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4140200" cy="4068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497C9A-95A4-4AFF-8703-22BB443B6A4B}" v="24" dt="2025-05-30T04:17:22.7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63" autoAdjust="0"/>
    <p:restoredTop sz="94660"/>
  </p:normalViewPr>
  <p:slideViewPr>
    <p:cSldViewPr snapToGrid="0">
      <p:cViewPr varScale="1">
        <p:scale>
          <a:sx n="181" d="100"/>
          <a:sy n="181" d="100"/>
        </p:scale>
        <p:origin x="264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7D497C9A-95A4-4AFF-8703-22BB443B6A4B}"/>
    <pc:docChg chg="custSel modSld">
      <pc:chgData name="Fatima Pillosu" userId="a6295d4dc9e22643" providerId="LiveId" clId="{7D497C9A-95A4-4AFF-8703-22BB443B6A4B}" dt="2025-05-30T04:17:22.714" v="357"/>
      <pc:docMkLst>
        <pc:docMk/>
      </pc:docMkLst>
      <pc:sldChg chg="addSp delSp modSp mod">
        <pc:chgData name="Fatima Pillosu" userId="a6295d4dc9e22643" providerId="LiveId" clId="{7D497C9A-95A4-4AFF-8703-22BB443B6A4B}" dt="2025-05-30T04:17:22.714" v="357"/>
        <pc:sldMkLst>
          <pc:docMk/>
          <pc:sldMk cId="3350672835" sldId="256"/>
        </pc:sldMkLst>
        <pc:spChg chg="add del mod">
          <ac:chgData name="Fatima Pillosu" userId="a6295d4dc9e22643" providerId="LiveId" clId="{7D497C9A-95A4-4AFF-8703-22BB443B6A4B}" dt="2025-05-30T04:15:53.736" v="333" actId="21"/>
          <ac:spMkLst>
            <pc:docMk/>
            <pc:sldMk cId="3350672835" sldId="256"/>
            <ac:spMk id="2" creationId="{49118272-DF0A-9E2A-C2EC-61C7CF9EED78}"/>
          </ac:spMkLst>
        </pc:spChg>
        <pc:spChg chg="add del mod">
          <ac:chgData name="Fatima Pillosu" userId="a6295d4dc9e22643" providerId="LiveId" clId="{7D497C9A-95A4-4AFF-8703-22BB443B6A4B}" dt="2025-05-30T04:17:09.303" v="356" actId="21"/>
          <ac:spMkLst>
            <pc:docMk/>
            <pc:sldMk cId="3350672835" sldId="256"/>
            <ac:spMk id="5" creationId="{3BCBEA96-8874-7ADC-2648-2DF43722FD19}"/>
          </ac:spMkLst>
        </pc:spChg>
        <pc:spChg chg="add del mod">
          <ac:chgData name="Fatima Pillosu" userId="a6295d4dc9e22643" providerId="LiveId" clId="{7D497C9A-95A4-4AFF-8703-22BB443B6A4B}" dt="2025-05-30T04:16:45.949" v="352" actId="478"/>
          <ac:spMkLst>
            <pc:docMk/>
            <pc:sldMk cId="3350672835" sldId="256"/>
            <ac:spMk id="6" creationId="{49118272-DF0A-9E2A-C2EC-61C7CF9EED78}"/>
          </ac:spMkLst>
        </pc:spChg>
        <pc:spChg chg="add del">
          <ac:chgData name="Fatima Pillosu" userId="a6295d4dc9e22643" providerId="LiveId" clId="{7D497C9A-95A4-4AFF-8703-22BB443B6A4B}" dt="2025-05-30T04:17:06.346" v="355" actId="478"/>
          <ac:spMkLst>
            <pc:docMk/>
            <pc:sldMk cId="3350672835" sldId="256"/>
            <ac:spMk id="9" creationId="{DE2E4FF3-DC6B-F0D8-C6C0-B37D638C460B}"/>
          </ac:spMkLst>
        </pc:spChg>
        <pc:spChg chg="add mod">
          <ac:chgData name="Fatima Pillosu" userId="a6295d4dc9e22643" providerId="LiveId" clId="{7D497C9A-95A4-4AFF-8703-22BB443B6A4B}" dt="2025-05-30T04:17:22.714" v="357"/>
          <ac:spMkLst>
            <pc:docMk/>
            <pc:sldMk cId="3350672835" sldId="256"/>
            <ac:spMk id="10" creationId="{3BCBEA96-8874-7ADC-2648-2DF43722FD19}"/>
          </ac:spMkLst>
        </pc:spChg>
        <pc:spChg chg="del mod">
          <ac:chgData name="Fatima Pillosu" userId="a6295d4dc9e22643" providerId="LiveId" clId="{7D497C9A-95A4-4AFF-8703-22BB443B6A4B}" dt="2025-05-30T04:03:55.646" v="36" actId="21"/>
          <ac:spMkLst>
            <pc:docMk/>
            <pc:sldMk cId="3350672835" sldId="256"/>
            <ac:spMk id="22" creationId="{3BCBEA96-8874-7ADC-2648-2DF43722FD19}"/>
          </ac:spMkLst>
        </pc:spChg>
        <pc:spChg chg="del">
          <ac:chgData name="Fatima Pillosu" userId="a6295d4dc9e22643" providerId="LiveId" clId="{7D497C9A-95A4-4AFF-8703-22BB443B6A4B}" dt="2025-05-30T04:03:55.646" v="36" actId="21"/>
          <ac:spMkLst>
            <pc:docMk/>
            <pc:sldMk cId="3350672835" sldId="256"/>
            <ac:spMk id="27" creationId="{18471F8E-98AC-8EB8-1FA9-C94EDFA0FA92}"/>
          </ac:spMkLst>
        </pc:spChg>
        <pc:spChg chg="add del mod">
          <ac:chgData name="Fatima Pillosu" userId="a6295d4dc9e22643" providerId="LiveId" clId="{7D497C9A-95A4-4AFF-8703-22BB443B6A4B}" dt="2025-05-30T04:12:58.265" v="325" actId="21"/>
          <ac:spMkLst>
            <pc:docMk/>
            <pc:sldMk cId="3350672835" sldId="256"/>
            <ac:spMk id="28" creationId="{3BCBEA96-8874-7ADC-2648-2DF43722FD19}"/>
          </ac:spMkLst>
        </pc:spChg>
        <pc:spChg chg="add del mod">
          <ac:chgData name="Fatima Pillosu" userId="a6295d4dc9e22643" providerId="LiveId" clId="{7D497C9A-95A4-4AFF-8703-22BB443B6A4B}" dt="2025-05-30T04:08:03.607" v="106" actId="478"/>
          <ac:spMkLst>
            <pc:docMk/>
            <pc:sldMk cId="3350672835" sldId="256"/>
            <ac:spMk id="33" creationId="{18471F8E-98AC-8EB8-1FA9-C94EDFA0FA92}"/>
          </ac:spMkLst>
        </pc:spChg>
        <pc:spChg chg="add del mod">
          <ac:chgData name="Fatima Pillosu" userId="a6295d4dc9e22643" providerId="LiveId" clId="{7D497C9A-95A4-4AFF-8703-22BB443B6A4B}" dt="2025-05-30T04:12:58.265" v="325" actId="21"/>
          <ac:spMkLst>
            <pc:docMk/>
            <pc:sldMk cId="3350672835" sldId="256"/>
            <ac:spMk id="48" creationId="{03874097-C852-7085-6088-524457EC61DD}"/>
          </ac:spMkLst>
        </pc:spChg>
        <pc:spChg chg="add del mod">
          <ac:chgData name="Fatima Pillosu" userId="a6295d4dc9e22643" providerId="LiveId" clId="{7D497C9A-95A4-4AFF-8703-22BB443B6A4B}" dt="2025-05-30T04:12:58.265" v="325" actId="21"/>
          <ac:spMkLst>
            <pc:docMk/>
            <pc:sldMk cId="3350672835" sldId="256"/>
            <ac:spMk id="49" creationId="{9BFF8C92-2553-6F6C-58B9-60F34F94040E}"/>
          </ac:spMkLst>
        </pc:spChg>
        <pc:spChg chg="add del mod">
          <ac:chgData name="Fatima Pillosu" userId="a6295d4dc9e22643" providerId="LiveId" clId="{7D497C9A-95A4-4AFF-8703-22BB443B6A4B}" dt="2025-05-30T04:12:58.265" v="325" actId="21"/>
          <ac:spMkLst>
            <pc:docMk/>
            <pc:sldMk cId="3350672835" sldId="256"/>
            <ac:spMk id="50" creationId="{8223AFA0-C1AB-A9DD-4F3E-9BE669448184}"/>
          </ac:spMkLst>
        </pc:spChg>
        <pc:spChg chg="add del mod">
          <ac:chgData name="Fatima Pillosu" userId="a6295d4dc9e22643" providerId="LiveId" clId="{7D497C9A-95A4-4AFF-8703-22BB443B6A4B}" dt="2025-05-30T04:12:58.265" v="325" actId="21"/>
          <ac:spMkLst>
            <pc:docMk/>
            <pc:sldMk cId="3350672835" sldId="256"/>
            <ac:spMk id="51" creationId="{274A02C8-3FC5-079F-3202-46DB08DC08FA}"/>
          </ac:spMkLst>
        </pc:spChg>
        <pc:spChg chg="add del mod">
          <ac:chgData name="Fatima Pillosu" userId="a6295d4dc9e22643" providerId="LiveId" clId="{7D497C9A-95A4-4AFF-8703-22BB443B6A4B}" dt="2025-05-30T04:12:58.265" v="325" actId="21"/>
          <ac:spMkLst>
            <pc:docMk/>
            <pc:sldMk cId="3350672835" sldId="256"/>
            <ac:spMk id="52" creationId="{7D4E6450-6AF4-B9A3-57C6-3C2491E50D97}"/>
          </ac:spMkLst>
        </pc:spChg>
        <pc:spChg chg="add del mod">
          <ac:chgData name="Fatima Pillosu" userId="a6295d4dc9e22643" providerId="LiveId" clId="{7D497C9A-95A4-4AFF-8703-22BB443B6A4B}" dt="2025-05-30T04:12:58.265" v="325" actId="21"/>
          <ac:spMkLst>
            <pc:docMk/>
            <pc:sldMk cId="3350672835" sldId="256"/>
            <ac:spMk id="53" creationId="{3EC5EE3D-E869-1F12-7D47-E68C12DFDF89}"/>
          </ac:spMkLst>
        </pc:spChg>
        <pc:spChg chg="add del mod">
          <ac:chgData name="Fatima Pillosu" userId="a6295d4dc9e22643" providerId="LiveId" clId="{7D497C9A-95A4-4AFF-8703-22BB443B6A4B}" dt="2025-05-30T04:12:58.265" v="325" actId="21"/>
          <ac:spMkLst>
            <pc:docMk/>
            <pc:sldMk cId="3350672835" sldId="256"/>
            <ac:spMk id="54" creationId="{3DB80440-BB75-0C4B-67A0-B9AEAAA986E4}"/>
          </ac:spMkLst>
        </pc:spChg>
        <pc:spChg chg="add del mod">
          <ac:chgData name="Fatima Pillosu" userId="a6295d4dc9e22643" providerId="LiveId" clId="{7D497C9A-95A4-4AFF-8703-22BB443B6A4B}" dt="2025-05-30T04:12:58.265" v="325" actId="21"/>
          <ac:spMkLst>
            <pc:docMk/>
            <pc:sldMk cId="3350672835" sldId="256"/>
            <ac:spMk id="55" creationId="{401D45C9-D308-733D-A50A-9B826146F8AE}"/>
          </ac:spMkLst>
        </pc:spChg>
        <pc:spChg chg="add del mod">
          <ac:chgData name="Fatima Pillosu" userId="a6295d4dc9e22643" providerId="LiveId" clId="{7D497C9A-95A4-4AFF-8703-22BB443B6A4B}" dt="2025-05-30T04:12:58.265" v="325" actId="21"/>
          <ac:spMkLst>
            <pc:docMk/>
            <pc:sldMk cId="3350672835" sldId="256"/>
            <ac:spMk id="56" creationId="{A4E17728-A438-4DB8-1215-D88659CB400A}"/>
          </ac:spMkLst>
        </pc:spChg>
        <pc:spChg chg="add del mod">
          <ac:chgData name="Fatima Pillosu" userId="a6295d4dc9e22643" providerId="LiveId" clId="{7D497C9A-95A4-4AFF-8703-22BB443B6A4B}" dt="2025-05-30T04:12:58.265" v="325" actId="21"/>
          <ac:spMkLst>
            <pc:docMk/>
            <pc:sldMk cId="3350672835" sldId="256"/>
            <ac:spMk id="57" creationId="{F76A5D19-0862-5C22-B909-32A9925EEE21}"/>
          </ac:spMkLst>
        </pc:spChg>
        <pc:spChg chg="add del mod">
          <ac:chgData name="Fatima Pillosu" userId="a6295d4dc9e22643" providerId="LiveId" clId="{7D497C9A-95A4-4AFF-8703-22BB443B6A4B}" dt="2025-05-30T04:12:58.265" v="325" actId="21"/>
          <ac:spMkLst>
            <pc:docMk/>
            <pc:sldMk cId="3350672835" sldId="256"/>
            <ac:spMk id="58" creationId="{34A3826B-E15A-A668-DF70-8208F9BAAC4F}"/>
          </ac:spMkLst>
        </pc:spChg>
        <pc:spChg chg="add del">
          <ac:chgData name="Fatima Pillosu" userId="a6295d4dc9e22643" providerId="LiveId" clId="{7D497C9A-95A4-4AFF-8703-22BB443B6A4B}" dt="2025-05-30T04:12:52.344" v="324" actId="478"/>
          <ac:spMkLst>
            <pc:docMk/>
            <pc:sldMk cId="3350672835" sldId="256"/>
            <ac:spMk id="59" creationId="{76860762-3E81-7D8D-4323-1DF30F4B2F8D}"/>
          </ac:spMkLst>
        </pc:spChg>
        <pc:spChg chg="add del mod">
          <ac:chgData name="Fatima Pillosu" userId="a6295d4dc9e22643" providerId="LiveId" clId="{7D497C9A-95A4-4AFF-8703-22BB443B6A4B}" dt="2025-05-30T04:15:53.736" v="333" actId="21"/>
          <ac:spMkLst>
            <pc:docMk/>
            <pc:sldMk cId="3350672835" sldId="256"/>
            <ac:spMk id="60" creationId="{3BCBEA96-8874-7ADC-2648-2DF43722FD19}"/>
          </ac:spMkLst>
        </pc:spChg>
        <pc:spChg chg="add del mod">
          <ac:chgData name="Fatima Pillosu" userId="a6295d4dc9e22643" providerId="LiveId" clId="{7D497C9A-95A4-4AFF-8703-22BB443B6A4B}" dt="2025-05-30T04:15:36.925" v="327" actId="478"/>
          <ac:spMkLst>
            <pc:docMk/>
            <pc:sldMk cId="3350672835" sldId="256"/>
            <ac:spMk id="67" creationId="{03874097-C852-7085-6088-524457EC61DD}"/>
          </ac:spMkLst>
        </pc:spChg>
        <pc:spChg chg="add del mod">
          <ac:chgData name="Fatima Pillosu" userId="a6295d4dc9e22643" providerId="LiveId" clId="{7D497C9A-95A4-4AFF-8703-22BB443B6A4B}" dt="2025-05-30T04:15:36.925" v="327" actId="478"/>
          <ac:spMkLst>
            <pc:docMk/>
            <pc:sldMk cId="3350672835" sldId="256"/>
            <ac:spMk id="68" creationId="{9BFF8C92-2553-6F6C-58B9-60F34F94040E}"/>
          </ac:spMkLst>
        </pc:spChg>
        <pc:spChg chg="add del mod">
          <ac:chgData name="Fatima Pillosu" userId="a6295d4dc9e22643" providerId="LiveId" clId="{7D497C9A-95A4-4AFF-8703-22BB443B6A4B}" dt="2025-05-30T04:15:36.925" v="327" actId="478"/>
          <ac:spMkLst>
            <pc:docMk/>
            <pc:sldMk cId="3350672835" sldId="256"/>
            <ac:spMk id="69" creationId="{8223AFA0-C1AB-A9DD-4F3E-9BE669448184}"/>
          </ac:spMkLst>
        </pc:spChg>
        <pc:spChg chg="add del mod">
          <ac:chgData name="Fatima Pillosu" userId="a6295d4dc9e22643" providerId="LiveId" clId="{7D497C9A-95A4-4AFF-8703-22BB443B6A4B}" dt="2025-05-30T04:15:36.925" v="327" actId="478"/>
          <ac:spMkLst>
            <pc:docMk/>
            <pc:sldMk cId="3350672835" sldId="256"/>
            <ac:spMk id="70" creationId="{274A02C8-3FC5-079F-3202-46DB08DC08FA}"/>
          </ac:spMkLst>
        </pc:spChg>
        <pc:spChg chg="add del mod">
          <ac:chgData name="Fatima Pillosu" userId="a6295d4dc9e22643" providerId="LiveId" clId="{7D497C9A-95A4-4AFF-8703-22BB443B6A4B}" dt="2025-05-30T04:15:36.925" v="327" actId="478"/>
          <ac:spMkLst>
            <pc:docMk/>
            <pc:sldMk cId="3350672835" sldId="256"/>
            <ac:spMk id="71" creationId="{7D4E6450-6AF4-B9A3-57C6-3C2491E50D97}"/>
          </ac:spMkLst>
        </pc:spChg>
        <pc:spChg chg="add del mod">
          <ac:chgData name="Fatima Pillosu" userId="a6295d4dc9e22643" providerId="LiveId" clId="{7D497C9A-95A4-4AFF-8703-22BB443B6A4B}" dt="2025-05-30T04:15:36.925" v="327" actId="478"/>
          <ac:spMkLst>
            <pc:docMk/>
            <pc:sldMk cId="3350672835" sldId="256"/>
            <ac:spMk id="72" creationId="{3EC5EE3D-E869-1F12-7D47-E68C12DFDF89}"/>
          </ac:spMkLst>
        </pc:spChg>
        <pc:spChg chg="add del mod">
          <ac:chgData name="Fatima Pillosu" userId="a6295d4dc9e22643" providerId="LiveId" clId="{7D497C9A-95A4-4AFF-8703-22BB443B6A4B}" dt="2025-05-30T04:15:36.925" v="327" actId="478"/>
          <ac:spMkLst>
            <pc:docMk/>
            <pc:sldMk cId="3350672835" sldId="256"/>
            <ac:spMk id="73" creationId="{3DB80440-BB75-0C4B-67A0-B9AEAAA986E4}"/>
          </ac:spMkLst>
        </pc:spChg>
        <pc:spChg chg="add del mod">
          <ac:chgData name="Fatima Pillosu" userId="a6295d4dc9e22643" providerId="LiveId" clId="{7D497C9A-95A4-4AFF-8703-22BB443B6A4B}" dt="2025-05-30T04:15:36.925" v="327" actId="478"/>
          <ac:spMkLst>
            <pc:docMk/>
            <pc:sldMk cId="3350672835" sldId="256"/>
            <ac:spMk id="74" creationId="{401D45C9-D308-733D-A50A-9B826146F8AE}"/>
          </ac:spMkLst>
        </pc:spChg>
        <pc:spChg chg="add del mod">
          <ac:chgData name="Fatima Pillosu" userId="a6295d4dc9e22643" providerId="LiveId" clId="{7D497C9A-95A4-4AFF-8703-22BB443B6A4B}" dt="2025-05-30T04:15:36.925" v="327" actId="478"/>
          <ac:spMkLst>
            <pc:docMk/>
            <pc:sldMk cId="3350672835" sldId="256"/>
            <ac:spMk id="75" creationId="{A4E17728-A438-4DB8-1215-D88659CB400A}"/>
          </ac:spMkLst>
        </pc:spChg>
        <pc:spChg chg="add del mod">
          <ac:chgData name="Fatima Pillosu" userId="a6295d4dc9e22643" providerId="LiveId" clId="{7D497C9A-95A4-4AFF-8703-22BB443B6A4B}" dt="2025-05-30T04:15:36.925" v="327" actId="478"/>
          <ac:spMkLst>
            <pc:docMk/>
            <pc:sldMk cId="3350672835" sldId="256"/>
            <ac:spMk id="76" creationId="{F76A5D19-0862-5C22-B909-32A9925EEE21}"/>
          </ac:spMkLst>
        </pc:spChg>
        <pc:spChg chg="add del mod">
          <ac:chgData name="Fatima Pillosu" userId="a6295d4dc9e22643" providerId="LiveId" clId="{7D497C9A-95A4-4AFF-8703-22BB443B6A4B}" dt="2025-05-30T04:15:36.925" v="327" actId="478"/>
          <ac:spMkLst>
            <pc:docMk/>
            <pc:sldMk cId="3350672835" sldId="256"/>
            <ac:spMk id="77" creationId="{34A3826B-E15A-A668-DF70-8208F9BAAC4F}"/>
          </ac:spMkLst>
        </pc:spChg>
        <pc:picChg chg="add del mod">
          <ac:chgData name="Fatima Pillosu" userId="a6295d4dc9e22643" providerId="LiveId" clId="{7D497C9A-95A4-4AFF-8703-22BB443B6A4B}" dt="2025-05-30T04:15:52.382" v="332" actId="478"/>
          <ac:picMkLst>
            <pc:docMk/>
            <pc:sldMk cId="3350672835" sldId="256"/>
            <ac:picMk id="4" creationId="{C1C46552-6F4E-ED42-83AC-6998B98EB3C7}"/>
          </ac:picMkLst>
        </pc:picChg>
        <pc:picChg chg="add del mod modCrop">
          <ac:chgData name="Fatima Pillosu" userId="a6295d4dc9e22643" providerId="LiveId" clId="{7D497C9A-95A4-4AFF-8703-22BB443B6A4B}" dt="2025-05-30T04:17:09.303" v="356" actId="21"/>
          <ac:picMkLst>
            <pc:docMk/>
            <pc:sldMk cId="3350672835" sldId="256"/>
            <ac:picMk id="8" creationId="{32E58ECB-0E0A-9152-492B-0D81BB17D0E2}"/>
          </ac:picMkLst>
        </pc:picChg>
        <pc:picChg chg="add mod">
          <ac:chgData name="Fatima Pillosu" userId="a6295d4dc9e22643" providerId="LiveId" clId="{7D497C9A-95A4-4AFF-8703-22BB443B6A4B}" dt="2025-05-30T04:17:22.714" v="357"/>
          <ac:picMkLst>
            <pc:docMk/>
            <pc:sldMk cId="3350672835" sldId="256"/>
            <ac:picMk id="11" creationId="{32E58ECB-0E0A-9152-492B-0D81BB17D0E2}"/>
          </ac:picMkLst>
        </pc:picChg>
        <pc:picChg chg="del">
          <ac:chgData name="Fatima Pillosu" userId="a6295d4dc9e22643" providerId="LiveId" clId="{7D497C9A-95A4-4AFF-8703-22BB443B6A4B}" dt="2025-05-30T04:03:55.646" v="36" actId="21"/>
          <ac:picMkLst>
            <pc:docMk/>
            <pc:sldMk cId="3350672835" sldId="256"/>
            <ac:picMk id="23" creationId="{CBDE6945-FF06-E548-37CC-12EC72CFFB80}"/>
          </ac:picMkLst>
        </pc:picChg>
        <pc:picChg chg="del">
          <ac:chgData name="Fatima Pillosu" userId="a6295d4dc9e22643" providerId="LiveId" clId="{7D497C9A-95A4-4AFF-8703-22BB443B6A4B}" dt="2025-05-30T04:03:55.646" v="36" actId="21"/>
          <ac:picMkLst>
            <pc:docMk/>
            <pc:sldMk cId="3350672835" sldId="256"/>
            <ac:picMk id="24" creationId="{F8441FC4-4241-E57A-AF9F-8428E80F2391}"/>
          </ac:picMkLst>
        </pc:picChg>
        <pc:picChg chg="del">
          <ac:chgData name="Fatima Pillosu" userId="a6295d4dc9e22643" providerId="LiveId" clId="{7D497C9A-95A4-4AFF-8703-22BB443B6A4B}" dt="2025-05-30T04:03:55.646" v="36" actId="21"/>
          <ac:picMkLst>
            <pc:docMk/>
            <pc:sldMk cId="3350672835" sldId="256"/>
            <ac:picMk id="25" creationId="{3E16D3BF-A88F-F775-C5EF-28CDEDCA9DFB}"/>
          </ac:picMkLst>
        </pc:picChg>
        <pc:picChg chg="del">
          <ac:chgData name="Fatima Pillosu" userId="a6295d4dc9e22643" providerId="LiveId" clId="{7D497C9A-95A4-4AFF-8703-22BB443B6A4B}" dt="2025-05-30T04:03:55.646" v="36" actId="21"/>
          <ac:picMkLst>
            <pc:docMk/>
            <pc:sldMk cId="3350672835" sldId="256"/>
            <ac:picMk id="26" creationId="{28EBA661-DD6C-EC2E-AA97-109909BCFEF7}"/>
          </ac:picMkLst>
        </pc:picChg>
        <pc:picChg chg="add del mod">
          <ac:chgData name="Fatima Pillosu" userId="a6295d4dc9e22643" providerId="LiveId" clId="{7D497C9A-95A4-4AFF-8703-22BB443B6A4B}" dt="2025-05-30T04:04:11.074" v="38" actId="478"/>
          <ac:picMkLst>
            <pc:docMk/>
            <pc:sldMk cId="3350672835" sldId="256"/>
            <ac:picMk id="29" creationId="{CBDE6945-FF06-E548-37CC-12EC72CFFB80}"/>
          </ac:picMkLst>
        </pc:picChg>
        <pc:picChg chg="add del mod">
          <ac:chgData name="Fatima Pillosu" userId="a6295d4dc9e22643" providerId="LiveId" clId="{7D497C9A-95A4-4AFF-8703-22BB443B6A4B}" dt="2025-05-30T04:04:11.074" v="38" actId="478"/>
          <ac:picMkLst>
            <pc:docMk/>
            <pc:sldMk cId="3350672835" sldId="256"/>
            <ac:picMk id="30" creationId="{F8441FC4-4241-E57A-AF9F-8428E80F2391}"/>
          </ac:picMkLst>
        </pc:picChg>
        <pc:picChg chg="add del mod">
          <ac:chgData name="Fatima Pillosu" userId="a6295d4dc9e22643" providerId="LiveId" clId="{7D497C9A-95A4-4AFF-8703-22BB443B6A4B}" dt="2025-05-30T04:04:11.074" v="38" actId="478"/>
          <ac:picMkLst>
            <pc:docMk/>
            <pc:sldMk cId="3350672835" sldId="256"/>
            <ac:picMk id="31" creationId="{3E16D3BF-A88F-F775-C5EF-28CDEDCA9DFB}"/>
          </ac:picMkLst>
        </pc:picChg>
        <pc:picChg chg="add del mod">
          <ac:chgData name="Fatima Pillosu" userId="a6295d4dc9e22643" providerId="LiveId" clId="{7D497C9A-95A4-4AFF-8703-22BB443B6A4B}" dt="2025-05-30T04:04:11.074" v="38" actId="478"/>
          <ac:picMkLst>
            <pc:docMk/>
            <pc:sldMk cId="3350672835" sldId="256"/>
            <ac:picMk id="32" creationId="{28EBA661-DD6C-EC2E-AA97-109909BCFEF7}"/>
          </ac:picMkLst>
        </pc:picChg>
        <pc:picChg chg="add del mod">
          <ac:chgData name="Fatima Pillosu" userId="a6295d4dc9e22643" providerId="LiveId" clId="{7D497C9A-95A4-4AFF-8703-22BB443B6A4B}" dt="2025-05-30T04:06:37.525" v="80" actId="478"/>
          <ac:picMkLst>
            <pc:docMk/>
            <pc:sldMk cId="3350672835" sldId="256"/>
            <ac:picMk id="35" creationId="{86DEF09F-42DF-8C53-BBB3-43BB359F0173}"/>
          </ac:picMkLst>
        </pc:picChg>
        <pc:picChg chg="add del mod">
          <ac:chgData name="Fatima Pillosu" userId="a6295d4dc9e22643" providerId="LiveId" clId="{7D497C9A-95A4-4AFF-8703-22BB443B6A4B}" dt="2025-05-30T04:12:58.265" v="325" actId="21"/>
          <ac:picMkLst>
            <pc:docMk/>
            <pc:sldMk cId="3350672835" sldId="256"/>
            <ac:picMk id="37" creationId="{A0486124-A25B-CCA3-C478-2C993A23AAD9}"/>
          </ac:picMkLst>
        </pc:picChg>
        <pc:picChg chg="add del mod">
          <ac:chgData name="Fatima Pillosu" userId="a6295d4dc9e22643" providerId="LiveId" clId="{7D497C9A-95A4-4AFF-8703-22BB443B6A4B}" dt="2025-05-30T04:12:58.265" v="325" actId="21"/>
          <ac:picMkLst>
            <pc:docMk/>
            <pc:sldMk cId="3350672835" sldId="256"/>
            <ac:picMk id="39" creationId="{2A25F71A-7608-3593-AFB8-D67308C1C466}"/>
          </ac:picMkLst>
        </pc:picChg>
        <pc:picChg chg="add del mod">
          <ac:chgData name="Fatima Pillosu" userId="a6295d4dc9e22643" providerId="LiveId" clId="{7D497C9A-95A4-4AFF-8703-22BB443B6A4B}" dt="2025-05-30T04:12:58.265" v="325" actId="21"/>
          <ac:picMkLst>
            <pc:docMk/>
            <pc:sldMk cId="3350672835" sldId="256"/>
            <ac:picMk id="41" creationId="{2A15F8F3-C5EF-C0AD-3FA6-CB7CB95AD74F}"/>
          </ac:picMkLst>
        </pc:picChg>
        <pc:picChg chg="add del mod">
          <ac:chgData name="Fatima Pillosu" userId="a6295d4dc9e22643" providerId="LiveId" clId="{7D497C9A-95A4-4AFF-8703-22BB443B6A4B}" dt="2025-05-30T04:12:58.265" v="325" actId="21"/>
          <ac:picMkLst>
            <pc:docMk/>
            <pc:sldMk cId="3350672835" sldId="256"/>
            <ac:picMk id="43" creationId="{7A7DCAED-6DC8-62D0-1437-0A4CBF5F536B}"/>
          </ac:picMkLst>
        </pc:picChg>
        <pc:picChg chg="add del mod">
          <ac:chgData name="Fatima Pillosu" userId="a6295d4dc9e22643" providerId="LiveId" clId="{7D497C9A-95A4-4AFF-8703-22BB443B6A4B}" dt="2025-05-30T04:12:58.265" v="325" actId="21"/>
          <ac:picMkLst>
            <pc:docMk/>
            <pc:sldMk cId="3350672835" sldId="256"/>
            <ac:picMk id="45" creationId="{FE849B75-56F5-49B1-70C4-42C6B429A568}"/>
          </ac:picMkLst>
        </pc:picChg>
        <pc:picChg chg="add del mod">
          <ac:chgData name="Fatima Pillosu" userId="a6295d4dc9e22643" providerId="LiveId" clId="{7D497C9A-95A4-4AFF-8703-22BB443B6A4B}" dt="2025-05-30T04:12:58.265" v="325" actId="21"/>
          <ac:picMkLst>
            <pc:docMk/>
            <pc:sldMk cId="3350672835" sldId="256"/>
            <ac:picMk id="47" creationId="{A56D15F1-A377-2A39-3402-45085EB80FCD}"/>
          </ac:picMkLst>
        </pc:picChg>
        <pc:picChg chg="add del mod">
          <ac:chgData name="Fatima Pillosu" userId="a6295d4dc9e22643" providerId="LiveId" clId="{7D497C9A-95A4-4AFF-8703-22BB443B6A4B}" dt="2025-05-30T04:15:36.925" v="327" actId="478"/>
          <ac:picMkLst>
            <pc:docMk/>
            <pc:sldMk cId="3350672835" sldId="256"/>
            <ac:picMk id="61" creationId="{A0486124-A25B-CCA3-C478-2C993A23AAD9}"/>
          </ac:picMkLst>
        </pc:picChg>
        <pc:picChg chg="add del mod">
          <ac:chgData name="Fatima Pillosu" userId="a6295d4dc9e22643" providerId="LiveId" clId="{7D497C9A-95A4-4AFF-8703-22BB443B6A4B}" dt="2025-05-30T04:15:36.925" v="327" actId="478"/>
          <ac:picMkLst>
            <pc:docMk/>
            <pc:sldMk cId="3350672835" sldId="256"/>
            <ac:picMk id="62" creationId="{2A25F71A-7608-3593-AFB8-D67308C1C466}"/>
          </ac:picMkLst>
        </pc:picChg>
        <pc:picChg chg="add del mod">
          <ac:chgData name="Fatima Pillosu" userId="a6295d4dc9e22643" providerId="LiveId" clId="{7D497C9A-95A4-4AFF-8703-22BB443B6A4B}" dt="2025-05-30T04:15:36.925" v="327" actId="478"/>
          <ac:picMkLst>
            <pc:docMk/>
            <pc:sldMk cId="3350672835" sldId="256"/>
            <ac:picMk id="63" creationId="{2A15F8F3-C5EF-C0AD-3FA6-CB7CB95AD74F}"/>
          </ac:picMkLst>
        </pc:picChg>
        <pc:picChg chg="add del mod">
          <ac:chgData name="Fatima Pillosu" userId="a6295d4dc9e22643" providerId="LiveId" clId="{7D497C9A-95A4-4AFF-8703-22BB443B6A4B}" dt="2025-05-30T04:15:36.925" v="327" actId="478"/>
          <ac:picMkLst>
            <pc:docMk/>
            <pc:sldMk cId="3350672835" sldId="256"/>
            <ac:picMk id="64" creationId="{7A7DCAED-6DC8-62D0-1437-0A4CBF5F536B}"/>
          </ac:picMkLst>
        </pc:picChg>
        <pc:picChg chg="add del mod">
          <ac:chgData name="Fatima Pillosu" userId="a6295d4dc9e22643" providerId="LiveId" clId="{7D497C9A-95A4-4AFF-8703-22BB443B6A4B}" dt="2025-05-30T04:15:36.925" v="327" actId="478"/>
          <ac:picMkLst>
            <pc:docMk/>
            <pc:sldMk cId="3350672835" sldId="256"/>
            <ac:picMk id="65" creationId="{FE849B75-56F5-49B1-70C4-42C6B429A568}"/>
          </ac:picMkLst>
        </pc:picChg>
        <pc:picChg chg="add del mod">
          <ac:chgData name="Fatima Pillosu" userId="a6295d4dc9e22643" providerId="LiveId" clId="{7D497C9A-95A4-4AFF-8703-22BB443B6A4B}" dt="2025-05-30T04:15:36.925" v="327" actId="478"/>
          <ac:picMkLst>
            <pc:docMk/>
            <pc:sldMk cId="3350672835" sldId="256"/>
            <ac:picMk id="66" creationId="{A56D15F1-A377-2A39-3402-45085EB80FC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515" y="665884"/>
            <a:ext cx="3519170" cy="1416532"/>
          </a:xfrm>
        </p:spPr>
        <p:txBody>
          <a:bodyPr anchor="b"/>
          <a:lstStyle>
            <a:lvl1pPr algn="ctr"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525" y="2137043"/>
            <a:ext cx="3105150" cy="982342"/>
          </a:xfrm>
        </p:spPr>
        <p:txBody>
          <a:bodyPr/>
          <a:lstStyle>
            <a:lvl1pPr marL="0" indent="0" algn="ctr">
              <a:buNone/>
              <a:defRPr sz="1087"/>
            </a:lvl1pPr>
            <a:lvl2pPr marL="207020" indent="0" algn="ctr">
              <a:buNone/>
              <a:defRPr sz="906"/>
            </a:lvl2pPr>
            <a:lvl3pPr marL="414040" indent="0" algn="ctr">
              <a:buNone/>
              <a:defRPr sz="815"/>
            </a:lvl3pPr>
            <a:lvl4pPr marL="621060" indent="0" algn="ctr">
              <a:buNone/>
              <a:defRPr sz="724"/>
            </a:lvl4pPr>
            <a:lvl5pPr marL="828081" indent="0" algn="ctr">
              <a:buNone/>
              <a:defRPr sz="724"/>
            </a:lvl5pPr>
            <a:lvl6pPr marL="1035101" indent="0" algn="ctr">
              <a:buNone/>
              <a:defRPr sz="724"/>
            </a:lvl6pPr>
            <a:lvl7pPr marL="1242121" indent="0" algn="ctr">
              <a:buNone/>
              <a:defRPr sz="724"/>
            </a:lvl7pPr>
            <a:lvl8pPr marL="1449141" indent="0" algn="ctr">
              <a:buNone/>
              <a:defRPr sz="724"/>
            </a:lvl8pPr>
            <a:lvl9pPr marL="1656161" indent="0" algn="ctr">
              <a:buNone/>
              <a:defRPr sz="7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B62E-5E54-4D58-9CAC-4F653FEE89C3}" type="datetimeFigureOut">
              <a:rPr lang="en-GB" smtClean="0"/>
              <a:t>30/05/2025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3194-4B50-4052-9C00-6E10F5F1BE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173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B62E-5E54-4D58-9CAC-4F653FEE89C3}" type="datetimeFigureOut">
              <a:rPr lang="en-GB" smtClean="0"/>
              <a:t>30/05/2025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3194-4B50-4052-9C00-6E10F5F1BE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315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62831" y="216624"/>
            <a:ext cx="892731" cy="344808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639" y="216624"/>
            <a:ext cx="2626439" cy="34480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B62E-5E54-4D58-9CAC-4F653FEE89C3}" type="datetimeFigureOut">
              <a:rPr lang="en-GB" smtClean="0"/>
              <a:t>30/05/2025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3194-4B50-4052-9C00-6E10F5F1BE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706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B62E-5E54-4D58-9CAC-4F653FEE89C3}" type="datetimeFigureOut">
              <a:rPr lang="en-GB" smtClean="0"/>
              <a:t>30/05/2025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3194-4B50-4052-9C00-6E10F5F1BE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890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482" y="1014366"/>
            <a:ext cx="3570923" cy="1692492"/>
          </a:xfrm>
        </p:spPr>
        <p:txBody>
          <a:bodyPr anchor="b"/>
          <a:lstStyle>
            <a:lvl1pPr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482" y="2722870"/>
            <a:ext cx="3570923" cy="890042"/>
          </a:xfrm>
        </p:spPr>
        <p:txBody>
          <a:bodyPr/>
          <a:lstStyle>
            <a:lvl1pPr marL="0" indent="0">
              <a:buNone/>
              <a:defRPr sz="1087">
                <a:solidFill>
                  <a:schemeClr val="tx1">
                    <a:tint val="82000"/>
                  </a:schemeClr>
                </a:solidFill>
              </a:defRPr>
            </a:lvl1pPr>
            <a:lvl2pPr marL="207020" indent="0">
              <a:buNone/>
              <a:defRPr sz="906">
                <a:solidFill>
                  <a:schemeClr val="tx1">
                    <a:tint val="82000"/>
                  </a:schemeClr>
                </a:solidFill>
              </a:defRPr>
            </a:lvl2pPr>
            <a:lvl3pPr marL="414040" indent="0">
              <a:buNone/>
              <a:defRPr sz="815">
                <a:solidFill>
                  <a:schemeClr val="tx1">
                    <a:tint val="82000"/>
                  </a:schemeClr>
                </a:solidFill>
              </a:defRPr>
            </a:lvl3pPr>
            <a:lvl4pPr marL="621060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4pPr>
            <a:lvl5pPr marL="82808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5pPr>
            <a:lvl6pPr marL="103510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6pPr>
            <a:lvl7pPr marL="124212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7pPr>
            <a:lvl8pPr marL="144914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8pPr>
            <a:lvl9pPr marL="165616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B62E-5E54-4D58-9CAC-4F653FEE89C3}" type="datetimeFigureOut">
              <a:rPr lang="en-GB" smtClean="0"/>
              <a:t>30/05/2025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3194-4B50-4052-9C00-6E10F5F1BE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318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4639" y="1083120"/>
            <a:ext cx="1759585" cy="2581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5976" y="1083120"/>
            <a:ext cx="1759585" cy="2581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B62E-5E54-4D58-9CAC-4F653FEE89C3}" type="datetimeFigureOut">
              <a:rPr lang="en-GB" smtClean="0"/>
              <a:t>30/05/2025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3194-4B50-4052-9C00-6E10F5F1BE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068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216625"/>
            <a:ext cx="3570923" cy="786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179" y="997413"/>
            <a:ext cx="1751498" cy="488816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179" y="1486228"/>
            <a:ext cx="1751498" cy="21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5977" y="997413"/>
            <a:ext cx="1760124" cy="488816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5977" y="1486228"/>
            <a:ext cx="1760124" cy="21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B62E-5E54-4D58-9CAC-4F653FEE89C3}" type="datetimeFigureOut">
              <a:rPr lang="en-GB" smtClean="0"/>
              <a:t>30/05/2025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3194-4B50-4052-9C00-6E10F5F1BE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33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B62E-5E54-4D58-9CAC-4F653FEE89C3}" type="datetimeFigureOut">
              <a:rPr lang="en-GB" smtClean="0"/>
              <a:t>30/05/2025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3194-4B50-4052-9C00-6E10F5F1BE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878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B62E-5E54-4D58-9CAC-4F653FEE89C3}" type="datetimeFigureOut">
              <a:rPr lang="en-GB" smtClean="0"/>
              <a:t>30/05/2025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3194-4B50-4052-9C00-6E10F5F1BE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509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271251"/>
            <a:ext cx="1335322" cy="949378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124" y="585827"/>
            <a:ext cx="2095976" cy="2891459"/>
          </a:xfrm>
        </p:spPr>
        <p:txBody>
          <a:bodyPr/>
          <a:lstStyle>
            <a:lvl1pPr>
              <a:defRPr sz="1449"/>
            </a:lvl1pPr>
            <a:lvl2pPr>
              <a:defRPr sz="1268"/>
            </a:lvl2pPr>
            <a:lvl3pPr>
              <a:defRPr sz="1087"/>
            </a:lvl3pPr>
            <a:lvl4pPr>
              <a:defRPr sz="906"/>
            </a:lvl4pPr>
            <a:lvl5pPr>
              <a:defRPr sz="906"/>
            </a:lvl5pPr>
            <a:lvl6pPr>
              <a:defRPr sz="906"/>
            </a:lvl6pPr>
            <a:lvl7pPr>
              <a:defRPr sz="906"/>
            </a:lvl7pPr>
            <a:lvl8pPr>
              <a:defRPr sz="906"/>
            </a:lvl8pPr>
            <a:lvl9pPr>
              <a:defRPr sz="9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220629"/>
            <a:ext cx="1335322" cy="2261366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B62E-5E54-4D58-9CAC-4F653FEE89C3}" type="datetimeFigureOut">
              <a:rPr lang="en-GB" smtClean="0"/>
              <a:t>30/05/2025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3194-4B50-4052-9C00-6E10F5F1BE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647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271251"/>
            <a:ext cx="1335322" cy="949378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60124" y="585827"/>
            <a:ext cx="2095976" cy="2891459"/>
          </a:xfrm>
        </p:spPr>
        <p:txBody>
          <a:bodyPr anchor="t"/>
          <a:lstStyle>
            <a:lvl1pPr marL="0" indent="0">
              <a:buNone/>
              <a:defRPr sz="1449"/>
            </a:lvl1pPr>
            <a:lvl2pPr marL="207020" indent="0">
              <a:buNone/>
              <a:defRPr sz="1268"/>
            </a:lvl2pPr>
            <a:lvl3pPr marL="414040" indent="0">
              <a:buNone/>
              <a:defRPr sz="1087"/>
            </a:lvl3pPr>
            <a:lvl4pPr marL="621060" indent="0">
              <a:buNone/>
              <a:defRPr sz="906"/>
            </a:lvl4pPr>
            <a:lvl5pPr marL="828081" indent="0">
              <a:buNone/>
              <a:defRPr sz="906"/>
            </a:lvl5pPr>
            <a:lvl6pPr marL="1035101" indent="0">
              <a:buNone/>
              <a:defRPr sz="906"/>
            </a:lvl6pPr>
            <a:lvl7pPr marL="1242121" indent="0">
              <a:buNone/>
              <a:defRPr sz="906"/>
            </a:lvl7pPr>
            <a:lvl8pPr marL="1449141" indent="0">
              <a:buNone/>
              <a:defRPr sz="906"/>
            </a:lvl8pPr>
            <a:lvl9pPr marL="1656161" indent="0">
              <a:buNone/>
              <a:defRPr sz="90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220629"/>
            <a:ext cx="1335322" cy="2261366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9B62E-5E54-4D58-9CAC-4F653FEE89C3}" type="datetimeFigureOut">
              <a:rPr lang="en-GB" smtClean="0"/>
              <a:t>30/05/2025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3194-4B50-4052-9C00-6E10F5F1BE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54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639" y="216625"/>
            <a:ext cx="3570923" cy="786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639" y="1083120"/>
            <a:ext cx="3570923" cy="2581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4639" y="3771141"/>
            <a:ext cx="931545" cy="21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D9B62E-5E54-4D58-9CAC-4F653FEE89C3}" type="datetimeFigureOut">
              <a:rPr lang="en-GB" smtClean="0"/>
              <a:t>30/05/2025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441" y="3771141"/>
            <a:ext cx="1397318" cy="21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24016" y="3771141"/>
            <a:ext cx="931545" cy="21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D33194-4B50-4052-9C00-6E10F5F1BE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08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414040" rtl="0" eaLnBrk="1" latinLnBrk="0" hangingPunct="1">
        <a:lnSpc>
          <a:spcPct val="90000"/>
        </a:lnSpc>
        <a:spcBef>
          <a:spcPct val="0"/>
        </a:spcBef>
        <a:buNone/>
        <a:defRPr sz="1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510" indent="-103510" algn="l" defTabSz="414040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268" kern="1200">
          <a:solidFill>
            <a:schemeClr val="tx1"/>
          </a:solidFill>
          <a:latin typeface="+mn-lt"/>
          <a:ea typeface="+mn-ea"/>
          <a:cs typeface="+mn-cs"/>
        </a:defRPr>
      </a:lvl1pPr>
      <a:lvl2pPr marL="31053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2pPr>
      <a:lvl3pPr marL="51755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906" kern="1200">
          <a:solidFill>
            <a:schemeClr val="tx1"/>
          </a:solidFill>
          <a:latin typeface="+mn-lt"/>
          <a:ea typeface="+mn-ea"/>
          <a:cs typeface="+mn-cs"/>
        </a:defRPr>
      </a:lvl3pPr>
      <a:lvl4pPr marL="7245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93159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13861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34563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55265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7596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1pPr>
      <a:lvl2pPr marL="20702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2pPr>
      <a:lvl3pPr marL="41404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3pPr>
      <a:lvl4pPr marL="62106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82808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03510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24212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44914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65616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BCBEA96-8874-7ADC-2648-2DF43722FD19}"/>
              </a:ext>
            </a:extLst>
          </p:cNvPr>
          <p:cNvSpPr txBox="1"/>
          <p:nvPr/>
        </p:nvSpPr>
        <p:spPr>
          <a:xfrm>
            <a:off x="-66676" y="-57150"/>
            <a:ext cx="42068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Breakdown verification scores (data-driven forecasts)</a:t>
            </a:r>
          </a:p>
          <a:p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Roc curves</a:t>
            </a:r>
            <a:endParaRPr lang="en-GB" sz="1000" u="sng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1" name="Picture 10" descr="A graph of a curve&#10;&#10;AI-generated content may be incorrect.">
            <a:extLst>
              <a:ext uri="{FF2B5EF4-FFF2-40B4-BE49-F238E27FC236}">
                <a16:creationId xmlns:a16="http://schemas.microsoft.com/office/drawing/2014/main" id="{32E58ECB-0E0A-9152-492B-0D81BB17D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79" b="2772"/>
          <a:stretch/>
        </p:blipFill>
        <p:spPr>
          <a:xfrm>
            <a:off x="0" y="442995"/>
            <a:ext cx="4140200" cy="361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672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2</cp:revision>
  <dcterms:created xsi:type="dcterms:W3CDTF">2025-05-30T03:53:28Z</dcterms:created>
  <dcterms:modified xsi:type="dcterms:W3CDTF">2025-05-30T04:17:26Z</dcterms:modified>
</cp:coreProperties>
</file>