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4140200" cy="1385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F69EF-7870-46FC-A397-B1029EF7C406}" v="2" dt="2025-05-13T11:05:49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00" d="100"/>
          <a:sy n="100" d="100"/>
        </p:scale>
        <p:origin x="3648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C7F69EF-7870-46FC-A397-B1029EF7C406}"/>
    <pc:docChg chg="custSel modSld">
      <pc:chgData name="Fatima Pillosu" userId="a6295d4dc9e22643" providerId="LiveId" clId="{DC7F69EF-7870-46FC-A397-B1029EF7C406}" dt="2025-05-13T11:05:49.388" v="3"/>
      <pc:docMkLst>
        <pc:docMk/>
      </pc:docMkLst>
      <pc:sldChg chg="addSp delSp modSp mod">
        <pc:chgData name="Fatima Pillosu" userId="a6295d4dc9e22643" providerId="LiveId" clId="{DC7F69EF-7870-46FC-A397-B1029EF7C406}" dt="2025-05-13T11:05:49.388" v="3"/>
        <pc:sldMkLst>
          <pc:docMk/>
          <pc:sldMk cId="3020345181" sldId="257"/>
        </pc:sldMkLst>
        <pc:spChg chg="add del">
          <ac:chgData name="Fatima Pillosu" userId="a6295d4dc9e22643" providerId="LiveId" clId="{DC7F69EF-7870-46FC-A397-B1029EF7C406}" dt="2025-05-13T11:05:35.401" v="1" actId="478"/>
          <ac:spMkLst>
            <pc:docMk/>
            <pc:sldMk cId="3020345181" sldId="257"/>
            <ac:spMk id="5" creationId="{A7EB56B3-F12C-8E69-1F3B-9155CE8BF3C4}"/>
          </ac:spMkLst>
        </pc:spChg>
        <pc:graphicFrameChg chg="del">
          <ac:chgData name="Fatima Pillosu" userId="a6295d4dc9e22643" providerId="LiveId" clId="{DC7F69EF-7870-46FC-A397-B1029EF7C406}" dt="2025-05-13T11:05:36.709" v="2" actId="21"/>
          <ac:graphicFrameMkLst>
            <pc:docMk/>
            <pc:sldMk cId="3020345181" sldId="257"/>
            <ac:graphicFrameMk id="4" creationId="{15623DAB-A4E1-DF1C-9B96-E2C1CE9DE49A}"/>
          </ac:graphicFrameMkLst>
        </pc:graphicFrameChg>
        <pc:graphicFrameChg chg="add mod">
          <ac:chgData name="Fatima Pillosu" userId="a6295d4dc9e22643" providerId="LiveId" clId="{DC7F69EF-7870-46FC-A397-B1029EF7C406}" dt="2025-05-13T11:05:49.388" v="3"/>
          <ac:graphicFrameMkLst>
            <pc:docMk/>
            <pc:sldMk cId="3020345181" sldId="257"/>
            <ac:graphicFrameMk id="6" creationId="{15623DAB-A4E1-DF1C-9B96-E2C1CE9DE4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5" y="226811"/>
            <a:ext cx="3105150" cy="482494"/>
          </a:xfrm>
        </p:spPr>
        <p:txBody>
          <a:bodyPr anchor="b"/>
          <a:lstStyle>
            <a:lvl1pPr algn="ctr">
              <a:defRPr sz="1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727912"/>
            <a:ext cx="3105150" cy="334602"/>
          </a:xfrm>
        </p:spPr>
        <p:txBody>
          <a:bodyPr/>
          <a:lstStyle>
            <a:lvl1pPr marL="0" indent="0" algn="ctr">
              <a:buNone/>
              <a:defRPr sz="485"/>
            </a:lvl1pPr>
            <a:lvl2pPr marL="92400" indent="0" algn="ctr">
              <a:buNone/>
              <a:defRPr sz="404"/>
            </a:lvl2pPr>
            <a:lvl3pPr marL="184800" indent="0" algn="ctr">
              <a:buNone/>
              <a:defRPr sz="364"/>
            </a:lvl3pPr>
            <a:lvl4pPr marL="277200" indent="0" algn="ctr">
              <a:buNone/>
              <a:defRPr sz="323"/>
            </a:lvl4pPr>
            <a:lvl5pPr marL="369600" indent="0" algn="ctr">
              <a:buNone/>
              <a:defRPr sz="323"/>
            </a:lvl5pPr>
            <a:lvl6pPr marL="462001" indent="0" algn="ctr">
              <a:buNone/>
              <a:defRPr sz="323"/>
            </a:lvl6pPr>
            <a:lvl7pPr marL="554401" indent="0" algn="ctr">
              <a:buNone/>
              <a:defRPr sz="323"/>
            </a:lvl7pPr>
            <a:lvl8pPr marL="646801" indent="0" algn="ctr">
              <a:buNone/>
              <a:defRPr sz="323"/>
            </a:lvl8pPr>
            <a:lvl9pPr marL="739201" indent="0" algn="ctr">
              <a:buNone/>
              <a:defRPr sz="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2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0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0" y="73786"/>
            <a:ext cx="892731" cy="11744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73786"/>
            <a:ext cx="2626439" cy="1174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4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1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345510"/>
            <a:ext cx="3570923" cy="576491"/>
          </a:xfrm>
        </p:spPr>
        <p:txBody>
          <a:bodyPr anchor="b"/>
          <a:lstStyle>
            <a:lvl1pPr>
              <a:defRPr sz="1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927454"/>
            <a:ext cx="3570923" cy="303163"/>
          </a:xfrm>
        </p:spPr>
        <p:txBody>
          <a:bodyPr/>
          <a:lstStyle>
            <a:lvl1pPr marL="0" indent="0">
              <a:buNone/>
              <a:defRPr sz="485">
                <a:solidFill>
                  <a:schemeClr val="tx1">
                    <a:tint val="82000"/>
                  </a:schemeClr>
                </a:solidFill>
              </a:defRPr>
            </a:lvl1pPr>
            <a:lvl2pPr marL="92400" indent="0">
              <a:buNone/>
              <a:defRPr sz="404">
                <a:solidFill>
                  <a:schemeClr val="tx1">
                    <a:tint val="82000"/>
                  </a:schemeClr>
                </a:solidFill>
              </a:defRPr>
            </a:lvl2pPr>
            <a:lvl3pPr marL="184800" indent="0">
              <a:buNone/>
              <a:defRPr sz="364">
                <a:solidFill>
                  <a:schemeClr val="tx1">
                    <a:tint val="82000"/>
                  </a:schemeClr>
                </a:solidFill>
              </a:defRPr>
            </a:lvl3pPr>
            <a:lvl4pPr marL="277200" indent="0">
              <a:buNone/>
              <a:defRPr sz="323">
                <a:solidFill>
                  <a:schemeClr val="tx1">
                    <a:tint val="82000"/>
                  </a:schemeClr>
                </a:solidFill>
              </a:defRPr>
            </a:lvl4pPr>
            <a:lvl5pPr marL="369600" indent="0">
              <a:buNone/>
              <a:defRPr sz="323">
                <a:solidFill>
                  <a:schemeClr val="tx1">
                    <a:tint val="82000"/>
                  </a:schemeClr>
                </a:solidFill>
              </a:defRPr>
            </a:lvl5pPr>
            <a:lvl6pPr marL="462001" indent="0">
              <a:buNone/>
              <a:defRPr sz="323">
                <a:solidFill>
                  <a:schemeClr val="tx1">
                    <a:tint val="82000"/>
                  </a:schemeClr>
                </a:solidFill>
              </a:defRPr>
            </a:lvl6pPr>
            <a:lvl7pPr marL="554401" indent="0">
              <a:buNone/>
              <a:defRPr sz="323">
                <a:solidFill>
                  <a:schemeClr val="tx1">
                    <a:tint val="82000"/>
                  </a:schemeClr>
                </a:solidFill>
              </a:defRPr>
            </a:lvl7pPr>
            <a:lvl8pPr marL="646801" indent="0">
              <a:buNone/>
              <a:defRPr sz="323">
                <a:solidFill>
                  <a:schemeClr val="tx1">
                    <a:tint val="82000"/>
                  </a:schemeClr>
                </a:solidFill>
              </a:defRPr>
            </a:lvl8pPr>
            <a:lvl9pPr marL="739201" indent="0">
              <a:buNone/>
              <a:defRPr sz="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21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368929"/>
            <a:ext cx="1759585" cy="879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368929"/>
            <a:ext cx="1759585" cy="879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73786"/>
            <a:ext cx="3570923" cy="267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8" y="339735"/>
            <a:ext cx="1751499" cy="166499"/>
          </a:xfrm>
        </p:spPr>
        <p:txBody>
          <a:bodyPr anchor="b"/>
          <a:lstStyle>
            <a:lvl1pPr marL="0" indent="0">
              <a:buNone/>
              <a:defRPr sz="485" b="1"/>
            </a:lvl1pPr>
            <a:lvl2pPr marL="92400" indent="0">
              <a:buNone/>
              <a:defRPr sz="404" b="1"/>
            </a:lvl2pPr>
            <a:lvl3pPr marL="184800" indent="0">
              <a:buNone/>
              <a:defRPr sz="364" b="1"/>
            </a:lvl3pPr>
            <a:lvl4pPr marL="277200" indent="0">
              <a:buNone/>
              <a:defRPr sz="323" b="1"/>
            </a:lvl4pPr>
            <a:lvl5pPr marL="369600" indent="0">
              <a:buNone/>
              <a:defRPr sz="323" b="1"/>
            </a:lvl5pPr>
            <a:lvl6pPr marL="462001" indent="0">
              <a:buNone/>
              <a:defRPr sz="323" b="1"/>
            </a:lvl6pPr>
            <a:lvl7pPr marL="554401" indent="0">
              <a:buNone/>
              <a:defRPr sz="323" b="1"/>
            </a:lvl7pPr>
            <a:lvl8pPr marL="646801" indent="0">
              <a:buNone/>
              <a:defRPr sz="323" b="1"/>
            </a:lvl8pPr>
            <a:lvl9pPr marL="739201" indent="0">
              <a:buNone/>
              <a:defRPr sz="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8" y="506234"/>
            <a:ext cx="1751499" cy="744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6" y="339735"/>
            <a:ext cx="1760124" cy="166499"/>
          </a:xfrm>
        </p:spPr>
        <p:txBody>
          <a:bodyPr anchor="b"/>
          <a:lstStyle>
            <a:lvl1pPr marL="0" indent="0">
              <a:buNone/>
              <a:defRPr sz="485" b="1"/>
            </a:lvl1pPr>
            <a:lvl2pPr marL="92400" indent="0">
              <a:buNone/>
              <a:defRPr sz="404" b="1"/>
            </a:lvl2pPr>
            <a:lvl3pPr marL="184800" indent="0">
              <a:buNone/>
              <a:defRPr sz="364" b="1"/>
            </a:lvl3pPr>
            <a:lvl4pPr marL="277200" indent="0">
              <a:buNone/>
              <a:defRPr sz="323" b="1"/>
            </a:lvl4pPr>
            <a:lvl5pPr marL="369600" indent="0">
              <a:buNone/>
              <a:defRPr sz="323" b="1"/>
            </a:lvl5pPr>
            <a:lvl6pPr marL="462001" indent="0">
              <a:buNone/>
              <a:defRPr sz="323" b="1"/>
            </a:lvl6pPr>
            <a:lvl7pPr marL="554401" indent="0">
              <a:buNone/>
              <a:defRPr sz="323" b="1"/>
            </a:lvl7pPr>
            <a:lvl8pPr marL="646801" indent="0">
              <a:buNone/>
              <a:defRPr sz="323" b="1"/>
            </a:lvl8pPr>
            <a:lvl9pPr marL="739201" indent="0">
              <a:buNone/>
              <a:defRPr sz="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6" y="506234"/>
            <a:ext cx="1760124" cy="744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2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7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68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92392"/>
            <a:ext cx="1335322" cy="323374"/>
          </a:xfrm>
        </p:spPr>
        <p:txBody>
          <a:bodyPr anchor="b"/>
          <a:lstStyle>
            <a:lvl1pPr>
              <a:defRPr sz="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199542"/>
            <a:ext cx="2095976" cy="984879"/>
          </a:xfrm>
        </p:spPr>
        <p:txBody>
          <a:bodyPr/>
          <a:lstStyle>
            <a:lvl1pPr>
              <a:defRPr sz="647"/>
            </a:lvl1pPr>
            <a:lvl2pPr>
              <a:defRPr sz="566"/>
            </a:lvl2pPr>
            <a:lvl3pPr>
              <a:defRPr sz="485"/>
            </a:lvl3pPr>
            <a:lvl4pPr>
              <a:defRPr sz="404"/>
            </a:lvl4pPr>
            <a:lvl5pPr>
              <a:defRPr sz="404"/>
            </a:lvl5pPr>
            <a:lvl6pPr>
              <a:defRPr sz="404"/>
            </a:lvl6pPr>
            <a:lvl7pPr>
              <a:defRPr sz="404"/>
            </a:lvl7pPr>
            <a:lvl8pPr>
              <a:defRPr sz="404"/>
            </a:lvl8pPr>
            <a:lvl9pPr>
              <a:defRPr sz="4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415766"/>
            <a:ext cx="1335322" cy="770259"/>
          </a:xfrm>
        </p:spPr>
        <p:txBody>
          <a:bodyPr/>
          <a:lstStyle>
            <a:lvl1pPr marL="0" indent="0">
              <a:buNone/>
              <a:defRPr sz="323"/>
            </a:lvl1pPr>
            <a:lvl2pPr marL="92400" indent="0">
              <a:buNone/>
              <a:defRPr sz="283"/>
            </a:lvl2pPr>
            <a:lvl3pPr marL="184800" indent="0">
              <a:buNone/>
              <a:defRPr sz="243"/>
            </a:lvl3pPr>
            <a:lvl4pPr marL="277200" indent="0">
              <a:buNone/>
              <a:defRPr sz="202"/>
            </a:lvl4pPr>
            <a:lvl5pPr marL="369600" indent="0">
              <a:buNone/>
              <a:defRPr sz="202"/>
            </a:lvl5pPr>
            <a:lvl6pPr marL="462001" indent="0">
              <a:buNone/>
              <a:defRPr sz="202"/>
            </a:lvl6pPr>
            <a:lvl7pPr marL="554401" indent="0">
              <a:buNone/>
              <a:defRPr sz="202"/>
            </a:lvl7pPr>
            <a:lvl8pPr marL="646801" indent="0">
              <a:buNone/>
              <a:defRPr sz="202"/>
            </a:lvl8pPr>
            <a:lvl9pPr marL="739201" indent="0">
              <a:buNone/>
              <a:defRPr sz="2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29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92392"/>
            <a:ext cx="1335322" cy="323374"/>
          </a:xfrm>
        </p:spPr>
        <p:txBody>
          <a:bodyPr anchor="b"/>
          <a:lstStyle>
            <a:lvl1pPr>
              <a:defRPr sz="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199542"/>
            <a:ext cx="2095976" cy="984879"/>
          </a:xfrm>
        </p:spPr>
        <p:txBody>
          <a:bodyPr anchor="t"/>
          <a:lstStyle>
            <a:lvl1pPr marL="0" indent="0">
              <a:buNone/>
              <a:defRPr sz="647"/>
            </a:lvl1pPr>
            <a:lvl2pPr marL="92400" indent="0">
              <a:buNone/>
              <a:defRPr sz="566"/>
            </a:lvl2pPr>
            <a:lvl3pPr marL="184800" indent="0">
              <a:buNone/>
              <a:defRPr sz="485"/>
            </a:lvl3pPr>
            <a:lvl4pPr marL="277200" indent="0">
              <a:buNone/>
              <a:defRPr sz="404"/>
            </a:lvl4pPr>
            <a:lvl5pPr marL="369600" indent="0">
              <a:buNone/>
              <a:defRPr sz="404"/>
            </a:lvl5pPr>
            <a:lvl6pPr marL="462001" indent="0">
              <a:buNone/>
              <a:defRPr sz="404"/>
            </a:lvl6pPr>
            <a:lvl7pPr marL="554401" indent="0">
              <a:buNone/>
              <a:defRPr sz="404"/>
            </a:lvl7pPr>
            <a:lvl8pPr marL="646801" indent="0">
              <a:buNone/>
              <a:defRPr sz="404"/>
            </a:lvl8pPr>
            <a:lvl9pPr marL="739201" indent="0">
              <a:buNone/>
              <a:defRPr sz="4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415766"/>
            <a:ext cx="1335322" cy="770259"/>
          </a:xfrm>
        </p:spPr>
        <p:txBody>
          <a:bodyPr/>
          <a:lstStyle>
            <a:lvl1pPr marL="0" indent="0">
              <a:buNone/>
              <a:defRPr sz="323"/>
            </a:lvl1pPr>
            <a:lvl2pPr marL="92400" indent="0">
              <a:buNone/>
              <a:defRPr sz="283"/>
            </a:lvl2pPr>
            <a:lvl3pPr marL="184800" indent="0">
              <a:buNone/>
              <a:defRPr sz="243"/>
            </a:lvl3pPr>
            <a:lvl4pPr marL="277200" indent="0">
              <a:buNone/>
              <a:defRPr sz="202"/>
            </a:lvl4pPr>
            <a:lvl5pPr marL="369600" indent="0">
              <a:buNone/>
              <a:defRPr sz="202"/>
            </a:lvl5pPr>
            <a:lvl6pPr marL="462001" indent="0">
              <a:buNone/>
              <a:defRPr sz="202"/>
            </a:lvl6pPr>
            <a:lvl7pPr marL="554401" indent="0">
              <a:buNone/>
              <a:defRPr sz="202"/>
            </a:lvl7pPr>
            <a:lvl8pPr marL="646801" indent="0">
              <a:buNone/>
              <a:defRPr sz="202"/>
            </a:lvl8pPr>
            <a:lvl9pPr marL="739201" indent="0">
              <a:buNone/>
              <a:defRPr sz="2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6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73786"/>
            <a:ext cx="3570923" cy="26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368929"/>
            <a:ext cx="3570923" cy="87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1284513"/>
            <a:ext cx="931545" cy="73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1284513"/>
            <a:ext cx="1397318" cy="73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1284513"/>
            <a:ext cx="931545" cy="73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11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4800" rtl="0" eaLnBrk="1" latinLnBrk="0" hangingPunct="1">
        <a:lnSpc>
          <a:spcPct val="90000"/>
        </a:lnSpc>
        <a:spcBef>
          <a:spcPct val="0"/>
        </a:spcBef>
        <a:buNone/>
        <a:defRPr sz="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00" indent="-46200" algn="l" defTabSz="1848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1pPr>
      <a:lvl2pPr marL="138600" indent="-46200" algn="l" defTabSz="184800" rtl="0" eaLnBrk="1" latinLnBrk="0" hangingPunct="1">
        <a:lnSpc>
          <a:spcPct val="90000"/>
        </a:lnSpc>
        <a:spcBef>
          <a:spcPts val="101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2pPr>
      <a:lvl3pPr marL="231000" indent="-46200" algn="l" defTabSz="184800" rtl="0" eaLnBrk="1" latinLnBrk="0" hangingPunct="1">
        <a:lnSpc>
          <a:spcPct val="90000"/>
        </a:lnSpc>
        <a:spcBef>
          <a:spcPts val="101"/>
        </a:spcBef>
        <a:buFont typeface="Arial" panose="020B0604020202020204" pitchFamily="34" charset="0"/>
        <a:buChar char="•"/>
        <a:defRPr sz="404" kern="1200">
          <a:solidFill>
            <a:schemeClr val="tx1"/>
          </a:solidFill>
          <a:latin typeface="+mn-lt"/>
          <a:ea typeface="+mn-ea"/>
          <a:cs typeface="+mn-cs"/>
        </a:defRPr>
      </a:lvl3pPr>
      <a:lvl4pPr marL="323400" indent="-46200" algn="l" defTabSz="184800" rtl="0" eaLnBrk="1" latinLnBrk="0" hangingPunct="1">
        <a:lnSpc>
          <a:spcPct val="90000"/>
        </a:lnSpc>
        <a:spcBef>
          <a:spcPts val="101"/>
        </a:spcBef>
        <a:buFont typeface="Arial" panose="020B0604020202020204" pitchFamily="34" charset="0"/>
        <a:buChar char="•"/>
        <a:defRPr sz="364" kern="1200">
          <a:solidFill>
            <a:schemeClr val="tx1"/>
          </a:solidFill>
          <a:latin typeface="+mn-lt"/>
          <a:ea typeface="+mn-ea"/>
          <a:cs typeface="+mn-cs"/>
        </a:defRPr>
      </a:lvl4pPr>
      <a:lvl5pPr marL="415801" indent="-46200" algn="l" defTabSz="184800" rtl="0" eaLnBrk="1" latinLnBrk="0" hangingPunct="1">
        <a:lnSpc>
          <a:spcPct val="90000"/>
        </a:lnSpc>
        <a:spcBef>
          <a:spcPts val="101"/>
        </a:spcBef>
        <a:buFont typeface="Arial" panose="020B0604020202020204" pitchFamily="34" charset="0"/>
        <a:buChar char="•"/>
        <a:defRPr sz="364" kern="1200">
          <a:solidFill>
            <a:schemeClr val="tx1"/>
          </a:solidFill>
          <a:latin typeface="+mn-lt"/>
          <a:ea typeface="+mn-ea"/>
          <a:cs typeface="+mn-cs"/>
        </a:defRPr>
      </a:lvl5pPr>
      <a:lvl6pPr marL="508201" indent="-46200" algn="l" defTabSz="184800" rtl="0" eaLnBrk="1" latinLnBrk="0" hangingPunct="1">
        <a:lnSpc>
          <a:spcPct val="90000"/>
        </a:lnSpc>
        <a:spcBef>
          <a:spcPts val="101"/>
        </a:spcBef>
        <a:buFont typeface="Arial" panose="020B0604020202020204" pitchFamily="34" charset="0"/>
        <a:buChar char="•"/>
        <a:defRPr sz="364" kern="1200">
          <a:solidFill>
            <a:schemeClr val="tx1"/>
          </a:solidFill>
          <a:latin typeface="+mn-lt"/>
          <a:ea typeface="+mn-ea"/>
          <a:cs typeface="+mn-cs"/>
        </a:defRPr>
      </a:lvl6pPr>
      <a:lvl7pPr marL="600601" indent="-46200" algn="l" defTabSz="184800" rtl="0" eaLnBrk="1" latinLnBrk="0" hangingPunct="1">
        <a:lnSpc>
          <a:spcPct val="90000"/>
        </a:lnSpc>
        <a:spcBef>
          <a:spcPts val="101"/>
        </a:spcBef>
        <a:buFont typeface="Arial" panose="020B0604020202020204" pitchFamily="34" charset="0"/>
        <a:buChar char="•"/>
        <a:defRPr sz="364" kern="1200">
          <a:solidFill>
            <a:schemeClr val="tx1"/>
          </a:solidFill>
          <a:latin typeface="+mn-lt"/>
          <a:ea typeface="+mn-ea"/>
          <a:cs typeface="+mn-cs"/>
        </a:defRPr>
      </a:lvl7pPr>
      <a:lvl8pPr marL="693001" indent="-46200" algn="l" defTabSz="184800" rtl="0" eaLnBrk="1" latinLnBrk="0" hangingPunct="1">
        <a:lnSpc>
          <a:spcPct val="90000"/>
        </a:lnSpc>
        <a:spcBef>
          <a:spcPts val="101"/>
        </a:spcBef>
        <a:buFont typeface="Arial" panose="020B0604020202020204" pitchFamily="34" charset="0"/>
        <a:buChar char="•"/>
        <a:defRPr sz="364" kern="1200">
          <a:solidFill>
            <a:schemeClr val="tx1"/>
          </a:solidFill>
          <a:latin typeface="+mn-lt"/>
          <a:ea typeface="+mn-ea"/>
          <a:cs typeface="+mn-cs"/>
        </a:defRPr>
      </a:lvl8pPr>
      <a:lvl9pPr marL="785401" indent="-46200" algn="l" defTabSz="184800" rtl="0" eaLnBrk="1" latinLnBrk="0" hangingPunct="1">
        <a:lnSpc>
          <a:spcPct val="90000"/>
        </a:lnSpc>
        <a:spcBef>
          <a:spcPts val="101"/>
        </a:spcBef>
        <a:buFont typeface="Arial" panose="020B0604020202020204" pitchFamily="34" charset="0"/>
        <a:buChar char="•"/>
        <a:defRPr sz="3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800" rtl="0" eaLnBrk="1" latinLnBrk="0" hangingPunct="1">
        <a:defRPr sz="364" kern="1200">
          <a:solidFill>
            <a:schemeClr val="tx1"/>
          </a:solidFill>
          <a:latin typeface="+mn-lt"/>
          <a:ea typeface="+mn-ea"/>
          <a:cs typeface="+mn-cs"/>
        </a:defRPr>
      </a:lvl1pPr>
      <a:lvl2pPr marL="92400" algn="l" defTabSz="184800" rtl="0" eaLnBrk="1" latinLnBrk="0" hangingPunct="1">
        <a:defRPr sz="364" kern="1200">
          <a:solidFill>
            <a:schemeClr val="tx1"/>
          </a:solidFill>
          <a:latin typeface="+mn-lt"/>
          <a:ea typeface="+mn-ea"/>
          <a:cs typeface="+mn-cs"/>
        </a:defRPr>
      </a:lvl2pPr>
      <a:lvl3pPr marL="184800" algn="l" defTabSz="184800" rtl="0" eaLnBrk="1" latinLnBrk="0" hangingPunct="1">
        <a:defRPr sz="364" kern="1200">
          <a:solidFill>
            <a:schemeClr val="tx1"/>
          </a:solidFill>
          <a:latin typeface="+mn-lt"/>
          <a:ea typeface="+mn-ea"/>
          <a:cs typeface="+mn-cs"/>
        </a:defRPr>
      </a:lvl3pPr>
      <a:lvl4pPr marL="277200" algn="l" defTabSz="184800" rtl="0" eaLnBrk="1" latinLnBrk="0" hangingPunct="1">
        <a:defRPr sz="364" kern="1200">
          <a:solidFill>
            <a:schemeClr val="tx1"/>
          </a:solidFill>
          <a:latin typeface="+mn-lt"/>
          <a:ea typeface="+mn-ea"/>
          <a:cs typeface="+mn-cs"/>
        </a:defRPr>
      </a:lvl4pPr>
      <a:lvl5pPr marL="369600" algn="l" defTabSz="184800" rtl="0" eaLnBrk="1" latinLnBrk="0" hangingPunct="1">
        <a:defRPr sz="364" kern="1200">
          <a:solidFill>
            <a:schemeClr val="tx1"/>
          </a:solidFill>
          <a:latin typeface="+mn-lt"/>
          <a:ea typeface="+mn-ea"/>
          <a:cs typeface="+mn-cs"/>
        </a:defRPr>
      </a:lvl5pPr>
      <a:lvl6pPr marL="462001" algn="l" defTabSz="184800" rtl="0" eaLnBrk="1" latinLnBrk="0" hangingPunct="1">
        <a:defRPr sz="364" kern="1200">
          <a:solidFill>
            <a:schemeClr val="tx1"/>
          </a:solidFill>
          <a:latin typeface="+mn-lt"/>
          <a:ea typeface="+mn-ea"/>
          <a:cs typeface="+mn-cs"/>
        </a:defRPr>
      </a:lvl6pPr>
      <a:lvl7pPr marL="554401" algn="l" defTabSz="184800" rtl="0" eaLnBrk="1" latinLnBrk="0" hangingPunct="1">
        <a:defRPr sz="364" kern="1200">
          <a:solidFill>
            <a:schemeClr val="tx1"/>
          </a:solidFill>
          <a:latin typeface="+mn-lt"/>
          <a:ea typeface="+mn-ea"/>
          <a:cs typeface="+mn-cs"/>
        </a:defRPr>
      </a:lvl7pPr>
      <a:lvl8pPr marL="646801" algn="l" defTabSz="184800" rtl="0" eaLnBrk="1" latinLnBrk="0" hangingPunct="1">
        <a:defRPr sz="364" kern="1200">
          <a:solidFill>
            <a:schemeClr val="tx1"/>
          </a:solidFill>
          <a:latin typeface="+mn-lt"/>
          <a:ea typeface="+mn-ea"/>
          <a:cs typeface="+mn-cs"/>
        </a:defRPr>
      </a:lvl8pPr>
      <a:lvl9pPr marL="739201" algn="l" defTabSz="184800" rtl="0" eaLnBrk="1" latinLnBrk="0" hangingPunct="1">
        <a:defRPr sz="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623DAB-A4E1-DF1C-9B96-E2C1CE9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05751"/>
              </p:ext>
            </p:extLst>
          </p:nvPr>
        </p:nvGraphicFramePr>
        <p:xfrm>
          <a:off x="1" y="0"/>
          <a:ext cx="4140200" cy="1386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71524">
                  <a:extLst>
                    <a:ext uri="{9D8B030D-6E8A-4147-A177-3AD203B41FA5}">
                      <a16:colId xmlns:a16="http://schemas.microsoft.com/office/drawing/2014/main" val="1840348847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0112508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507654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151685360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105057418"/>
                    </a:ext>
                  </a:extLst>
                </a:gridCol>
              </a:tblGrid>
              <a:tr h="666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Forecast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Temporal Range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  <a:p>
                      <a:pPr algn="ctr"/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Runs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(UTC)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Max Lead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Time (hours)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Experiment Version in Mars Catalogue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465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Short-Range</a:t>
                      </a:r>
                    </a:p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“Reanalysis”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1940 to 2024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06 and 18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t + 18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7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Long-range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1940 – 2024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00 and 12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t + 240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11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7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2025-05-13T10:40:36Z</dcterms:created>
  <dcterms:modified xsi:type="dcterms:W3CDTF">2025-05-13T11:05:51Z</dcterms:modified>
</cp:coreProperties>
</file>