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"/>
  </p:notesMasterIdLst>
  <p:sldIdLst>
    <p:sldId id="256" r:id="rId2"/>
  </p:sldIdLst>
  <p:sldSz cx="4140200" cy="55435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7C9"/>
    <a:srgbClr val="E68301"/>
    <a:srgbClr val="FF595E"/>
    <a:srgbClr val="54B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B9C950-5C19-45BA-B39E-FADB59417D97}" v="31" dt="2025-06-18T10:36:03.2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6327" autoAdjust="0"/>
  </p:normalViewPr>
  <p:slideViewPr>
    <p:cSldViewPr snapToGrid="0">
      <p:cViewPr varScale="1">
        <p:scale>
          <a:sx n="134" d="100"/>
          <a:sy n="134" d="100"/>
        </p:scale>
        <p:origin x="32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F0B9C950-5C19-45BA-B39E-FADB59417D97}"/>
    <pc:docChg chg="undo redo custSel modSld">
      <pc:chgData name="Fatima Pillosu" userId="a6295d4dc9e22643" providerId="LiveId" clId="{F0B9C950-5C19-45BA-B39E-FADB59417D97}" dt="2025-06-18T10:40:04.953" v="1433" actId="478"/>
      <pc:docMkLst>
        <pc:docMk/>
      </pc:docMkLst>
      <pc:sldChg chg="addSp delSp modSp mod">
        <pc:chgData name="Fatima Pillosu" userId="a6295d4dc9e22643" providerId="LiveId" clId="{F0B9C950-5C19-45BA-B39E-FADB59417D97}" dt="2025-06-18T10:40:04.953" v="1433" actId="478"/>
        <pc:sldMkLst>
          <pc:docMk/>
          <pc:sldMk cId="2412790101" sldId="256"/>
        </pc:sldMkLst>
        <pc:spChg chg="add del">
          <ac:chgData name="Fatima Pillosu" userId="a6295d4dc9e22643" providerId="LiveId" clId="{F0B9C950-5C19-45BA-B39E-FADB59417D97}" dt="2025-06-18T09:01:41.063" v="1160" actId="478"/>
          <ac:spMkLst>
            <pc:docMk/>
            <pc:sldMk cId="2412790101" sldId="256"/>
            <ac:spMk id="2" creationId="{5D3AACC3-9A8A-013E-F45E-B9642F668D68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2" creationId="{68487C72-9A74-02CF-F4A3-96805D5B2F75}"/>
          </ac:spMkLst>
        </pc:spChg>
        <pc:spChg chg="add mod">
          <ac:chgData name="Fatima Pillosu" userId="a6295d4dc9e22643" providerId="LiveId" clId="{F0B9C950-5C19-45BA-B39E-FADB59417D97}" dt="2025-06-18T10:32:02.515" v="1303" actId="554"/>
          <ac:spMkLst>
            <pc:docMk/>
            <pc:sldMk cId="2412790101" sldId="256"/>
            <ac:spMk id="2" creationId="{E90C6C9F-C26A-BA0C-97C9-D400337436C7}"/>
          </ac:spMkLst>
        </pc:spChg>
        <pc:spChg chg="add del">
          <ac:chgData name="Fatima Pillosu" userId="a6295d4dc9e22643" providerId="LiveId" clId="{F0B9C950-5C19-45BA-B39E-FADB59417D97}" dt="2025-06-18T08:55:46.345" v="1021" actId="478"/>
          <ac:spMkLst>
            <pc:docMk/>
            <pc:sldMk cId="2412790101" sldId="256"/>
            <ac:spMk id="2" creationId="{FC66A2FA-D9C5-0AD0-83D3-9F0D973F75B7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3" creationId="{43B876FD-5DCA-EA7E-4F41-E69BD70411F2}"/>
          </ac:spMkLst>
        </pc:spChg>
        <pc:spChg chg="add del mod">
          <ac:chgData name="Fatima Pillosu" userId="a6295d4dc9e22643" providerId="LiveId" clId="{F0B9C950-5C19-45BA-B39E-FADB59417D97}" dt="2025-06-18T10:29:17.266" v="1253" actId="14100"/>
          <ac:spMkLst>
            <pc:docMk/>
            <pc:sldMk cId="2412790101" sldId="256"/>
            <ac:spMk id="3" creationId="{5137CFD3-310B-C4B7-5CBF-D6EBE8384DFF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4" creationId="{4E1DAB7F-CDAC-4060-D2E3-855C223F00C0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4" creationId="{E38ABB4D-863F-E734-71F8-6A361F5E1DE3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5" creationId="{1FE71E37-6166-0490-58E8-888C8B970604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5" creationId="{887FF438-27CB-7933-3FF0-750C83E136A4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6" creationId="{94699DC0-F296-4F13-1267-BB22E3869038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6" creationId="{951A946F-24FC-86A6-3A72-C8D4D2433C01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7" creationId="{B6D31BEC-12CE-7910-9855-7BC31BC02FE2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7" creationId="{B70B7DAE-BBF8-26B9-F316-694D75EF55A1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8" creationId="{DA0A3A3F-6F21-9FFB-DFE8-C73B8123777A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8" creationId="{F2436088-889E-27F8-2EEF-6C1B25EEB125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9" creationId="{B8281EE7-93D6-9B18-595D-356FDEF8B848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9" creationId="{DB5FE5E2-2AF1-E6C3-A893-A13186B11D78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10" creationId="{C697B761-747A-2315-B6B9-C750C47D99DC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0" creationId="{CE44919F-0651-92AF-E13E-2D5F82DA4C89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11" creationId="{3FA77F1B-56D8-FF8C-7ECE-F7D395C2B6A3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1" creationId="{4D2985CE-5085-0BF7-A4F9-0E6DCBB6E8FF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12" creationId="{44B1E732-CD1A-C841-C76B-2D4E477D2BEA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2" creationId="{EE781A04-7C56-69E8-F789-9AA41BADF54F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13" creationId="{737BB970-06A3-D82D-DD59-9485C3A2FB34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3" creationId="{7F657A6A-40E4-47E8-C3E4-1057A24F71BA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4" creationId="{3A5CD0EB-6B55-2725-6E3F-17726052CCE4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14" creationId="{88E5E416-C7A1-C227-031E-B35CF991FEFF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15" creationId="{761A0E4A-D491-74D5-90F0-C519DB1C25DC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5" creationId="{DA3F88A4-982E-EB2C-A843-AE6C9C1F2CF3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6" creationId="{0C70AC90-3132-131D-55B9-12D8EAA513A6}"/>
          </ac:spMkLst>
        </pc:spChg>
        <pc:spChg chg="add del mod">
          <ac:chgData name="Fatima Pillosu" userId="a6295d4dc9e22643" providerId="LiveId" clId="{F0B9C950-5C19-45BA-B39E-FADB59417D97}" dt="2025-06-18T09:02:35.561" v="1163" actId="20577"/>
          <ac:spMkLst>
            <pc:docMk/>
            <pc:sldMk cId="2412790101" sldId="256"/>
            <ac:spMk id="16" creationId="{5A52E58A-BA02-021E-4F28-6D976EBB835E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7" creationId="{10B3F3B2-D550-5D75-766F-A98D1A5E6D0B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17" creationId="{4E1DAB7F-CDAC-4060-D2E3-855C223F00C0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8" creationId="{13ABE3E0-2167-01FF-6150-9F5A8298C6B1}"/>
          </ac:spMkLst>
        </pc:spChg>
        <pc:spChg chg="add del mod ord">
          <ac:chgData name="Fatima Pillosu" userId="a6295d4dc9e22643" providerId="LiveId" clId="{F0B9C950-5C19-45BA-B39E-FADB59417D97}" dt="2025-06-18T10:29:32.827" v="1266" actId="1037"/>
          <ac:spMkLst>
            <pc:docMk/>
            <pc:sldMk cId="2412790101" sldId="256"/>
            <ac:spMk id="18" creationId="{1FE71E37-6166-0490-58E8-888C8B970604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9" creationId="{0B4B8E5F-E463-3AEC-270F-183051860A7B}"/>
          </ac:spMkLst>
        </pc:spChg>
        <pc:spChg chg="add del mod ord">
          <ac:chgData name="Fatima Pillosu" userId="a6295d4dc9e22643" providerId="LiveId" clId="{F0B9C950-5C19-45BA-B39E-FADB59417D97}" dt="2025-06-18T10:29:32.827" v="1266" actId="1037"/>
          <ac:spMkLst>
            <pc:docMk/>
            <pc:sldMk cId="2412790101" sldId="256"/>
            <ac:spMk id="19" creationId="{951A946F-24FC-86A6-3A72-C8D4D2433C01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20" creationId="{A021CC37-1CD7-1EB2-79DA-105DD5A1F74A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20" creationId="{B6D31BEC-12CE-7910-9855-7BC31BC02FE2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21" creationId="{1A09656C-CB17-5C56-2150-CB0A1765180D}"/>
          </ac:spMkLst>
        </pc:spChg>
        <pc:spChg chg="add del mod">
          <ac:chgData name="Fatima Pillosu" userId="a6295d4dc9e22643" providerId="LiveId" clId="{F0B9C950-5C19-45BA-B39E-FADB59417D97}" dt="2025-06-18T10:36:41.294" v="1430" actId="1035"/>
          <ac:spMkLst>
            <pc:docMk/>
            <pc:sldMk cId="2412790101" sldId="256"/>
            <ac:spMk id="21" creationId="{3A5CD0EB-6B55-2725-6E3F-17726052CCE4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22" creationId="{DA3F88A4-982E-EB2C-A843-AE6C9C1F2CF3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2" creationId="{E38ABB4D-863F-E734-71F8-6A361F5E1DE3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23" creationId="{0C70AC90-3132-131D-55B9-12D8EAA513A6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3" creationId="{887FF438-27CB-7933-3FF0-750C83E136A4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4" creationId="{94699DC0-F296-4F13-1267-BB22E3869038}"/>
          </ac:spMkLst>
        </pc:spChg>
        <pc:spChg chg="add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24" creationId="{DD422E1D-E299-828A-BD94-EA3FE9B35B2F}"/>
          </ac:spMkLst>
        </pc:spChg>
        <pc:spChg chg="add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25" creationId="{3D8EC9DA-9022-BEAE-0FAC-C07CABA596E2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5" creationId="{B70B7DAE-BBF8-26B9-F316-694D75EF55A1}"/>
          </ac:spMkLst>
        </pc:spChg>
        <pc:spChg chg="add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26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6" creationId="{DA0A3A3F-6F21-9FFB-DFE8-C73B8123777A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27" creationId="{8528F7D7-A81B-BC37-30A6-95E2C4569922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7" creationId="{DB5FE5E2-2AF1-E6C3-A893-A13186B11D78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28" creationId="{24814AF3-44CD-F19E-FF61-4CCDCB6710C1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8" creationId="{C697B761-747A-2315-B6B9-C750C47D99DC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9" creationId="{3FA77F1B-56D8-FF8C-7ECE-F7D395C2B6A3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29" creationId="{E6F79664-7D05-1CB7-9B16-7CF6037CB7F8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30" creationId="{44B1E732-CD1A-C841-C76B-2D4E477D2BEA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0" creationId="{D72F21FB-E876-B3EC-8628-148AAE9996E5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1" creationId="{0D7A0A59-3B69-64ED-60AB-80D874FCD344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31" creationId="{737BB970-06A3-D82D-DD59-9485C3A2FB34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2" creationId="{395C51C3-D025-9D90-DE2F-5E2BD772360E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32" creationId="{88E5E416-C7A1-C227-031E-B35CF991FEFF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3" creationId="{500A8CFC-93BD-87AD-C58A-DCD3EB34FAB6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33" creationId="{761A0E4A-D491-74D5-90F0-C519DB1C25DC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4" creationId="{3DBF3549-D2E3-38EE-CF84-93B78B0AA1D7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34" creationId="{5A52E58A-BA02-021E-4F28-6D976EBB835E}"/>
          </ac:spMkLst>
        </pc:spChg>
        <pc:spChg chg="add del mod">
          <ac:chgData name="Fatima Pillosu" userId="a6295d4dc9e22643" providerId="LiveId" clId="{F0B9C950-5C19-45BA-B39E-FADB59417D97}" dt="2025-06-16T21:25:03.465" v="301" actId="478"/>
          <ac:spMkLst>
            <pc:docMk/>
            <pc:sldMk cId="2412790101" sldId="256"/>
            <ac:spMk id="35" creationId="{15CA4F09-F1A7-41A4-A86D-36FE77C2FC9C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5" creationId="{541DE2BE-828B-C425-73CD-1775A4E7A79E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35" creationId="{DA3F88A4-982E-EB2C-A843-AE6C9C1F2CF3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36" creationId="{0C70AC90-3132-131D-55B9-12D8EAA513A6}"/>
          </ac:spMkLst>
        </pc:spChg>
        <pc:spChg chg="add del mod">
          <ac:chgData name="Fatima Pillosu" userId="a6295d4dc9e22643" providerId="LiveId" clId="{F0B9C950-5C19-45BA-B39E-FADB59417D97}" dt="2025-06-16T21:25:02.549" v="300" actId="478"/>
          <ac:spMkLst>
            <pc:docMk/>
            <pc:sldMk cId="2412790101" sldId="256"/>
            <ac:spMk id="36" creationId="{5A8C9634-9682-9574-2A41-A1E6BF3F9779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6" creationId="{B7D730D9-F446-27B9-1CBE-A82DAD647E82}"/>
          </ac:spMkLst>
        </pc:spChg>
        <pc:spChg chg="add del mod">
          <ac:chgData name="Fatima Pillosu" userId="a6295d4dc9e22643" providerId="LiveId" clId="{F0B9C950-5C19-45BA-B39E-FADB59417D97}" dt="2025-06-18T10:36:54.156" v="1432" actId="478"/>
          <ac:spMkLst>
            <pc:docMk/>
            <pc:sldMk cId="2412790101" sldId="256"/>
            <ac:spMk id="37" creationId="{4D8EA029-FC88-A23B-4193-BBABB3998E88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37" creationId="{68487C72-9A74-02CF-F4A3-96805D5B2F75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37" creationId="{DD422E1D-E299-828A-BD94-EA3FE9B35B2F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38" creationId="{3D8EC9DA-9022-BEAE-0FAC-C07CABA596E2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38" creationId="{43B876FD-5DCA-EA7E-4F41-E69BD70411F2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8" creationId="{9A6D088A-0A8D-96FF-4A52-CC04B5AF66E2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9" creationId="{386A4F79-10E9-1934-66C0-03AA4A7C99CE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39" creationId="{4E1DAB7F-CDAC-4060-D2E3-855C223F00C0}"/>
          </ac:spMkLst>
        </pc:spChg>
        <pc:spChg chg="add mod">
          <ac:chgData name="Fatima Pillosu" userId="a6295d4dc9e22643" providerId="LiveId" clId="{F0B9C950-5C19-45BA-B39E-FADB59417D97}" dt="2025-06-18T10:32:26.424" v="1316" actId="1037"/>
          <ac:spMkLst>
            <pc:docMk/>
            <pc:sldMk cId="2412790101" sldId="256"/>
            <ac:spMk id="40" creationId="{17A4B2C5-47D5-3495-68D8-2CB424DC7257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40" creationId="{1FE71E37-6166-0490-58E8-888C8B970604}"/>
          </ac:spMkLst>
        </pc:spChg>
        <pc:spChg chg="add mod ord">
          <ac:chgData name="Fatima Pillosu" userId="a6295d4dc9e22643" providerId="LiveId" clId="{F0B9C950-5C19-45BA-B39E-FADB59417D97}" dt="2025-06-18T10:33:49.743" v="1359" actId="14100"/>
          <ac:spMkLst>
            <pc:docMk/>
            <pc:sldMk cId="2412790101" sldId="256"/>
            <ac:spMk id="41" creationId="{6E0A576C-FEB4-8631-B956-C0ECE587A165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41" creationId="{951A946F-24FC-86A6-3A72-C8D4D2433C01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42" creationId="{B6D31BEC-12CE-7910-9855-7BC31BC02FE2}"/>
          </ac:spMkLst>
        </pc:spChg>
        <pc:spChg chg="add mod">
          <ac:chgData name="Fatima Pillosu" userId="a6295d4dc9e22643" providerId="LiveId" clId="{F0B9C950-5C19-45BA-B39E-FADB59417D97}" dt="2025-06-18T10:33:58.435" v="1360" actId="14100"/>
          <ac:spMkLst>
            <pc:docMk/>
            <pc:sldMk cId="2412790101" sldId="256"/>
            <ac:spMk id="42" creationId="{D7B7EA2C-EE98-FF83-48D1-3425D530EEDB}"/>
          </ac:spMkLst>
        </pc:spChg>
        <pc:spChg chg="add mod">
          <ac:chgData name="Fatima Pillosu" userId="a6295d4dc9e22643" providerId="LiveId" clId="{F0B9C950-5C19-45BA-B39E-FADB59417D97}" dt="2025-06-18T10:31:39.199" v="1301" actId="12789"/>
          <ac:spMkLst>
            <pc:docMk/>
            <pc:sldMk cId="2412790101" sldId="256"/>
            <ac:spMk id="43" creationId="{441CB6E6-87E2-1A0A-67F8-7F99E4513D1C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43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43" creationId="{F2436088-889E-27F8-2EEF-6C1B25EEB125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44" creationId="{8528F7D7-A81B-BC37-30A6-95E2C4569922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44" creationId="{B8281EE7-93D6-9B18-595D-356FDEF8B848}"/>
          </ac:spMkLst>
        </pc:spChg>
        <pc:spChg chg="add mod">
          <ac:chgData name="Fatima Pillosu" userId="a6295d4dc9e22643" providerId="LiveId" clId="{F0B9C950-5C19-45BA-B39E-FADB59417D97}" dt="2025-06-18T10:32:26.424" v="1316" actId="1037"/>
          <ac:spMkLst>
            <pc:docMk/>
            <pc:sldMk cId="2412790101" sldId="256"/>
            <ac:spMk id="44" creationId="{DC1CA93F-6FAF-42B3-BBBF-433BE0D7EC13}"/>
          </ac:spMkLst>
        </pc:spChg>
        <pc:spChg chg="add mod">
          <ac:chgData name="Fatima Pillosu" userId="a6295d4dc9e22643" providerId="LiveId" clId="{F0B9C950-5C19-45BA-B39E-FADB59417D97}" dt="2025-06-18T10:29:32.827" v="1266" actId="1037"/>
          <ac:spMkLst>
            <pc:docMk/>
            <pc:sldMk cId="2412790101" sldId="256"/>
            <ac:spMk id="45" creationId="{06561625-E084-10DA-C9D2-DC79AAA113FE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45" creationId="{24814AF3-44CD-F19E-FF61-4CCDCB6710C1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45" creationId="{CE44919F-0651-92AF-E13E-2D5F82DA4C89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46" creationId="{4D2985CE-5085-0BF7-A4F9-0E6DCBB6E8FF}"/>
          </ac:spMkLst>
        </pc:spChg>
        <pc:spChg chg="add mod">
          <ac:chgData name="Fatima Pillosu" userId="a6295d4dc9e22643" providerId="LiveId" clId="{F0B9C950-5C19-45BA-B39E-FADB59417D97}" dt="2025-06-18T10:29:53.678" v="1271" actId="20577"/>
          <ac:spMkLst>
            <pc:docMk/>
            <pc:sldMk cId="2412790101" sldId="256"/>
            <ac:spMk id="46" creationId="{E1DBA1A3-69AC-E204-1AED-E215C8C8CEB0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46" creationId="{E6F79664-7D05-1CB7-9B16-7CF6037CB7F8}"/>
          </ac:spMkLst>
        </pc:spChg>
        <pc:spChg chg="add mod">
          <ac:chgData name="Fatima Pillosu" userId="a6295d4dc9e22643" providerId="LiveId" clId="{F0B9C950-5C19-45BA-B39E-FADB59417D97}" dt="2025-06-18T10:34:06.061" v="1361" actId="14100"/>
          <ac:spMkLst>
            <pc:docMk/>
            <pc:sldMk cId="2412790101" sldId="256"/>
            <ac:spMk id="47" creationId="{1402EF05-0A8D-81FE-F96A-820C0CB99803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47" creationId="{D72F21FB-E876-B3EC-8628-148AAE9996E5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47" creationId="{EE781A04-7C56-69E8-F789-9AA41BADF54F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48" creationId="{0D7A0A59-3B69-64ED-60AB-80D874FCD344}"/>
          </ac:spMkLst>
        </pc:spChg>
        <pc:spChg chg="add mod">
          <ac:chgData name="Fatima Pillosu" userId="a6295d4dc9e22643" providerId="LiveId" clId="{F0B9C950-5C19-45BA-B39E-FADB59417D97}" dt="2025-06-18T10:29:32.827" v="1266" actId="1037"/>
          <ac:spMkLst>
            <pc:docMk/>
            <pc:sldMk cId="2412790101" sldId="256"/>
            <ac:spMk id="48" creationId="{4CDF8D29-A1A4-B6EF-CC2D-02154951F423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48" creationId="{7F657A6A-40E4-47E8-C3E4-1057A24F71BA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49" creationId="{3A5CD0EB-6B55-2725-6E3F-17726052CCE4}"/>
          </ac:spMkLst>
        </pc:spChg>
        <pc:spChg chg="add mod">
          <ac:chgData name="Fatima Pillosu" userId="a6295d4dc9e22643" providerId="LiveId" clId="{F0B9C950-5C19-45BA-B39E-FADB59417D97}" dt="2025-06-18T10:32:26.424" v="1316" actId="1037"/>
          <ac:spMkLst>
            <pc:docMk/>
            <pc:sldMk cId="2412790101" sldId="256"/>
            <ac:spMk id="49" creationId="{C5F22480-43D2-EC6C-C595-536DDF09AC46}"/>
          </ac:spMkLst>
        </pc:spChg>
        <pc:spChg chg="add mod">
          <ac:chgData name="Fatima Pillosu" userId="a6295d4dc9e22643" providerId="LiveId" clId="{F0B9C950-5C19-45BA-B39E-FADB59417D97}" dt="2025-06-18T10:29:32.827" v="1266" actId="1037"/>
          <ac:spMkLst>
            <pc:docMk/>
            <pc:sldMk cId="2412790101" sldId="256"/>
            <ac:spMk id="50" creationId="{65CF77BB-AB79-BDF7-1AD9-C8ABDB188BCE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50" creationId="{DA3F88A4-982E-EB2C-A843-AE6C9C1F2CF3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51" creationId="{0C70AC90-3132-131D-55B9-12D8EAA513A6}"/>
          </ac:spMkLst>
        </pc:spChg>
        <pc:spChg chg="add mod">
          <ac:chgData name="Fatima Pillosu" userId="a6295d4dc9e22643" providerId="LiveId" clId="{F0B9C950-5C19-45BA-B39E-FADB59417D97}" dt="2025-06-18T10:29:55.581" v="1273" actId="20577"/>
          <ac:spMkLst>
            <pc:docMk/>
            <pc:sldMk cId="2412790101" sldId="256"/>
            <ac:spMk id="51" creationId="{CE0D8E67-F738-7066-FAAB-7F1C9C0D3446}"/>
          </ac:spMkLst>
        </pc:spChg>
        <pc:spChg chg="add del mod">
          <ac:chgData name="Fatima Pillosu" userId="a6295d4dc9e22643" providerId="LiveId" clId="{F0B9C950-5C19-45BA-B39E-FADB59417D97}" dt="2025-06-16T21:22:18.109" v="241" actId="478"/>
          <ac:spMkLst>
            <pc:docMk/>
            <pc:sldMk cId="2412790101" sldId="256"/>
            <ac:spMk id="52" creationId="{10B3F3B2-D550-5D75-766F-A98D1A5E6D0B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52" creationId="{395C51C3-D025-9D90-DE2F-5E2BD772360E}"/>
          </ac:spMkLst>
        </pc:spChg>
        <pc:spChg chg="add mod">
          <ac:chgData name="Fatima Pillosu" userId="a6295d4dc9e22643" providerId="LiveId" clId="{F0B9C950-5C19-45BA-B39E-FADB59417D97}" dt="2025-06-18T10:35:28.975" v="1394" actId="207"/>
          <ac:spMkLst>
            <pc:docMk/>
            <pc:sldMk cId="2412790101" sldId="256"/>
            <ac:spMk id="52" creationId="{4D8BB4D1-20CB-1DE2-D4F0-75DF1EAC1D67}"/>
          </ac:spMkLst>
        </pc:spChg>
        <pc:spChg chg="add del mod">
          <ac:chgData name="Fatima Pillosu" userId="a6295d4dc9e22643" providerId="LiveId" clId="{F0B9C950-5C19-45BA-B39E-FADB59417D97}" dt="2025-06-16T21:22:18.109" v="241" actId="478"/>
          <ac:spMkLst>
            <pc:docMk/>
            <pc:sldMk cId="2412790101" sldId="256"/>
            <ac:spMk id="53" creationId="{13ABE3E0-2167-01FF-6150-9F5A8298C6B1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53" creationId="{500A8CFC-93BD-87AD-C58A-DCD3EB34FAB6}"/>
          </ac:spMkLst>
        </pc:spChg>
        <pc:spChg chg="add mod">
          <ac:chgData name="Fatima Pillosu" userId="a6295d4dc9e22643" providerId="LiveId" clId="{F0B9C950-5C19-45BA-B39E-FADB59417D97}" dt="2025-06-18T10:36:38.814" v="1425" actId="1036"/>
          <ac:spMkLst>
            <pc:docMk/>
            <pc:sldMk cId="2412790101" sldId="256"/>
            <ac:spMk id="53" creationId="{50D42DFB-603C-F1E1-00B0-82C244B805A5}"/>
          </ac:spMkLst>
        </pc:spChg>
        <pc:spChg chg="add del mod">
          <ac:chgData name="Fatima Pillosu" userId="a6295d4dc9e22643" providerId="LiveId" clId="{F0B9C950-5C19-45BA-B39E-FADB59417D97}" dt="2025-06-16T21:22:18.109" v="241" actId="478"/>
          <ac:spMkLst>
            <pc:docMk/>
            <pc:sldMk cId="2412790101" sldId="256"/>
            <ac:spMk id="54" creationId="{0B4B8E5F-E463-3AEC-270F-183051860A7B}"/>
          </ac:spMkLst>
        </pc:spChg>
        <pc:spChg chg="add del mod">
          <ac:chgData name="Fatima Pillosu" userId="a6295d4dc9e22643" providerId="LiveId" clId="{F0B9C950-5C19-45BA-B39E-FADB59417D97}" dt="2025-06-18T10:35:42.039" v="1396" actId="478"/>
          <ac:spMkLst>
            <pc:docMk/>
            <pc:sldMk cId="2412790101" sldId="256"/>
            <ac:spMk id="54" creationId="{2252E0B2-0D8B-AD54-C27D-8B84A1EB18A6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54" creationId="{3DBF3549-D2E3-38EE-CF84-93B78B0AA1D7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55" creationId="{541DE2BE-828B-C425-73CD-1775A4E7A79E}"/>
          </ac:spMkLst>
        </pc:spChg>
        <pc:spChg chg="add del mod">
          <ac:chgData name="Fatima Pillosu" userId="a6295d4dc9e22643" providerId="LiveId" clId="{F0B9C950-5C19-45BA-B39E-FADB59417D97}" dt="2025-06-16T21:22:18.109" v="241" actId="478"/>
          <ac:spMkLst>
            <pc:docMk/>
            <pc:sldMk cId="2412790101" sldId="256"/>
            <ac:spMk id="55" creationId="{A021CC37-1CD7-1EB2-79DA-105DD5A1F74A}"/>
          </ac:spMkLst>
        </pc:spChg>
        <pc:spChg chg="add del mod">
          <ac:chgData name="Fatima Pillosu" userId="a6295d4dc9e22643" providerId="LiveId" clId="{F0B9C950-5C19-45BA-B39E-FADB59417D97}" dt="2025-06-18T10:35:42.039" v="1396" actId="478"/>
          <ac:spMkLst>
            <pc:docMk/>
            <pc:sldMk cId="2412790101" sldId="256"/>
            <ac:spMk id="55" creationId="{EFF16D4E-F358-C17D-62EE-6616F95C8C29}"/>
          </ac:spMkLst>
        </pc:spChg>
        <pc:spChg chg="add del mod">
          <ac:chgData name="Fatima Pillosu" userId="a6295d4dc9e22643" providerId="LiveId" clId="{F0B9C950-5C19-45BA-B39E-FADB59417D97}" dt="2025-06-16T21:22:18.109" v="241" actId="478"/>
          <ac:spMkLst>
            <pc:docMk/>
            <pc:sldMk cId="2412790101" sldId="256"/>
            <ac:spMk id="56" creationId="{1A09656C-CB17-5C56-2150-CB0A1765180D}"/>
          </ac:spMkLst>
        </pc:spChg>
        <pc:spChg chg="add del mod">
          <ac:chgData name="Fatima Pillosu" userId="a6295d4dc9e22643" providerId="LiveId" clId="{F0B9C950-5C19-45BA-B39E-FADB59417D97}" dt="2025-06-18T10:35:42.039" v="1396" actId="478"/>
          <ac:spMkLst>
            <pc:docMk/>
            <pc:sldMk cId="2412790101" sldId="256"/>
            <ac:spMk id="56" creationId="{1DEE8B73-004C-166B-C391-1DC474B2DC5D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56" creationId="{B7D730D9-F446-27B9-1CBE-A82DAD647E82}"/>
          </ac:spMkLst>
        </pc:spChg>
        <pc:spChg chg="add del mod or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57" creationId="{5137CFD3-310B-C4B7-5CBF-D6EBE8384DFF}"/>
          </ac:spMkLst>
        </pc:spChg>
        <pc:spChg chg="add del mod">
          <ac:chgData name="Fatima Pillosu" userId="a6295d4dc9e22643" providerId="LiveId" clId="{F0B9C950-5C19-45BA-B39E-FADB59417D97}" dt="2025-06-18T10:35:42.039" v="1396" actId="478"/>
          <ac:spMkLst>
            <pc:docMk/>
            <pc:sldMk cId="2412790101" sldId="256"/>
            <ac:spMk id="57" creationId="{74458017-F419-8326-E8EB-735317435C51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58" creationId="{4D8EA029-FC88-A23B-4193-BBABB3998E88}"/>
          </ac:spMkLst>
        </pc:spChg>
        <pc:spChg chg="add del mod">
          <ac:chgData name="Fatima Pillosu" userId="a6295d4dc9e22643" providerId="LiveId" clId="{F0B9C950-5C19-45BA-B39E-FADB59417D97}" dt="2025-06-18T10:35:42.039" v="1396" actId="478"/>
          <ac:spMkLst>
            <pc:docMk/>
            <pc:sldMk cId="2412790101" sldId="256"/>
            <ac:spMk id="58" creationId="{B3883CC7-089A-D614-9291-95847C22E79E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58" creationId="{E38ABB4D-863F-E734-71F8-6A361F5E1DE3}"/>
          </ac:spMkLst>
        </pc:spChg>
        <pc:spChg chg="add del mod">
          <ac:chgData name="Fatima Pillosu" userId="a6295d4dc9e22643" providerId="LiveId" clId="{F0B9C950-5C19-45BA-B39E-FADB59417D97}" dt="2025-06-18T10:35:42.039" v="1396" actId="478"/>
          <ac:spMkLst>
            <pc:docMk/>
            <pc:sldMk cId="2412790101" sldId="256"/>
            <ac:spMk id="59" creationId="{515C692C-D219-2089-6FCE-4EE7F420B9A0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59" creationId="{887FF438-27CB-7933-3FF0-750C83E136A4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59" creationId="{9A6D088A-0A8D-96FF-4A52-CC04B5AF66E2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60" creationId="{386A4F79-10E9-1934-66C0-03AA4A7C99CE}"/>
          </ac:spMkLst>
        </pc:spChg>
        <pc:spChg chg="add mod">
          <ac:chgData name="Fatima Pillosu" userId="a6295d4dc9e22643" providerId="LiveId" clId="{F0B9C950-5C19-45BA-B39E-FADB59417D97}" dt="2025-06-18T10:36:36.047" v="1420" actId="1035"/>
          <ac:spMkLst>
            <pc:docMk/>
            <pc:sldMk cId="2412790101" sldId="256"/>
            <ac:spMk id="60" creationId="{4CB4D06F-1CFC-86DB-9C76-5F0C3731175E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60" creationId="{94699DC0-F296-4F13-1267-BB22E3869038}"/>
          </ac:spMkLst>
        </pc:spChg>
        <pc:spChg chg="add mod">
          <ac:chgData name="Fatima Pillosu" userId="a6295d4dc9e22643" providerId="LiveId" clId="{F0B9C950-5C19-45BA-B39E-FADB59417D97}" dt="2025-06-18T10:36:01.144" v="1398" actId="1076"/>
          <ac:spMkLst>
            <pc:docMk/>
            <pc:sldMk cId="2412790101" sldId="256"/>
            <ac:spMk id="61" creationId="{3677E649-7591-CF6E-4DD8-9E544C86BDA1}"/>
          </ac:spMkLst>
        </pc:spChg>
        <pc:spChg chg="add del">
          <ac:chgData name="Fatima Pillosu" userId="a6295d4dc9e22643" providerId="LiveId" clId="{F0B9C950-5C19-45BA-B39E-FADB59417D97}" dt="2025-06-18T08:56:21.061" v="1025" actId="478"/>
          <ac:spMkLst>
            <pc:docMk/>
            <pc:sldMk cId="2412790101" sldId="256"/>
            <ac:spMk id="61" creationId="{8DE078CC-D8B1-40AE-231C-6406F84D7C59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61" creationId="{B70B7DAE-BBF8-26B9-F316-694D75EF55A1}"/>
          </ac:spMkLst>
        </pc:spChg>
        <pc:spChg chg="add mod">
          <ac:chgData name="Fatima Pillosu" userId="a6295d4dc9e22643" providerId="LiveId" clId="{F0B9C950-5C19-45BA-B39E-FADB59417D97}" dt="2025-06-18T10:36:33.367" v="1415" actId="1036"/>
          <ac:spMkLst>
            <pc:docMk/>
            <pc:sldMk cId="2412790101" sldId="256"/>
            <ac:spMk id="62" creationId="{2BFE8251-FDEF-457C-6AFD-2E5AF06DF895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2" creationId="{5137CFD3-310B-C4B7-5CBF-D6EBE8384DFF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62" creationId="{DA0A3A3F-6F21-9FFB-DFE8-C73B8123777A}"/>
          </ac:spMkLst>
        </pc:spChg>
        <pc:spChg chg="add del mod">
          <ac:chgData name="Fatima Pillosu" userId="a6295d4dc9e22643" providerId="LiveId" clId="{F0B9C950-5C19-45BA-B39E-FADB59417D97}" dt="2025-06-18T10:40:04.953" v="1433" actId="478"/>
          <ac:spMkLst>
            <pc:docMk/>
            <pc:sldMk cId="2412790101" sldId="256"/>
            <ac:spMk id="63" creationId="{80A2885C-C700-FB46-FB9D-5B6CEDF2F266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63" creationId="{DB5FE5E2-2AF1-E6C3-A893-A13186B11D78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3" creationId="{E38ABB4D-863F-E734-71F8-6A361F5E1DE3}"/>
          </ac:spMkLst>
        </pc:spChg>
        <pc:spChg chg="add mod">
          <ac:chgData name="Fatima Pillosu" userId="a6295d4dc9e22643" providerId="LiveId" clId="{F0B9C950-5C19-45BA-B39E-FADB59417D97}" dt="2025-06-18T10:36:08.210" v="1400" actId="1076"/>
          <ac:spMkLst>
            <pc:docMk/>
            <pc:sldMk cId="2412790101" sldId="256"/>
            <ac:spMk id="64" creationId="{36D3542B-779B-AA13-5BF1-D5B361BB166D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4" creationId="{887FF438-27CB-7933-3FF0-750C83E136A4}"/>
          </ac:spMkLst>
        </pc:spChg>
        <pc:spChg chg="add del mod">
          <ac:chgData name="Fatima Pillosu" userId="a6295d4dc9e22643" providerId="LiveId" clId="{F0B9C950-5C19-45BA-B39E-FADB59417D97}" dt="2025-06-16T21:35:22.862" v="485" actId="478"/>
          <ac:spMkLst>
            <pc:docMk/>
            <pc:sldMk cId="2412790101" sldId="256"/>
            <ac:spMk id="64" creationId="{90542853-E851-7DAF-A926-1AAB1FDC7059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65" creationId="{716ECE4D-FE55-141D-9C29-FF6D975E179C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5" creationId="{94699DC0-F296-4F13-1267-BB22E3869038}"/>
          </ac:spMkLst>
        </pc:spChg>
        <pc:spChg chg="add mod">
          <ac:chgData name="Fatima Pillosu" userId="a6295d4dc9e22643" providerId="LiveId" clId="{F0B9C950-5C19-45BA-B39E-FADB59417D97}" dt="2025-06-18T10:36:26.667" v="1405" actId="1036"/>
          <ac:spMkLst>
            <pc:docMk/>
            <pc:sldMk cId="2412790101" sldId="256"/>
            <ac:spMk id="65" creationId="{DFF9F863-65F7-D89A-853C-C1170C80C088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6" creationId="{B70B7DAE-BBF8-26B9-F316-694D75EF55A1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66" creationId="{C697B761-747A-2315-B6B9-C750C47D99DC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7" creationId="{DA0A3A3F-6F21-9FFB-DFE8-C73B8123777A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67" creationId="{FAC808A8-E6F3-E937-08C9-934954EF38B5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68" creationId="{616EB470-73C3-01D3-3228-067CC4BCA359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8" creationId="{DB5FE5E2-2AF1-E6C3-A893-A13186B11D78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69" creationId="{0310979E-219E-C518-89E3-F8E826FE72E8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9" creationId="{C697B761-747A-2315-B6B9-C750C47D99DC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0" creationId="{3FA77F1B-56D8-FF8C-7ECE-F7D395C2B6A3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70" creationId="{BD811CCA-7495-8998-A187-992098AA1FFD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1" creationId="{44B1E732-CD1A-C841-C76B-2D4E477D2BEA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71" creationId="{8DD1FB7A-8C35-F584-FFC0-0424E0174D9A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72" creationId="{DD422E1D-E299-828A-BD94-EA3FE9B35B2F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73" creationId="{3D8EC9DA-9022-BEAE-0FAC-C07CABA596E2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74" creationId="{3FA77F1B-56D8-FF8C-7ECE-F7D395C2B6A3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4" creationId="{737BB970-06A3-D82D-DD59-9485C3A2FB34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75" creationId="{44B1E732-CD1A-C841-C76B-2D4E477D2BEA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5" creationId="{88E5E416-C7A1-C227-031E-B35CF991FEFF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76" creationId="{737BB970-06A3-D82D-DD59-9485C3A2FB34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6" creationId="{761A0E4A-D491-74D5-90F0-C519DB1C25DC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7" creationId="{5A52E58A-BA02-021E-4F28-6D976EBB835E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77" creationId="{88E5E416-C7A1-C227-031E-B35CF991FEFF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8" creationId="{4E1DAB7F-CDAC-4060-D2E3-855C223F00C0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78" creationId="{761A0E4A-D491-74D5-90F0-C519DB1C25DC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9" creationId="{1FE71E37-6166-0490-58E8-888C8B970604}"/>
          </ac:spMkLst>
        </pc:spChg>
        <pc:spChg chg="del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79" creationId="{5A52E58A-BA02-021E-4F28-6D976EBB835E}"/>
          </ac:spMkLst>
        </pc:spChg>
        <pc:spChg chg="del">
          <ac:chgData name="Fatima Pillosu" userId="a6295d4dc9e22643" providerId="LiveId" clId="{F0B9C950-5C19-45BA-B39E-FADB59417D97}" dt="2025-06-16T21:08:05.849" v="0" actId="478"/>
          <ac:spMkLst>
            <pc:docMk/>
            <pc:sldMk cId="2412790101" sldId="256"/>
            <ac:spMk id="80" creationId="{89BE9E96-BFA1-4F33-FE40-86996381177C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80" creationId="{951A946F-24FC-86A6-3A72-C8D4D2433C01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81" creationId="{15CA4F09-F1A7-41A4-A86D-36FE77C2FC9C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81" creationId="{B6D31BEC-12CE-7910-9855-7BC31BC02FE2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82" creationId="{3A5CD0EB-6B55-2725-6E3F-17726052CCE4}"/>
          </ac:spMkLst>
        </pc:spChg>
        <pc:spChg chg="del">
          <ac:chgData name="Fatima Pillosu" userId="a6295d4dc9e22643" providerId="LiveId" clId="{F0B9C950-5C19-45BA-B39E-FADB59417D97}" dt="2025-06-16T21:08:08.146" v="1" actId="478"/>
          <ac:spMkLst>
            <pc:docMk/>
            <pc:sldMk cId="2412790101" sldId="256"/>
            <ac:spMk id="82" creationId="{A085CE71-3342-BA31-3A90-DFA9885418B7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83" creationId="{5A8C9634-9682-9574-2A41-A1E6BF3F9779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83" creationId="{DA3F88A4-982E-EB2C-A843-AE6C9C1F2CF3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84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85" creationId="{8528F7D7-A81B-BC37-30A6-95E2C4569922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86" creationId="{24814AF3-44CD-F19E-FF61-4CCDCB6710C1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87" creationId="{E6F79664-7D05-1CB7-9B16-7CF6037CB7F8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88" creationId="{D72F21FB-E876-B3EC-8628-148AAE9996E5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89" creationId="{0D7A0A59-3B69-64ED-60AB-80D874FCD344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90" creationId="{0C70AC90-3132-131D-55B9-12D8EAA513A6}"/>
          </ac:spMkLst>
        </pc:spChg>
        <pc:spChg chg="add del mod">
          <ac:chgData name="Fatima Pillosu" userId="a6295d4dc9e22643" providerId="LiveId" clId="{F0B9C950-5C19-45BA-B39E-FADB59417D97}" dt="2025-06-16T21:42:53.132" v="836" actId="478"/>
          <ac:spMkLst>
            <pc:docMk/>
            <pc:sldMk cId="2412790101" sldId="256"/>
            <ac:spMk id="90" creationId="{C2778680-EB1A-17A4-2A5A-CD0AFF89FFE1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91" creationId="{395C51C3-D025-9D90-DE2F-5E2BD772360E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92" creationId="{500A8CFC-93BD-87AD-C58A-DCD3EB34FAB6}"/>
          </ac:spMkLst>
        </pc:spChg>
        <pc:spChg chg="add del mod">
          <ac:chgData name="Fatima Pillosu" userId="a6295d4dc9e22643" providerId="LiveId" clId="{F0B9C950-5C19-45BA-B39E-FADB59417D97}" dt="2025-06-16T21:43:38.013" v="842" actId="478"/>
          <ac:spMkLst>
            <pc:docMk/>
            <pc:sldMk cId="2412790101" sldId="256"/>
            <ac:spMk id="93" creationId="{67F30149-FFCB-8693-9DAD-57066D177AF8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93" creationId="{DD422E1D-E299-828A-BD94-EA3FE9B35B2F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94" creationId="{3DBF3549-D2E3-38EE-CF84-93B78B0AA1D7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95" creationId="{541DE2BE-828B-C425-73CD-1775A4E7A79E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96" creationId="{B7D730D9-F446-27B9-1CBE-A82DAD647E82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97" creationId="{3D8EC9DA-9022-BEAE-0FAC-C07CABA596E2}"/>
          </ac:spMkLst>
        </pc:spChg>
        <pc:spChg chg="add del mod">
          <ac:chgData name="Fatima Pillosu" userId="a6295d4dc9e22643" providerId="LiveId" clId="{F0B9C950-5C19-45BA-B39E-FADB59417D97}" dt="2025-06-16T21:43:36.292" v="841" actId="478"/>
          <ac:spMkLst>
            <pc:docMk/>
            <pc:sldMk cId="2412790101" sldId="256"/>
            <ac:spMk id="97" creationId="{C42BB496-C17E-FCD0-63C5-D6728A539A0B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98" creationId="{4D8EA029-FC88-A23B-4193-BBABB3998E88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99" creationId="{9A6D088A-0A8D-96FF-4A52-CC04B5AF66E2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100" creationId="{386A4F79-10E9-1934-66C0-03AA4A7C99CE}"/>
          </ac:spMkLst>
        </pc:spChg>
        <pc:spChg chg="add del">
          <ac:chgData name="Fatima Pillosu" userId="a6295d4dc9e22643" providerId="LiveId" clId="{F0B9C950-5C19-45BA-B39E-FADB59417D97}" dt="2025-06-16T21:48:41.708" v="935" actId="478"/>
          <ac:spMkLst>
            <pc:docMk/>
            <pc:sldMk cId="2412790101" sldId="256"/>
            <ac:spMk id="101" creationId="{5F164548-5097-31F9-C186-B609B444E1E4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1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2" creationId="{8528F7D7-A81B-BC37-30A6-95E2C4569922}"/>
          </ac:spMkLst>
        </pc:spChg>
        <pc:spChg chg="add del mod">
          <ac:chgData name="Fatima Pillosu" userId="a6295d4dc9e22643" providerId="LiveId" clId="{F0B9C950-5C19-45BA-B39E-FADB59417D97}" dt="2025-06-18T08:55:26.260" v="1011" actId="478"/>
          <ac:spMkLst>
            <pc:docMk/>
            <pc:sldMk cId="2412790101" sldId="256"/>
            <ac:spMk id="103" creationId="{FD6D0902-B0DA-6FB6-5B78-31AE16E540D0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4" creationId="{24814AF3-44CD-F19E-FF61-4CCDCB6710C1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5" creationId="{E6F79664-7D05-1CB7-9B16-7CF6037CB7F8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6" creationId="{D72F21FB-E876-B3EC-8628-148AAE9996E5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7" creationId="{0D7A0A59-3B69-64ED-60AB-80D874FCD344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8" creationId="{395C51C3-D025-9D90-DE2F-5E2BD772360E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9" creationId="{500A8CFC-93BD-87AD-C58A-DCD3EB34FAB6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10" creationId="{3DBF3549-D2E3-38EE-CF84-93B78B0AA1D7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11" creationId="{541DE2BE-828B-C425-73CD-1775A4E7A79E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12" creationId="{B7D730D9-F446-27B9-1CBE-A82DAD647E82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13" creationId="{4D8EA029-FC88-A23B-4193-BBABB3998E88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14" creationId="{9A6D088A-0A8D-96FF-4A52-CC04B5AF66E2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15" creationId="{386A4F79-10E9-1934-66C0-03AA4A7C99CE}"/>
          </ac:spMkLst>
        </pc:spChg>
      </pc:sldChg>
    </pc:docChg>
  </pc:docChgLst>
  <pc:docChgLst>
    <pc:chgData name="Fatima Pillosu" userId="a6295d4dc9e22643" providerId="LiveId" clId="{4CF53376-DC37-4DC9-B6B7-0D04940C2381}"/>
    <pc:docChg chg="undo custSel modSld">
      <pc:chgData name="Fatima Pillosu" userId="a6295d4dc9e22643" providerId="LiveId" clId="{4CF53376-DC37-4DC9-B6B7-0D04940C2381}" dt="2025-04-07T21:00:02.877" v="127" actId="1036"/>
      <pc:docMkLst>
        <pc:docMk/>
      </pc:docMkLst>
      <pc:sldChg chg="addSp delSp modSp mod">
        <pc:chgData name="Fatima Pillosu" userId="a6295d4dc9e22643" providerId="LiveId" clId="{4CF53376-DC37-4DC9-B6B7-0D04940C2381}" dt="2025-04-07T21:00:02.877" v="127" actId="1036"/>
        <pc:sldMkLst>
          <pc:docMk/>
          <pc:sldMk cId="2412790101" sldId="256"/>
        </pc:sldMkLst>
        <pc:spChg chg="add mod">
          <ac:chgData name="Fatima Pillosu" userId="a6295d4dc9e22643" providerId="LiveId" clId="{4CF53376-DC37-4DC9-B6B7-0D04940C2381}" dt="2025-04-07T21:00:02.877" v="127" actId="1036"/>
          <ac:spMkLst>
            <pc:docMk/>
            <pc:sldMk cId="2412790101" sldId="256"/>
            <ac:spMk id="2" creationId="{761A0E4A-D491-74D5-90F0-C519DB1C25DC}"/>
          </ac:spMkLst>
        </pc:spChg>
        <pc:spChg chg="add mod">
          <ac:chgData name="Fatima Pillosu" userId="a6295d4dc9e22643" providerId="LiveId" clId="{4CF53376-DC37-4DC9-B6B7-0D04940C2381}" dt="2025-04-07T20:59:20.658" v="122" actId="571"/>
          <ac:spMkLst>
            <pc:docMk/>
            <pc:sldMk cId="2412790101" sldId="256"/>
            <ac:spMk id="3" creationId="{CFD18D3F-D2E7-2355-E66A-62C56FC79AFC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6" creationId="{E38ABB4D-863F-E734-71F8-6A361F5E1DE3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7" creationId="{5F9C8026-4C6B-D6F9-CA2C-A59B5ECF5D00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8" creationId="{31C95DF1-1021-B801-DF6E-518471057358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9" creationId="{26DAFA34-6888-C3F6-07E1-0C3D78F45867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14" creationId="{B70B7DAE-BBF8-26B9-F316-694D75EF55A1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16" creationId="{DB5FE5E2-2AF1-E6C3-A893-A13186B11D78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17" creationId="{C697B761-747A-2315-B6B9-C750C47D99DC}"/>
          </ac:spMkLst>
        </pc:spChg>
        <pc:spChg chg="mod">
          <ac:chgData name="Fatima Pillosu" userId="a6295d4dc9e22643" providerId="LiveId" clId="{4CF53376-DC37-4DC9-B6B7-0D04940C2381}" dt="2025-04-07T20:59:15.540" v="120" actId="207"/>
          <ac:spMkLst>
            <pc:docMk/>
            <pc:sldMk cId="2412790101" sldId="256"/>
            <ac:spMk id="20" creationId="{4245987F-BE81-E206-9BA2-6D40FB210E59}"/>
          </ac:spMkLst>
        </pc:spChg>
        <pc:spChg chg="mod">
          <ac:chgData name="Fatima Pillosu" userId="a6295d4dc9e22643" providerId="LiveId" clId="{4CF53376-DC37-4DC9-B6B7-0D04940C2381}" dt="2025-04-07T20:59:27.812" v="123" actId="207"/>
          <ac:spMkLst>
            <pc:docMk/>
            <pc:sldMk cId="2412790101" sldId="256"/>
            <ac:spMk id="21" creationId="{E88CAF47-5440-73C9-1B42-B3885629252B}"/>
          </ac:spMkLst>
        </pc:spChg>
        <pc:spChg chg="mod">
          <ac:chgData name="Fatima Pillosu" userId="a6295d4dc9e22643" providerId="LiveId" clId="{4CF53376-DC37-4DC9-B6B7-0D04940C2381}" dt="2025-04-07T20:59:35.433" v="124" actId="207"/>
          <ac:spMkLst>
            <pc:docMk/>
            <pc:sldMk cId="2412790101" sldId="256"/>
            <ac:spMk id="22" creationId="{F0379129-0B4C-9E6E-3C06-018694AD7810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23" creationId="{ED3F179D-B885-7D31-FEC9-958FC08D0EE6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30" creationId="{270F2959-BD8B-2196-95FB-8D47C2F8DFEE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33" creationId="{3FA77F1B-56D8-FF8C-7ECE-F7D395C2B6A3}"/>
          </ac:spMkLst>
        </pc:spChg>
        <pc:spChg chg="mod">
          <ac:chgData name="Fatima Pillosu" userId="a6295d4dc9e22643" providerId="LiveId" clId="{4CF53376-DC37-4DC9-B6B7-0D04940C2381}" dt="2025-04-07T20:56:22.144" v="35" actId="1036"/>
          <ac:spMkLst>
            <pc:docMk/>
            <pc:sldMk cId="2412790101" sldId="256"/>
            <ac:spMk id="34" creationId="{44B1E732-CD1A-C841-C76B-2D4E477D2BEA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38" creationId="{68257504-6232-AE97-65EB-A783B54CBE6E}"/>
          </ac:spMkLst>
        </pc:spChg>
        <pc:spChg chg="mod">
          <ac:chgData name="Fatima Pillosu" userId="a6295d4dc9e22643" providerId="LiveId" clId="{4CF53376-DC37-4DC9-B6B7-0D04940C2381}" dt="2025-04-07T20:56:28.147" v="38" actId="1035"/>
          <ac:spMkLst>
            <pc:docMk/>
            <pc:sldMk cId="2412790101" sldId="256"/>
            <ac:spMk id="39" creationId="{FACA616D-C4B5-17C1-769A-FD8F22C41947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40" creationId="{F26916BE-D699-C1DD-08D0-AA710FCCDE17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41" creationId="{02EDCF91-6F58-68A4-E039-B443793D57EE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42" creationId="{8D6F7FC1-F44B-F17D-70EB-2F3046E87765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43" creationId="{8E390072-E55B-20B8-89E6-4C4585DFB6F8}"/>
          </ac:spMkLst>
        </pc:spChg>
        <pc:spChg chg="mod">
          <ac:chgData name="Fatima Pillosu" userId="a6295d4dc9e22643" providerId="LiveId" clId="{4CF53376-DC37-4DC9-B6B7-0D04940C2381}" dt="2025-04-07T20:56:08.071" v="21" actId="1036"/>
          <ac:spMkLst>
            <pc:docMk/>
            <pc:sldMk cId="2412790101" sldId="256"/>
            <ac:spMk id="44" creationId="{737BB970-06A3-D82D-DD59-9485C3A2FB34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45" creationId="{88E5E416-C7A1-C227-031E-B35CF991FEFF}"/>
          </ac:spMkLst>
        </pc:spChg>
        <pc:cxnChg chg="mod">
          <ac:chgData name="Fatima Pillosu" userId="a6295d4dc9e22643" providerId="LiveId" clId="{4CF53376-DC37-4DC9-B6B7-0D04940C2381}" dt="2025-04-07T20:56:31.579" v="39" actId="1035"/>
          <ac:cxnSpMkLst>
            <pc:docMk/>
            <pc:sldMk cId="2412790101" sldId="256"/>
            <ac:cxnSpMk id="25" creationId="{ED91A587-0A65-910E-7888-AF5E98942882}"/>
          </ac:cxnSpMkLst>
        </pc:cxnChg>
        <pc:cxnChg chg="del">
          <ac:chgData name="Fatima Pillosu" userId="a6295d4dc9e22643" providerId="LiveId" clId="{4CF53376-DC37-4DC9-B6B7-0D04940C2381}" dt="2025-04-07T20:47:37.430" v="0" actId="478"/>
          <ac:cxnSpMkLst>
            <pc:docMk/>
            <pc:sldMk cId="2412790101" sldId="256"/>
            <ac:cxnSpMk id="31" creationId="{C9AC5F94-183A-D73F-A1C9-6E9F101B5E62}"/>
          </ac:cxnSpMkLst>
        </pc:cxnChg>
      </pc:sldChg>
    </pc:docChg>
  </pc:docChgLst>
  <pc:docChgLst>
    <pc:chgData name="Fatima Pillosu" userId="a6295d4dc9e22643" providerId="LiveId" clId="{E45A9BF4-C197-4918-8A99-49F61B604D71}"/>
    <pc:docChg chg="undo custSel modSld">
      <pc:chgData name="Fatima Pillosu" userId="a6295d4dc9e22643" providerId="LiveId" clId="{E45A9BF4-C197-4918-8A99-49F61B604D71}" dt="2025-06-16T15:28:46.411" v="5825" actId="207"/>
      <pc:docMkLst>
        <pc:docMk/>
      </pc:docMkLst>
      <pc:sldChg chg="addSp delSp modSp mod">
        <pc:chgData name="Fatima Pillosu" userId="a6295d4dc9e22643" providerId="LiveId" clId="{E45A9BF4-C197-4918-8A99-49F61B604D71}" dt="2025-06-16T15:28:46.411" v="5825" actId="207"/>
        <pc:sldMkLst>
          <pc:docMk/>
          <pc:sldMk cId="2412790101" sldId="256"/>
        </pc:sldMkLst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2" creationId="{5A52E58A-BA02-021E-4F28-6D976EBB835E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2" creationId="{761A0E4A-D491-74D5-90F0-C519DB1C25DC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2" creationId="{89BE9E96-BFA1-4F33-FE40-86996381177C}"/>
          </ac:spMkLst>
        </pc:spChg>
        <pc:spChg chg="add del">
          <ac:chgData name="Fatima Pillosu" userId="a6295d4dc9e22643" providerId="LiveId" clId="{E45A9BF4-C197-4918-8A99-49F61B604D71}" dt="2025-06-16T14:50:16.646" v="4415" actId="478"/>
          <ac:spMkLst>
            <pc:docMk/>
            <pc:sldMk cId="2412790101" sldId="256"/>
            <ac:spMk id="2" creationId="{D979FE28-70C9-F44B-6627-7B1B4F3D549E}"/>
          </ac:spMkLst>
        </pc:spChg>
        <pc:spChg chg="add del">
          <ac:chgData name="Fatima Pillosu" userId="a6295d4dc9e22643" providerId="LiveId" clId="{E45A9BF4-C197-4918-8A99-49F61B604D71}" dt="2025-06-16T15:21:31.242" v="5076" actId="478"/>
          <ac:spMkLst>
            <pc:docMk/>
            <pc:sldMk cId="2412790101" sldId="256"/>
            <ac:spMk id="2" creationId="{E177650B-7ED1-B76F-2F2A-3B27EF5C24F9}"/>
          </ac:spMkLst>
        </pc:spChg>
        <pc:spChg chg="add del">
          <ac:chgData name="Fatima Pillosu" userId="a6295d4dc9e22643" providerId="LiveId" clId="{E45A9BF4-C197-4918-8A99-49F61B604D71}" dt="2025-06-16T14:50:39.039" v="4427" actId="478"/>
          <ac:spMkLst>
            <pc:docMk/>
            <pc:sldMk cId="2412790101" sldId="256"/>
            <ac:spMk id="3" creationId="{1D0DB589-3632-D2A8-F367-44AFA65925D7}"/>
          </ac:spMkLst>
        </pc:spChg>
        <pc:spChg chg="add del">
          <ac:chgData name="Fatima Pillosu" userId="a6295d4dc9e22643" providerId="LiveId" clId="{E45A9BF4-C197-4918-8A99-49F61B604D71}" dt="2025-06-11T15:06:43.292" v="676" actId="478"/>
          <ac:spMkLst>
            <pc:docMk/>
            <pc:sldMk cId="2412790101" sldId="256"/>
            <ac:spMk id="3" creationId="{36223C63-81A0-4638-D176-3FE7B72E439F}"/>
          </ac:spMkLst>
        </pc:spChg>
        <pc:spChg chg="add del">
          <ac:chgData name="Fatima Pillosu" userId="a6295d4dc9e22643" providerId="LiveId" clId="{E45A9BF4-C197-4918-8A99-49F61B604D71}" dt="2025-06-11T15:23:22.895" v="1029" actId="478"/>
          <ac:spMkLst>
            <pc:docMk/>
            <pc:sldMk cId="2412790101" sldId="256"/>
            <ac:spMk id="3" creationId="{5D915092-ABB9-DDBC-9811-FCAD599F3393}"/>
          </ac:spMkLst>
        </pc:spChg>
        <pc:spChg chg="add del mod">
          <ac:chgData name="Fatima Pillosu" userId="a6295d4dc9e22643" providerId="LiveId" clId="{E45A9BF4-C197-4918-8A99-49F61B604D71}" dt="2025-06-16T11:16:53.429" v="2764" actId="478"/>
          <ac:spMkLst>
            <pc:docMk/>
            <pc:sldMk cId="2412790101" sldId="256"/>
            <ac:spMk id="3" creationId="{BCDDADB0-CEDB-9AE0-8249-C8B343FFEFF2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4" creationId="{15CA4F09-F1A7-41A4-A86D-36FE77C2FC9C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4" creationId="{E38ABB4D-863F-E734-71F8-6A361F5E1DE3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5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6T11:17:10.624" v="2770" actId="478"/>
          <ac:spMkLst>
            <pc:docMk/>
            <pc:sldMk cId="2412790101" sldId="256"/>
            <ac:spMk id="5" creationId="{F00EEFD8-0683-B73A-138B-981A04B13E7E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6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6" creationId="{A085CE71-3342-BA31-3A90-DFA9885418B7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6" creationId="{E38ABB4D-863F-E734-71F8-6A361F5E1DE3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7" creationId="{5A8C9634-9682-9574-2A41-A1E6BF3F9779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7" creationId="{5F9C8026-4C6B-D6F9-CA2C-A59B5ECF5D00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7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7" creationId="{B70B7DAE-BBF8-26B9-F316-694D75EF55A1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8" creationId="{31C95DF1-1021-B801-DF6E-518471057358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8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8" creationId="{E38ABB4D-863F-E734-71F8-6A361F5E1DE3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9" creationId="{26DAFA34-6888-C3F6-07E1-0C3D78F45867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9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9" creationId="{B70B7DAE-BBF8-26B9-F316-694D75EF55A1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0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1" creationId="{B70B7DAE-BBF8-26B9-F316-694D75EF55A1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2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2" creationId="{DA0A3A3F-6F21-9FFB-DFE8-C73B8123777A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3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3" creationId="{DB5FE5E2-2AF1-E6C3-A893-A13186B11D78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4" creationId="{B70B7DAE-BBF8-26B9-F316-694D75EF55A1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4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15" creationId="{DA0A3A3F-6F21-9FFB-DFE8-C73B8123777A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6" creationId="{3FA77F1B-56D8-FF8C-7ECE-F7D395C2B6A3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6" creationId="{DB5FE5E2-2AF1-E6C3-A893-A13186B11D78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7" creationId="{44B1E732-CD1A-C841-C76B-2D4E477D2BEA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7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8" creationId="{737BB970-06A3-D82D-DD59-9485C3A2FB34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18" creationId="{DA0A3A3F-6F21-9FFB-DFE8-C73B8123777A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9" creationId="{88E5E416-C7A1-C227-031E-B35CF991FEFF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19" creationId="{DB5FE5E2-2AF1-E6C3-A893-A13186B11D78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0" creationId="{4245987F-BE81-E206-9BA2-6D40FB210E59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0" creationId="{68257504-6232-AE97-65EB-A783B54CBE6E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20" creationId="{761A0E4A-D491-74D5-90F0-C519DB1C25DC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21" creationId="{5A52E58A-BA02-021E-4F28-6D976EBB835E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1" creationId="{E88CAF47-5440-73C9-1B42-B3885629252B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1" creationId="{FACA616D-C4B5-17C1-769A-FD8F22C41947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22" creationId="{89BE9E96-BFA1-4F33-FE40-86996381177C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2" creationId="{F0379129-0B4C-9E6E-3C06-018694AD7810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2" creationId="{F26916BE-D699-C1DD-08D0-AA710FCCDE17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3" creationId="{02EDCF91-6F58-68A4-E039-B443793D57EE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23" creationId="{15CA4F09-F1A7-41A4-A86D-36FE77C2FC9C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3" creationId="{ED3F179D-B885-7D31-FEC9-958FC08D0EE6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24" creationId="{A085CE71-3342-BA31-3A90-DFA9885418B7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24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25" creationId="{5A8C9634-9682-9574-2A41-A1E6BF3F9779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5" creationId="{8D6F7FC1-F44B-F17D-70EB-2F3046E87765}"/>
          </ac:spMkLst>
        </pc:spChg>
        <pc:spChg chg="add del mod">
          <ac:chgData name="Fatima Pillosu" userId="a6295d4dc9e22643" providerId="LiveId" clId="{E45A9BF4-C197-4918-8A99-49F61B604D71}" dt="2025-06-16T14:05:24.118" v="3662" actId="478"/>
          <ac:spMkLst>
            <pc:docMk/>
            <pc:sldMk cId="2412790101" sldId="256"/>
            <ac:spMk id="26" creationId="{30A2E1BC-7209-D91D-C326-B91F7C1D2841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6" creationId="{8E390072-E55B-20B8-89E6-4C4585DFB6F8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26" creationId="{DB5FE5E2-2AF1-E6C3-A893-A13186B11D78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27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6T13:36:14.128" v="3213" actId="478"/>
          <ac:spMkLst>
            <pc:docMk/>
            <pc:sldMk cId="2412790101" sldId="256"/>
            <ac:spMk id="28" creationId="{2FB848DB-3D9C-E45D-35E7-CFFD7A3E6BEB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28" creationId="{3FA77F1B-56D8-FF8C-7ECE-F7D395C2B6A3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9" creationId="{03BDF258-EAE2-5C51-887C-04325961DE3E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29" creationId="{44B1E732-CD1A-C841-C76B-2D4E477D2BEA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9" creationId="{737BB970-06A3-D82D-DD59-9485C3A2FB34}"/>
          </ac:spMkLst>
        </pc:spChg>
        <pc:spChg chg="add del">
          <ac:chgData name="Fatima Pillosu" userId="a6295d4dc9e22643" providerId="LiveId" clId="{E45A9BF4-C197-4918-8A99-49F61B604D71}" dt="2025-06-16T13:36:13.283" v="3212" actId="478"/>
          <ac:spMkLst>
            <pc:docMk/>
            <pc:sldMk cId="2412790101" sldId="256"/>
            <ac:spMk id="29" creationId="{77EDF64C-B1BE-4E00-83A8-77A197BDB3D2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30" creationId="{270F2959-BD8B-2196-95FB-8D47C2F8DFEE}"/>
          </ac:spMkLst>
        </pc:spChg>
        <pc:spChg chg="add del mod">
          <ac:chgData name="Fatima Pillosu" userId="a6295d4dc9e22643" providerId="LiveId" clId="{E45A9BF4-C197-4918-8A99-49F61B604D71}" dt="2025-06-16T13:40:21.322" v="3221" actId="478"/>
          <ac:spMkLst>
            <pc:docMk/>
            <pc:sldMk cId="2412790101" sldId="256"/>
            <ac:spMk id="30" creationId="{49AA68F8-6C23-4306-4281-4583F7D14786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0" creationId="{737BB970-06A3-D82D-DD59-9485C3A2FB34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30" creationId="{88E5E416-C7A1-C227-031E-B35CF991FEFF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31" creationId="{44B1E732-CD1A-C841-C76B-2D4E477D2BEA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1" creationId="{88E5E416-C7A1-C227-031E-B35CF991FEFF}"/>
          </ac:spMkLst>
        </pc:spChg>
        <pc:spChg chg="add del mod">
          <ac:chgData name="Fatima Pillosu" userId="a6295d4dc9e22643" providerId="LiveId" clId="{E45A9BF4-C197-4918-8A99-49F61B604D71}" dt="2025-06-16T13:53:39.175" v="3238"/>
          <ac:spMkLst>
            <pc:docMk/>
            <pc:sldMk cId="2412790101" sldId="256"/>
            <ac:spMk id="31" creationId="{D1F982DA-8DCC-4F51-EF07-8CA2224CD93B}"/>
          </ac:spMkLst>
        </pc:spChg>
        <pc:spChg chg="add del mod">
          <ac:chgData name="Fatima Pillosu" userId="a6295d4dc9e22643" providerId="LiveId" clId="{E45A9BF4-C197-4918-8A99-49F61B604D71}" dt="2025-06-16T13:53:39.175" v="3238"/>
          <ac:spMkLst>
            <pc:docMk/>
            <pc:sldMk cId="2412790101" sldId="256"/>
            <ac:spMk id="32" creationId="{73E48D06-3927-E236-C115-A82A2B819DD7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2" creationId="{761A0E4A-D491-74D5-90F0-C519DB1C25DC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33" creationId="{3FA77F1B-56D8-FF8C-7ECE-F7D395C2B6A3}"/>
          </ac:spMkLst>
        </pc:spChg>
        <pc:spChg chg="del mod">
          <ac:chgData name="Fatima Pillosu" userId="a6295d4dc9e22643" providerId="LiveId" clId="{E45A9BF4-C197-4918-8A99-49F61B604D71}" dt="2025-06-16T13:53:43.485" v="3241" actId="478"/>
          <ac:spMkLst>
            <pc:docMk/>
            <pc:sldMk cId="2412790101" sldId="256"/>
            <ac:spMk id="33" creationId="{407ACE48-6C88-ECD8-5B55-C683B90658B0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3" creationId="{5A52E58A-BA02-021E-4F28-6D976EBB835E}"/>
          </ac:spMkLst>
        </pc:spChg>
        <pc:spChg chg="del mod">
          <ac:chgData name="Fatima Pillosu" userId="a6295d4dc9e22643" providerId="LiveId" clId="{E45A9BF4-C197-4918-8A99-49F61B604D71}" dt="2025-06-16T13:53:42.706" v="3240" actId="478"/>
          <ac:spMkLst>
            <pc:docMk/>
            <pc:sldMk cId="2412790101" sldId="256"/>
            <ac:spMk id="34" creationId="{0993F46A-E599-C73D-5036-9905A1A11F40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34" creationId="{44B1E732-CD1A-C841-C76B-2D4E477D2BEA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4" creationId="{89BE9E96-BFA1-4F33-FE40-86996381177C}"/>
          </ac:spMkLst>
        </pc:spChg>
        <pc:spChg chg="add del">
          <ac:chgData name="Fatima Pillosu" userId="a6295d4dc9e22643" providerId="LiveId" clId="{E45A9BF4-C197-4918-8A99-49F61B604D71}" dt="2025-06-11T15:25:04.726" v="1059" actId="478"/>
          <ac:spMkLst>
            <pc:docMk/>
            <pc:sldMk cId="2412790101" sldId="256"/>
            <ac:spMk id="34" creationId="{948C5384-16AC-083C-7963-13DD8A2E15DA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5" creationId="{15CA4F09-F1A7-41A4-A86D-36FE77C2FC9C}"/>
          </ac:spMkLst>
        </pc:spChg>
        <pc:spChg chg="del mod">
          <ac:chgData name="Fatima Pillosu" userId="a6295d4dc9e22643" providerId="LiveId" clId="{E45A9BF4-C197-4918-8A99-49F61B604D71}" dt="2025-06-16T14:14:10.200" v="3663" actId="478"/>
          <ac:spMkLst>
            <pc:docMk/>
            <pc:sldMk cId="2412790101" sldId="256"/>
            <ac:spMk id="35" creationId="{36FF8C4E-50FE-8C0E-8443-2C36BB8AA009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35" creationId="{68257504-6232-AE97-65EB-A783B54CBE6E}"/>
          </ac:spMkLst>
        </pc:spChg>
        <pc:spChg chg="del mod">
          <ac:chgData name="Fatima Pillosu" userId="a6295d4dc9e22643" providerId="LiveId" clId="{E45A9BF4-C197-4918-8A99-49F61B604D71}" dt="2025-06-16T13:53:41.836" v="3239" actId="478"/>
          <ac:spMkLst>
            <pc:docMk/>
            <pc:sldMk cId="2412790101" sldId="256"/>
            <ac:spMk id="36" creationId="{3133578B-B0EF-94D6-2177-0E6332512B22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6" creationId="{A085CE71-3342-BA31-3A90-DFA9885418B7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36" creationId="{FACA616D-C4B5-17C1-769A-FD8F22C41947}"/>
          </ac:spMkLst>
        </pc:spChg>
        <pc:spChg chg="del mod">
          <ac:chgData name="Fatima Pillosu" userId="a6295d4dc9e22643" providerId="LiveId" clId="{E45A9BF4-C197-4918-8A99-49F61B604D71}" dt="2025-06-16T13:53:44.122" v="3242" actId="478"/>
          <ac:spMkLst>
            <pc:docMk/>
            <pc:sldMk cId="2412790101" sldId="256"/>
            <ac:spMk id="37" creationId="{08302F71-4D49-C110-B75F-EF55246FABFE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7" creationId="{5A8C9634-9682-9574-2A41-A1E6BF3F9779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37" creationId="{F26916BE-D699-C1DD-08D0-AA710FCCDE17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38" creationId="{68257504-6232-AE97-65EB-A783B54CBE6E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38" creationId="{E38ABB4D-863F-E734-71F8-6A361F5E1DE3}"/>
          </ac:spMkLst>
        </pc:spChg>
        <pc:spChg chg="add del">
          <ac:chgData name="Fatima Pillosu" userId="a6295d4dc9e22643" providerId="LiveId" clId="{E45A9BF4-C197-4918-8A99-49F61B604D71}" dt="2025-06-16T14:55:06.158" v="4686" actId="478"/>
          <ac:spMkLst>
            <pc:docMk/>
            <pc:sldMk cId="2412790101" sldId="256"/>
            <ac:spMk id="38" creationId="{E6ED5D54-15F9-4454-338C-7E48C20BD2E1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39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39" creationId="{E38ABB4D-863F-E734-71F8-6A361F5E1DE3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39" creationId="{FACA616D-C4B5-17C1-769A-FD8F22C41947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0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40" creationId="{94699DC0-F296-4F13-1267-BB22E3869038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0" creationId="{F26916BE-D699-C1DD-08D0-AA710FCCDE17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1" creationId="{02EDCF91-6F58-68A4-E039-B443793D57EE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1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41" creationId="{B70B7DAE-BBF8-26B9-F316-694D75EF55A1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2" creationId="{8D6F7FC1-F44B-F17D-70EB-2F3046E87765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2" creationId="{B70B7DAE-BBF8-26B9-F316-694D75EF55A1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42" creationId="{DA0A3A3F-6F21-9FFB-DFE8-C73B8123777A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3" creationId="{8E390072-E55B-20B8-89E6-4C4585DFB6F8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3" creationId="{DA0A3A3F-6F21-9FFB-DFE8-C73B8123777A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43" creationId="{DB5FE5E2-2AF1-E6C3-A893-A13186B11D78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4" creationId="{737BB970-06A3-D82D-DD59-9485C3A2FB34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44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4" creationId="{DB5FE5E2-2AF1-E6C3-A893-A13186B11D78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5" creationId="{88E5E416-C7A1-C227-031E-B35CF991FEFF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5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46" creationId="{02EDCF91-6F58-68A4-E039-B443793D57EE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6" creationId="{3FA77F1B-56D8-FF8C-7ECE-F7D395C2B6A3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7" creationId="{44B1E732-CD1A-C841-C76B-2D4E477D2BEA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47" creationId="{8D6F7FC1-F44B-F17D-70EB-2F3046E87765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48" creationId="{070126AD-E76A-7BEB-2948-2EBEE1B0285C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48" creationId="{8E390072-E55B-20B8-89E6-4C4585DFB6F8}"/>
          </ac:spMkLst>
        </pc:spChg>
        <pc:spChg chg="add del mod">
          <ac:chgData name="Fatima Pillosu" userId="a6295d4dc9e22643" providerId="LiveId" clId="{E45A9BF4-C197-4918-8A99-49F61B604D71}" dt="2025-06-16T14:42:14.203" v="4372" actId="478"/>
          <ac:spMkLst>
            <pc:docMk/>
            <pc:sldMk cId="2412790101" sldId="256"/>
            <ac:spMk id="49" creationId="{66EF4138-51C6-B640-6159-DB66CD8F172E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9" creationId="{737BB970-06A3-D82D-DD59-9485C3A2FB34}"/>
          </ac:spMkLst>
        </pc:spChg>
        <pc:spChg chg="add del mod">
          <ac:chgData name="Fatima Pillosu" userId="a6295d4dc9e22643" providerId="LiveId" clId="{E45A9BF4-C197-4918-8A99-49F61B604D71}" dt="2025-06-16T14:42:14.203" v="4372" actId="478"/>
          <ac:spMkLst>
            <pc:docMk/>
            <pc:sldMk cId="2412790101" sldId="256"/>
            <ac:spMk id="50" creationId="{22FA2998-AFB5-7AF2-E0BF-0A1218F2D980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0" creationId="{88E5E416-C7A1-C227-031E-B35CF991FEFF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1" creationId="{761A0E4A-D491-74D5-90F0-C519DB1C25DC}"/>
          </ac:spMkLst>
        </pc:spChg>
        <pc:spChg chg="add del mod">
          <ac:chgData name="Fatima Pillosu" userId="a6295d4dc9e22643" providerId="LiveId" clId="{E45A9BF4-C197-4918-8A99-49F61B604D71}" dt="2025-06-16T14:42:14.203" v="4372" actId="478"/>
          <ac:spMkLst>
            <pc:docMk/>
            <pc:sldMk cId="2412790101" sldId="256"/>
            <ac:spMk id="51" creationId="{BAE6E691-0606-5825-FA18-F4C1D9CF231E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52" creationId="{3FA77F1B-56D8-FF8C-7ECE-F7D395C2B6A3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2" creationId="{5A52E58A-BA02-021E-4F28-6D976EBB835E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53" creationId="{44B1E732-CD1A-C841-C76B-2D4E477D2BEA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3" creationId="{89BE9E96-BFA1-4F33-FE40-86996381177C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4" creationId="{15CA4F09-F1A7-41A4-A86D-36FE77C2FC9C}"/>
          </ac:spMkLst>
        </pc:spChg>
        <pc:spChg chg="add del mod">
          <ac:chgData name="Fatima Pillosu" userId="a6295d4dc9e22643" providerId="LiveId" clId="{E45A9BF4-C197-4918-8A99-49F61B604D71}" dt="2025-06-16T11:17:11.669" v="2771" actId="478"/>
          <ac:spMkLst>
            <pc:docMk/>
            <pc:sldMk cId="2412790101" sldId="256"/>
            <ac:spMk id="54" creationId="{68257504-6232-AE97-65EB-A783B54CBE6E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5" creationId="{A085CE71-3342-BA31-3A90-DFA9885418B7}"/>
          </ac:spMkLst>
        </pc:spChg>
        <pc:spChg chg="add del mod">
          <ac:chgData name="Fatima Pillosu" userId="a6295d4dc9e22643" providerId="LiveId" clId="{E45A9BF4-C197-4918-8A99-49F61B604D71}" dt="2025-06-16T11:04:58.670" v="2344" actId="478"/>
          <ac:spMkLst>
            <pc:docMk/>
            <pc:sldMk cId="2412790101" sldId="256"/>
            <ac:spMk id="55" creationId="{FACA616D-C4B5-17C1-769A-FD8F22C41947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6" creationId="{5A8C9634-9682-9574-2A41-A1E6BF3F9779}"/>
          </ac:spMkLst>
        </pc:spChg>
        <pc:spChg chg="add del mod">
          <ac:chgData name="Fatima Pillosu" userId="a6295d4dc9e22643" providerId="LiveId" clId="{E45A9BF4-C197-4918-8A99-49F61B604D71}" dt="2025-06-16T11:16:54.417" v="2765" actId="478"/>
          <ac:spMkLst>
            <pc:docMk/>
            <pc:sldMk cId="2412790101" sldId="256"/>
            <ac:spMk id="56" creationId="{F26916BE-D699-C1DD-08D0-AA710FCCDE17}"/>
          </ac:spMkLst>
        </pc:spChg>
        <pc:spChg chg="add del mod">
          <ac:chgData name="Fatima Pillosu" userId="a6295d4dc9e22643" providerId="LiveId" clId="{E45A9BF4-C197-4918-8A99-49F61B604D71}" dt="2025-06-16T11:04:36.501" v="2343"/>
          <ac:spMkLst>
            <pc:docMk/>
            <pc:sldMk cId="2412790101" sldId="256"/>
            <ac:spMk id="57" creationId="{02EDCF91-6F58-68A4-E039-B443793D57EE}"/>
          </ac:spMkLst>
        </pc:spChg>
        <pc:spChg chg="add del">
          <ac:chgData name="Fatima Pillosu" userId="a6295d4dc9e22643" providerId="LiveId" clId="{E45A9BF4-C197-4918-8A99-49F61B604D71}" dt="2025-06-16T15:06:29.837" v="4987" actId="478"/>
          <ac:spMkLst>
            <pc:docMk/>
            <pc:sldMk cId="2412790101" sldId="256"/>
            <ac:spMk id="57" creationId="{1961480F-3C9B-4382-4DA2-1E71C9435274}"/>
          </ac:spMkLst>
        </pc:spChg>
        <pc:spChg chg="add del mod">
          <ac:chgData name="Fatima Pillosu" userId="a6295d4dc9e22643" providerId="LiveId" clId="{E45A9BF4-C197-4918-8A99-49F61B604D71}" dt="2025-06-16T11:01:35.261" v="2099" actId="478"/>
          <ac:spMkLst>
            <pc:docMk/>
            <pc:sldMk cId="2412790101" sldId="256"/>
            <ac:spMk id="58" creationId="{8D6F7FC1-F44B-F17D-70EB-2F3046E87765}"/>
          </ac:spMkLst>
        </pc:spChg>
        <pc:spChg chg="add mod">
          <ac:chgData name="Fatima Pillosu" userId="a6295d4dc9e22643" providerId="LiveId" clId="{E45A9BF4-C197-4918-8A99-49F61B604D71}" dt="2025-06-16T15:08:10.164" v="5033" actId="1035"/>
          <ac:spMkLst>
            <pc:docMk/>
            <pc:sldMk cId="2412790101" sldId="256"/>
            <ac:spMk id="58" creationId="{E38ABB4D-863F-E734-71F8-6A361F5E1DE3}"/>
          </ac:spMkLst>
        </pc:spChg>
        <pc:spChg chg="add mod">
          <ac:chgData name="Fatima Pillosu" userId="a6295d4dc9e22643" providerId="LiveId" clId="{E45A9BF4-C197-4918-8A99-49F61B604D71}" dt="2025-06-16T15:16:57.742" v="5054" actId="1582"/>
          <ac:spMkLst>
            <pc:docMk/>
            <pc:sldMk cId="2412790101" sldId="256"/>
            <ac:spMk id="59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6T11:03:58.394" v="2340" actId="478"/>
          <ac:spMkLst>
            <pc:docMk/>
            <pc:sldMk cId="2412790101" sldId="256"/>
            <ac:spMk id="59" creationId="{8E390072-E55B-20B8-89E6-4C4585DFB6F8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60" creationId="{737BB970-06A3-D82D-DD59-9485C3A2FB34}"/>
          </ac:spMkLst>
        </pc:spChg>
        <pc:spChg chg="add mod">
          <ac:chgData name="Fatima Pillosu" userId="a6295d4dc9e22643" providerId="LiveId" clId="{E45A9BF4-C197-4918-8A99-49F61B604D71}" dt="2025-06-16T15:16:57.742" v="5054" actId="1582"/>
          <ac:spMkLst>
            <pc:docMk/>
            <pc:sldMk cId="2412790101" sldId="256"/>
            <ac:spMk id="60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61" creationId="{88E5E416-C7A1-C227-031E-B35CF991FEFF}"/>
          </ac:spMkLst>
        </pc:spChg>
        <pc:spChg chg="add mod">
          <ac:chgData name="Fatima Pillosu" userId="a6295d4dc9e22643" providerId="LiveId" clId="{E45A9BF4-C197-4918-8A99-49F61B604D71}" dt="2025-06-16T15:16:57.742" v="5054" actId="1582"/>
          <ac:spMkLst>
            <pc:docMk/>
            <pc:sldMk cId="2412790101" sldId="256"/>
            <ac:spMk id="61" creationId="{B70B7DAE-BBF8-26B9-F316-694D75EF55A1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62" creationId="{761A0E4A-D491-74D5-90F0-C519DB1C25DC}"/>
          </ac:spMkLst>
        </pc:spChg>
        <pc:spChg chg="add mod">
          <ac:chgData name="Fatima Pillosu" userId="a6295d4dc9e22643" providerId="LiveId" clId="{E45A9BF4-C197-4918-8A99-49F61B604D71}" dt="2025-06-16T15:16:42.606" v="5052" actId="1582"/>
          <ac:spMkLst>
            <pc:docMk/>
            <pc:sldMk cId="2412790101" sldId="256"/>
            <ac:spMk id="62" creationId="{DA0A3A3F-6F21-9FFB-DFE8-C73B8123777A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63" creationId="{5A52E58A-BA02-021E-4F28-6D976EBB835E}"/>
          </ac:spMkLst>
        </pc:spChg>
        <pc:spChg chg="add mod">
          <ac:chgData name="Fatima Pillosu" userId="a6295d4dc9e22643" providerId="LiveId" clId="{E45A9BF4-C197-4918-8A99-49F61B604D71}" dt="2025-06-16T15:16:42.606" v="5052" actId="1582"/>
          <ac:spMkLst>
            <pc:docMk/>
            <pc:sldMk cId="2412790101" sldId="256"/>
            <ac:spMk id="63" creationId="{DB5FE5E2-2AF1-E6C3-A893-A13186B11D78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64" creationId="{71DFCB5F-23AD-5F40-2FD0-16E09A770DC2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65" creationId="{7E6471D2-8694-0069-FF4C-00BADDE33BAF}"/>
          </ac:spMkLst>
        </pc:spChg>
        <pc:spChg chg="add mod">
          <ac:chgData name="Fatima Pillosu" userId="a6295d4dc9e22643" providerId="LiveId" clId="{E45A9BF4-C197-4918-8A99-49F61B604D71}" dt="2025-06-16T15:16:42.606" v="5052" actId="1582"/>
          <ac:spMkLst>
            <pc:docMk/>
            <pc:sldMk cId="2412790101" sldId="256"/>
            <ac:spMk id="66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69" creationId="{02F97BED-E141-961C-26E1-36A724835C58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70" creationId="{3E8DEFD8-DA2E-40AC-0AC3-2A50B6B141ED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71" creationId="{C5554281-BBC4-827B-FD48-F1E80A827E30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72" creationId="{0353FE28-E063-D5CD-82BB-402AA3E5CD86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73" creationId="{A3E360FC-AE6B-5B4C-5C16-9E1C65EABCD7}"/>
          </ac:spMkLst>
        </pc:spChg>
        <pc:spChg chg="add mod">
          <ac:chgData name="Fatima Pillosu" userId="a6295d4dc9e22643" providerId="LiveId" clId="{E45A9BF4-C197-4918-8A99-49F61B604D71}" dt="2025-06-16T15:08:10.164" v="5033" actId="1035"/>
          <ac:spMkLst>
            <pc:docMk/>
            <pc:sldMk cId="2412790101" sldId="256"/>
            <ac:spMk id="74" creationId="{3FA77F1B-56D8-FF8C-7ECE-F7D395C2B6A3}"/>
          </ac:spMkLst>
        </pc:spChg>
        <pc:spChg chg="add mod">
          <ac:chgData name="Fatima Pillosu" userId="a6295d4dc9e22643" providerId="LiveId" clId="{E45A9BF4-C197-4918-8A99-49F61B604D71}" dt="2025-06-16T15:16:24.742" v="5049" actId="208"/>
          <ac:spMkLst>
            <pc:docMk/>
            <pc:sldMk cId="2412790101" sldId="256"/>
            <ac:spMk id="75" creationId="{44B1E732-CD1A-C841-C76B-2D4E477D2BEA}"/>
          </ac:spMkLst>
        </pc:spChg>
        <pc:spChg chg="add mod">
          <ac:chgData name="Fatima Pillosu" userId="a6295d4dc9e22643" providerId="LiveId" clId="{E45A9BF4-C197-4918-8A99-49F61B604D71}" dt="2025-06-16T15:16:24.742" v="5049" actId="208"/>
          <ac:spMkLst>
            <pc:docMk/>
            <pc:sldMk cId="2412790101" sldId="256"/>
            <ac:spMk id="76" creationId="{737BB970-06A3-D82D-DD59-9485C3A2FB34}"/>
          </ac:spMkLst>
        </pc:spChg>
        <pc:spChg chg="add mod">
          <ac:chgData name="Fatima Pillosu" userId="a6295d4dc9e22643" providerId="LiveId" clId="{E45A9BF4-C197-4918-8A99-49F61B604D71}" dt="2025-06-16T15:16:24.742" v="5049" actId="208"/>
          <ac:spMkLst>
            <pc:docMk/>
            <pc:sldMk cId="2412790101" sldId="256"/>
            <ac:spMk id="77" creationId="{88E5E416-C7A1-C227-031E-B35CF991FEFF}"/>
          </ac:spMkLst>
        </pc:spChg>
        <pc:spChg chg="add mod">
          <ac:chgData name="Fatima Pillosu" userId="a6295d4dc9e22643" providerId="LiveId" clId="{E45A9BF4-C197-4918-8A99-49F61B604D71}" dt="2025-06-16T15:08:10.164" v="5033" actId="1035"/>
          <ac:spMkLst>
            <pc:docMk/>
            <pc:sldMk cId="2412790101" sldId="256"/>
            <ac:spMk id="78" creationId="{761A0E4A-D491-74D5-90F0-C519DB1C25DC}"/>
          </ac:spMkLst>
        </pc:spChg>
        <pc:spChg chg="add mod">
          <ac:chgData name="Fatima Pillosu" userId="a6295d4dc9e22643" providerId="LiveId" clId="{E45A9BF4-C197-4918-8A99-49F61B604D71}" dt="2025-06-16T15:22:02.484" v="5101" actId="1036"/>
          <ac:spMkLst>
            <pc:docMk/>
            <pc:sldMk cId="2412790101" sldId="256"/>
            <ac:spMk id="79" creationId="{5A52E58A-BA02-021E-4F28-6D976EBB835E}"/>
          </ac:spMkLst>
        </pc:spChg>
        <pc:spChg chg="add mod">
          <ac:chgData name="Fatima Pillosu" userId="a6295d4dc9e22643" providerId="LiveId" clId="{E45A9BF4-C197-4918-8A99-49F61B604D71}" dt="2025-06-16T15:21:45.501" v="5082" actId="1035"/>
          <ac:spMkLst>
            <pc:docMk/>
            <pc:sldMk cId="2412790101" sldId="256"/>
            <ac:spMk id="80" creationId="{89BE9E96-BFA1-4F33-FE40-86996381177C}"/>
          </ac:spMkLst>
        </pc:spChg>
        <pc:spChg chg="add mod">
          <ac:chgData name="Fatima Pillosu" userId="a6295d4dc9e22643" providerId="LiveId" clId="{E45A9BF4-C197-4918-8A99-49F61B604D71}" dt="2025-06-16T15:28:46.411" v="5825" actId="207"/>
          <ac:spMkLst>
            <pc:docMk/>
            <pc:sldMk cId="2412790101" sldId="256"/>
            <ac:spMk id="81" creationId="{15CA4F09-F1A7-41A4-A86D-36FE77C2FC9C}"/>
          </ac:spMkLst>
        </pc:spChg>
        <pc:spChg chg="add mod">
          <ac:chgData name="Fatima Pillosu" userId="a6295d4dc9e22643" providerId="LiveId" clId="{E45A9BF4-C197-4918-8A99-49F61B604D71}" dt="2025-06-16T15:21:57.143" v="5097" actId="1035"/>
          <ac:spMkLst>
            <pc:docMk/>
            <pc:sldMk cId="2412790101" sldId="256"/>
            <ac:spMk id="82" creationId="{A085CE71-3342-BA31-3A90-DFA9885418B7}"/>
          </ac:spMkLst>
        </pc:spChg>
        <pc:spChg chg="add mod">
          <ac:chgData name="Fatima Pillosu" userId="a6295d4dc9e22643" providerId="LiveId" clId="{E45A9BF4-C197-4918-8A99-49F61B604D71}" dt="2025-06-16T15:24:44.842" v="5368" actId="207"/>
          <ac:spMkLst>
            <pc:docMk/>
            <pc:sldMk cId="2412790101" sldId="256"/>
            <ac:spMk id="83" creationId="{5A8C9634-9682-9574-2A41-A1E6BF3F9779}"/>
          </ac:spMkLst>
        </pc:spChg>
        <pc:picChg chg="add del mod">
          <ac:chgData name="Fatima Pillosu" userId="a6295d4dc9e22643" providerId="LiveId" clId="{E45A9BF4-C197-4918-8A99-49F61B604D71}" dt="2025-06-16T14:19:36.396" v="3668" actId="478"/>
          <ac:picMkLst>
            <pc:docMk/>
            <pc:sldMk cId="2412790101" sldId="256"/>
            <ac:picMk id="47" creationId="{BCE75B88-FEA8-E4FF-2EBF-463FC069C33A}"/>
          </ac:picMkLst>
        </pc:picChg>
        <pc:picChg chg="add del mod ord modCrop">
          <ac:chgData name="Fatima Pillosu" userId="a6295d4dc9e22643" providerId="LiveId" clId="{E45A9BF4-C197-4918-8A99-49F61B604D71}" dt="2025-06-16T14:49:40.012" v="4413" actId="478"/>
          <ac:picMkLst>
            <pc:docMk/>
            <pc:sldMk cId="2412790101" sldId="256"/>
            <ac:picMk id="67" creationId="{1D9860DC-EBCA-A283-9EC6-AE5AADEE7544}"/>
          </ac:picMkLst>
        </pc:picChg>
        <pc:picChg chg="add del mod modCrop">
          <ac:chgData name="Fatima Pillosu" userId="a6295d4dc9e22643" providerId="LiveId" clId="{E45A9BF4-C197-4918-8A99-49F61B604D71}" dt="2025-06-16T14:49:40.012" v="4413" actId="478"/>
          <ac:picMkLst>
            <pc:docMk/>
            <pc:sldMk cId="2412790101" sldId="256"/>
            <ac:picMk id="68" creationId="{0801E415-EC9A-6875-C7ED-1D2434BC186F}"/>
          </ac:picMkLst>
        </pc:picChg>
        <pc:cxnChg chg="add del mod">
          <ac:chgData name="Fatima Pillosu" userId="a6295d4dc9e22643" providerId="LiveId" clId="{E45A9BF4-C197-4918-8A99-49F61B604D71}" dt="2025-06-16T13:56:07.507" v="3397" actId="478"/>
          <ac:cxnSpMkLst>
            <pc:docMk/>
            <pc:sldMk cId="2412790101" sldId="256"/>
            <ac:cxnSpMk id="15" creationId="{D31AED20-CCB3-4490-522C-CFA515D0B76F}"/>
          </ac:cxnSpMkLst>
        </pc:cxnChg>
        <pc:cxnChg chg="del">
          <ac:chgData name="Fatima Pillosu" userId="a6295d4dc9e22643" providerId="LiveId" clId="{E45A9BF4-C197-4918-8A99-49F61B604D71}" dt="2025-06-11T14:40:38.191" v="0" actId="478"/>
          <ac:cxnSpMkLst>
            <pc:docMk/>
            <pc:sldMk cId="2412790101" sldId="256"/>
            <ac:cxnSpMk id="25" creationId="{ED91A587-0A65-910E-7888-AF5E98942882}"/>
          </ac:cxnSpMkLst>
        </pc:cxnChg>
        <pc:cxnChg chg="del">
          <ac:chgData name="Fatima Pillosu" userId="a6295d4dc9e22643" providerId="LiveId" clId="{E45A9BF4-C197-4918-8A99-49F61B604D71}" dt="2025-06-11T14:40:38.191" v="0" actId="478"/>
          <ac:cxnSpMkLst>
            <pc:docMk/>
            <pc:sldMk cId="2412790101" sldId="256"/>
            <ac:cxnSpMk id="26" creationId="{50849AC7-0405-6E4C-255B-2854D4AC2067}"/>
          </ac:cxnSpMkLst>
        </pc:cxnChg>
        <pc:cxnChg chg="add del mod">
          <ac:chgData name="Fatima Pillosu" userId="a6295d4dc9e22643" providerId="LiveId" clId="{E45A9BF4-C197-4918-8A99-49F61B604D71}" dt="2025-06-11T15:23:24.712" v="1030" actId="21"/>
          <ac:cxnSpMkLst>
            <pc:docMk/>
            <pc:sldMk cId="2412790101" sldId="256"/>
            <ac:cxnSpMk id="27" creationId="{D31AED20-CCB3-4490-522C-CFA515D0B76F}"/>
          </ac:cxnSpMkLst>
        </pc:cxnChg>
        <pc:cxnChg chg="add del mod">
          <ac:chgData name="Fatima Pillosu" userId="a6295d4dc9e22643" providerId="LiveId" clId="{E45A9BF4-C197-4918-8A99-49F61B604D71}" dt="2025-06-16T13:43:42.890" v="3222" actId="478"/>
          <ac:cxnSpMkLst>
            <pc:docMk/>
            <pc:sldMk cId="2412790101" sldId="256"/>
            <ac:cxnSpMk id="27" creationId="{EE3B3A0B-144D-C7F9-226A-1EAD8FC5E1D4}"/>
          </ac:cxnSpMkLst>
        </pc:cxnChg>
        <pc:cxnChg chg="del mod">
          <ac:chgData name="Fatima Pillosu" userId="a6295d4dc9e22643" providerId="LiveId" clId="{E45A9BF4-C197-4918-8A99-49F61B604D71}" dt="2025-06-11T15:06:44.758" v="677" actId="21"/>
          <ac:cxnSpMkLst>
            <pc:docMk/>
            <pc:sldMk cId="2412790101" sldId="256"/>
            <ac:cxnSpMk id="32" creationId="{D31AED20-CCB3-4490-522C-CFA515D0B76F}"/>
          </ac:cxnSpMkLst>
        </pc:cxnChg>
        <pc:cxnChg chg="add del mod">
          <ac:chgData name="Fatima Pillosu" userId="a6295d4dc9e22643" providerId="LiveId" clId="{E45A9BF4-C197-4918-8A99-49F61B604D71}" dt="2025-06-16T11:44:31.514" v="3154" actId="21"/>
          <ac:cxnSpMkLst>
            <pc:docMk/>
            <pc:sldMk cId="2412790101" sldId="256"/>
            <ac:cxnSpMk id="45" creationId="{D31AED20-CCB3-4490-522C-CFA515D0B76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F351E-84E9-41B7-B0E8-3865FDEE6578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6475" y="1143000"/>
            <a:ext cx="2305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0BF31-CB9A-440A-B6D9-4411B70F40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615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6475" y="1143000"/>
            <a:ext cx="2305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0BF31-CB9A-440A-B6D9-4411B70F408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758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907243"/>
            <a:ext cx="3519170" cy="1929977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2911647"/>
            <a:ext cx="3105150" cy="1338408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58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5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295143"/>
            <a:ext cx="892731" cy="46979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295143"/>
            <a:ext cx="2626439" cy="46979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87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91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1382040"/>
            <a:ext cx="3570923" cy="2305962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3709817"/>
            <a:ext cx="3570923" cy="1212651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>
                    <a:tint val="82000"/>
                  </a:schemeClr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84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1475713"/>
            <a:ext cx="1759585" cy="35173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1475713"/>
            <a:ext cx="1759585" cy="35173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01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295144"/>
            <a:ext cx="3570923" cy="10714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1358940"/>
            <a:ext cx="1751498" cy="665996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2024936"/>
            <a:ext cx="1751498" cy="2978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1358940"/>
            <a:ext cx="1760124" cy="665996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2024936"/>
            <a:ext cx="1760124" cy="2978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89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81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333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69570"/>
            <a:ext cx="1335322" cy="1293495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798170"/>
            <a:ext cx="2095976" cy="3939514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663065"/>
            <a:ext cx="1335322" cy="3081034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90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69570"/>
            <a:ext cx="1335322" cy="1293495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798170"/>
            <a:ext cx="2095976" cy="3939514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663065"/>
            <a:ext cx="1335322" cy="3081034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37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295144"/>
            <a:ext cx="3570923" cy="1071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1475713"/>
            <a:ext cx="3570923" cy="3517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5138051"/>
            <a:ext cx="931545" cy="295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C97ECD-701F-43E5-BEEA-27FD7C580DC1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5138051"/>
            <a:ext cx="1397318" cy="295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5138051"/>
            <a:ext cx="931545" cy="295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99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6E0A576C-FEB4-8631-B956-C0ECE587A165}"/>
              </a:ext>
            </a:extLst>
          </p:cNvPr>
          <p:cNvSpPr/>
          <p:nvPr/>
        </p:nvSpPr>
        <p:spPr>
          <a:xfrm>
            <a:off x="1516134" y="3447932"/>
            <a:ext cx="2412000" cy="6454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37CFD3-310B-C4B7-5CBF-D6EBE8384DFF}"/>
              </a:ext>
            </a:extLst>
          </p:cNvPr>
          <p:cNvSpPr/>
          <p:nvPr/>
        </p:nvSpPr>
        <p:spPr>
          <a:xfrm>
            <a:off x="26752" y="3385670"/>
            <a:ext cx="4083522" cy="212135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  <a:prstDash val="lg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ABB4D-863F-E734-71F8-6A361F5E1DE3}"/>
              </a:ext>
            </a:extLst>
          </p:cNvPr>
          <p:cNvSpPr txBox="1"/>
          <p:nvPr/>
        </p:nvSpPr>
        <p:spPr>
          <a:xfrm>
            <a:off x="-76200" y="1219171"/>
            <a:ext cx="430887" cy="962486"/>
          </a:xfrm>
          <a:prstGeom prst="rect">
            <a:avLst/>
          </a:prstGeom>
          <a:noFill/>
          <a:ln w="6350"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GB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 </a:t>
            </a:r>
          </a:p>
          <a:p>
            <a:pPr algn="ctr"/>
            <a:r>
              <a:rPr lang="en-GB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QUESTIONS (RQ)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7FF438-27CB-7933-3FF0-750C83E136A4}"/>
              </a:ext>
            </a:extLst>
          </p:cNvPr>
          <p:cNvSpPr/>
          <p:nvPr/>
        </p:nvSpPr>
        <p:spPr>
          <a:xfrm>
            <a:off x="2866378" y="840121"/>
            <a:ext cx="1260000" cy="360000"/>
          </a:xfrm>
          <a:prstGeom prst="rect">
            <a:avLst/>
          </a:prstGeom>
          <a:solidFill>
            <a:srgbClr val="3F37C9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Chapter 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699DC0-F296-4F13-1267-BB22E3869038}"/>
              </a:ext>
            </a:extLst>
          </p:cNvPr>
          <p:cNvSpPr/>
          <p:nvPr/>
        </p:nvSpPr>
        <p:spPr>
          <a:xfrm>
            <a:off x="1577528" y="840121"/>
            <a:ext cx="1260000" cy="360000"/>
          </a:xfrm>
          <a:prstGeom prst="rect">
            <a:avLst/>
          </a:prstGeom>
          <a:solidFill>
            <a:srgbClr val="E6830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Chapter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0B7DAE-BBF8-26B9-F316-694D75EF55A1}"/>
              </a:ext>
            </a:extLst>
          </p:cNvPr>
          <p:cNvSpPr/>
          <p:nvPr/>
        </p:nvSpPr>
        <p:spPr>
          <a:xfrm>
            <a:off x="288679" y="840121"/>
            <a:ext cx="1260000" cy="360000"/>
          </a:xfrm>
          <a:prstGeom prst="rect">
            <a:avLst/>
          </a:prstGeom>
          <a:solidFill>
            <a:srgbClr val="FF595E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Chapter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A3A3F-6F21-9FFB-DFE8-C73B8123777A}"/>
              </a:ext>
            </a:extLst>
          </p:cNvPr>
          <p:cNvSpPr txBox="1"/>
          <p:nvPr/>
        </p:nvSpPr>
        <p:spPr>
          <a:xfrm>
            <a:off x="288679" y="1227884"/>
            <a:ext cx="1260000" cy="954107"/>
          </a:xfrm>
          <a:prstGeom prst="rect">
            <a:avLst/>
          </a:prstGeom>
          <a:solidFill>
            <a:srgbClr val="FF595E">
              <a:alpha val="50000"/>
            </a:srgbClr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RQ1</a:t>
            </a:r>
          </a:p>
          <a:p>
            <a:pPr algn="ctr"/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Can global NWP rainfall forecasts successfully identify areas at risk of flash floods up to medium-range lead times?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5FE5E2-2AF1-E6C3-A893-A13186B11D78}"/>
              </a:ext>
            </a:extLst>
          </p:cNvPr>
          <p:cNvSpPr txBox="1"/>
          <p:nvPr/>
        </p:nvSpPr>
        <p:spPr>
          <a:xfrm>
            <a:off x="1577528" y="1227884"/>
            <a:ext cx="1260000" cy="954107"/>
          </a:xfrm>
          <a:prstGeom prst="rect">
            <a:avLst/>
          </a:prstGeom>
          <a:solidFill>
            <a:srgbClr val="E68301">
              <a:alpha val="50000"/>
            </a:srgbClr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RQ2</a:t>
            </a:r>
          </a:p>
          <a:p>
            <a:pPr algn="ctr"/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Is it feasible to develop data-driven predictions of areas at risk of flash floods using hydro-met reanalysis </a:t>
            </a:r>
          </a:p>
          <a:p>
            <a:pPr algn="ctr"/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97B761-747A-2315-B6B9-C750C47D99DC}"/>
              </a:ext>
            </a:extLst>
          </p:cNvPr>
          <p:cNvSpPr txBox="1"/>
          <p:nvPr/>
        </p:nvSpPr>
        <p:spPr>
          <a:xfrm>
            <a:off x="2866377" y="1227884"/>
            <a:ext cx="1260000" cy="954107"/>
          </a:xfrm>
          <a:prstGeom prst="rect">
            <a:avLst/>
          </a:prstGeom>
          <a:solidFill>
            <a:srgbClr val="3F37C9">
              <a:alpha val="50000"/>
            </a:srgbClr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RQ3</a:t>
            </a:r>
          </a:p>
          <a:p>
            <a:pPr algn="ctr"/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What is the medium-range predictability of hydro-met, data-driven predictions of areas at risk of flash floods?</a:t>
            </a:r>
          </a:p>
          <a:p>
            <a:pPr algn="ctr"/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A77F1B-56D8-FF8C-7ECE-F7D395C2B6A3}"/>
              </a:ext>
            </a:extLst>
          </p:cNvPr>
          <p:cNvSpPr txBox="1"/>
          <p:nvPr/>
        </p:nvSpPr>
        <p:spPr>
          <a:xfrm>
            <a:off x="-76200" y="2214619"/>
            <a:ext cx="430887" cy="821861"/>
          </a:xfrm>
          <a:prstGeom prst="rect">
            <a:avLst/>
          </a:prstGeom>
          <a:noFill/>
          <a:ln w="6350"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GB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 </a:t>
            </a:r>
          </a:p>
          <a:p>
            <a:pPr algn="ctr"/>
            <a:r>
              <a:rPr lang="en-GB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B1E732-CD1A-C841-C76B-2D4E477D2BEA}"/>
              </a:ext>
            </a:extLst>
          </p:cNvPr>
          <p:cNvSpPr txBox="1"/>
          <p:nvPr/>
        </p:nvSpPr>
        <p:spPr>
          <a:xfrm>
            <a:off x="288679" y="2214619"/>
            <a:ext cx="1260000" cy="830997"/>
          </a:xfrm>
          <a:prstGeom prst="rect">
            <a:avLst/>
          </a:prstGeom>
          <a:solidFill>
            <a:srgbClr val="FF595E">
              <a:alpha val="50000"/>
            </a:srgbClr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Development of a flash-flood-focused verification framework to assess (rainfall-based and hydro-met) predictions of areas at risk of flash floods.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7BB970-06A3-D82D-DD59-9485C3A2FB34}"/>
              </a:ext>
            </a:extLst>
          </p:cNvPr>
          <p:cNvSpPr txBox="1"/>
          <p:nvPr/>
        </p:nvSpPr>
        <p:spPr>
          <a:xfrm>
            <a:off x="1577528" y="2214619"/>
            <a:ext cx="1260000" cy="830997"/>
          </a:xfrm>
          <a:prstGeom prst="rect">
            <a:avLst/>
          </a:prstGeom>
          <a:solidFill>
            <a:srgbClr val="E68301">
              <a:alpha val="50000"/>
            </a:srgbClr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Development of short-range (day 1, reanalysis-based) hydro-met, data-driven predictions 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 areas at risk of flash floods</a:t>
            </a:r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E5E416-C7A1-C227-031E-B35CF991FEFF}"/>
              </a:ext>
            </a:extLst>
          </p:cNvPr>
          <p:cNvSpPr txBox="1"/>
          <p:nvPr/>
        </p:nvSpPr>
        <p:spPr>
          <a:xfrm>
            <a:off x="2866378" y="2214619"/>
            <a:ext cx="1260000" cy="830997"/>
          </a:xfrm>
          <a:prstGeom prst="rect">
            <a:avLst/>
          </a:prstGeom>
          <a:solidFill>
            <a:srgbClr val="3F37C9">
              <a:alpha val="50000"/>
            </a:srgbClr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Development of medium-range (up to day 5) hydro-met, data-driven predictions 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of areas at risk of flash floods</a:t>
            </a:r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algn="ctr"/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1A0E4A-D491-74D5-90F0-C519DB1C25DC}"/>
              </a:ext>
            </a:extLst>
          </p:cNvPr>
          <p:cNvSpPr txBox="1"/>
          <p:nvPr/>
        </p:nvSpPr>
        <p:spPr>
          <a:xfrm>
            <a:off x="287249" y="648776"/>
            <a:ext cx="3839127" cy="215444"/>
          </a:xfrm>
          <a:prstGeom prst="rect">
            <a:avLst/>
          </a:prstGeom>
          <a:noFill/>
          <a:ln w="6350">
            <a:noFill/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GB" sz="8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ANALYSIS </a:t>
            </a:r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52E58A-BA02-021E-4F28-6D976EBB835E}"/>
              </a:ext>
            </a:extLst>
          </p:cNvPr>
          <p:cNvSpPr txBox="1"/>
          <p:nvPr/>
        </p:nvSpPr>
        <p:spPr>
          <a:xfrm>
            <a:off x="-81390" y="65385"/>
            <a:ext cx="4600575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Thesis’ integrated experimental strategy </a:t>
            </a:r>
          </a:p>
          <a:p>
            <a:r>
              <a:rPr lang="en-US" sz="1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Methodological decisions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underlying the research components outlined by the research questions in each main analysis chapter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5CD0EB-6B55-2725-6E3F-17726052CCE4}"/>
              </a:ext>
            </a:extLst>
          </p:cNvPr>
          <p:cNvSpPr/>
          <p:nvPr/>
        </p:nvSpPr>
        <p:spPr>
          <a:xfrm>
            <a:off x="3969185" y="3474631"/>
            <a:ext cx="72000" cy="180000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DD422E1D-E299-828A-BD94-EA3FE9B35B2F}"/>
              </a:ext>
            </a:extLst>
          </p:cNvPr>
          <p:cNvSpPr/>
          <p:nvPr/>
        </p:nvSpPr>
        <p:spPr>
          <a:xfrm>
            <a:off x="287249" y="3069108"/>
            <a:ext cx="3839127" cy="90000"/>
          </a:xfrm>
          <a:prstGeom prst="homePlate">
            <a:avLst>
              <a:gd name="adj" fmla="val 108421"/>
            </a:avLst>
          </a:prstGeom>
          <a:gradFill flip="none" rotWithShape="1">
            <a:gsLst>
              <a:gs pos="63000">
                <a:srgbClr val="E68301"/>
              </a:gs>
              <a:gs pos="40000">
                <a:srgbClr val="E68301"/>
              </a:gs>
              <a:gs pos="28000">
                <a:srgbClr val="FF595E"/>
              </a:gs>
              <a:gs pos="6000">
                <a:srgbClr val="FF595E"/>
              </a:gs>
              <a:gs pos="74000">
                <a:srgbClr val="3F37C9"/>
              </a:gs>
              <a:gs pos="98000">
                <a:srgbClr val="3F37C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3D8EC9DA-9022-BEAE-0FAC-C07CABA596E2}"/>
              </a:ext>
            </a:extLst>
          </p:cNvPr>
          <p:cNvSpPr/>
          <p:nvPr/>
        </p:nvSpPr>
        <p:spPr>
          <a:xfrm>
            <a:off x="1577528" y="3184413"/>
            <a:ext cx="2548848" cy="90000"/>
          </a:xfrm>
          <a:prstGeom prst="homePlate">
            <a:avLst>
              <a:gd name="adj" fmla="val 112473"/>
            </a:avLst>
          </a:prstGeom>
          <a:gradFill flip="none" rotWithShape="1">
            <a:gsLst>
              <a:gs pos="66000">
                <a:srgbClr val="3F37C9"/>
              </a:gs>
              <a:gs pos="51000">
                <a:srgbClr val="935D65"/>
              </a:gs>
              <a:gs pos="35000">
                <a:srgbClr val="E6830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97776E-A046-4D6E-89DA-50B1F5A3FAF4}"/>
              </a:ext>
            </a:extLst>
          </p:cNvPr>
          <p:cNvSpPr txBox="1"/>
          <p:nvPr/>
        </p:nvSpPr>
        <p:spPr>
          <a:xfrm>
            <a:off x="-19050" y="3439608"/>
            <a:ext cx="430887" cy="2067076"/>
          </a:xfrm>
          <a:prstGeom prst="rect">
            <a:avLst/>
          </a:prstGeom>
          <a:noFill/>
          <a:ln w="6350"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GB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METHODOLOGICAL </a:t>
            </a:r>
          </a:p>
          <a:p>
            <a:pPr algn="ctr"/>
            <a:r>
              <a:rPr lang="en-GB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0C6C9F-C26A-BA0C-97C9-D400337436C7}"/>
              </a:ext>
            </a:extLst>
          </p:cNvPr>
          <p:cNvSpPr/>
          <p:nvPr/>
        </p:nvSpPr>
        <p:spPr>
          <a:xfrm>
            <a:off x="400487" y="3447932"/>
            <a:ext cx="1119889" cy="64543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A4B2C5-47D5-3495-68D8-2CB424DC7257}"/>
              </a:ext>
            </a:extLst>
          </p:cNvPr>
          <p:cNvSpPr txBox="1"/>
          <p:nvPr/>
        </p:nvSpPr>
        <p:spPr>
          <a:xfrm>
            <a:off x="1530267" y="3539816"/>
            <a:ext cx="2450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SELECTION OF DATA SOURCES </a:t>
            </a:r>
          </a:p>
          <a:p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model development and operational implementation, and forecast verification.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E71E37-6166-0490-58E8-888C8B970604}"/>
              </a:ext>
            </a:extLst>
          </p:cNvPr>
          <p:cNvSpPr txBox="1"/>
          <p:nvPr/>
        </p:nvSpPr>
        <p:spPr>
          <a:xfrm>
            <a:off x="493216" y="3471376"/>
            <a:ext cx="1464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1A946F-24FC-86A6-3A72-C8D4D2433C01}"/>
              </a:ext>
            </a:extLst>
          </p:cNvPr>
          <p:cNvSpPr txBox="1"/>
          <p:nvPr/>
        </p:nvSpPr>
        <p:spPr>
          <a:xfrm>
            <a:off x="476740" y="3537988"/>
            <a:ext cx="963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B7EA2C-EE98-FF83-48D1-3425D530EEDB}"/>
              </a:ext>
            </a:extLst>
          </p:cNvPr>
          <p:cNvSpPr/>
          <p:nvPr/>
        </p:nvSpPr>
        <p:spPr>
          <a:xfrm>
            <a:off x="1516135" y="4121527"/>
            <a:ext cx="2411999" cy="6454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1CB6E6-87E2-1A0A-67F8-7F99E4513D1C}"/>
              </a:ext>
            </a:extLst>
          </p:cNvPr>
          <p:cNvSpPr/>
          <p:nvPr/>
        </p:nvSpPr>
        <p:spPr>
          <a:xfrm>
            <a:off x="400487" y="4121527"/>
            <a:ext cx="1119889" cy="64543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1CA93F-6FAF-42B3-BBBF-433BE0D7EC13}"/>
              </a:ext>
            </a:extLst>
          </p:cNvPr>
          <p:cNvSpPr txBox="1"/>
          <p:nvPr/>
        </p:nvSpPr>
        <p:spPr>
          <a:xfrm>
            <a:off x="1530267" y="4213411"/>
            <a:ext cx="1959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FORECAST VERIFICATION STRATEGY</a:t>
            </a:r>
          </a:p>
          <a:p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rainfall-based and hydro-met predictions of areas at risk of flash floods.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561625-E084-10DA-C9D2-DC79AAA113FE}"/>
              </a:ext>
            </a:extLst>
          </p:cNvPr>
          <p:cNvSpPr txBox="1"/>
          <p:nvPr/>
        </p:nvSpPr>
        <p:spPr>
          <a:xfrm>
            <a:off x="493216" y="4144971"/>
            <a:ext cx="1464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DBA1A3-69AC-E204-1AED-E215C8C8CEB0}"/>
              </a:ext>
            </a:extLst>
          </p:cNvPr>
          <p:cNvSpPr txBox="1"/>
          <p:nvPr/>
        </p:nvSpPr>
        <p:spPr>
          <a:xfrm>
            <a:off x="476740" y="4211583"/>
            <a:ext cx="963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402EF05-0A8D-81FE-F96A-820C0CB99803}"/>
              </a:ext>
            </a:extLst>
          </p:cNvPr>
          <p:cNvSpPr/>
          <p:nvPr/>
        </p:nvSpPr>
        <p:spPr>
          <a:xfrm>
            <a:off x="1516135" y="4788361"/>
            <a:ext cx="2411999" cy="6454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CDF8D29-A1A4-B6EF-CC2D-02154951F423}"/>
              </a:ext>
            </a:extLst>
          </p:cNvPr>
          <p:cNvSpPr/>
          <p:nvPr/>
        </p:nvSpPr>
        <p:spPr>
          <a:xfrm>
            <a:off x="400487" y="4788361"/>
            <a:ext cx="1119889" cy="645433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5F22480-43D2-EC6C-C595-536DDF09AC46}"/>
              </a:ext>
            </a:extLst>
          </p:cNvPr>
          <p:cNvSpPr txBox="1"/>
          <p:nvPr/>
        </p:nvSpPr>
        <p:spPr>
          <a:xfrm>
            <a:off x="1530267" y="4823762"/>
            <a:ext cx="2255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DATA-DRIVEN MODEL DEVELOPMENT STRATEGY </a:t>
            </a:r>
          </a:p>
          <a:p>
            <a:r>
              <a:rPr lang="en-GB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develop hydro-met predictions of areas at risk of flash floods under imbalanced observational datasets.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CF77BB-AB79-BDF7-1AD9-C8ABDB188BCE}"/>
              </a:ext>
            </a:extLst>
          </p:cNvPr>
          <p:cNvSpPr txBox="1"/>
          <p:nvPr/>
        </p:nvSpPr>
        <p:spPr>
          <a:xfrm>
            <a:off x="493216" y="4811805"/>
            <a:ext cx="1464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E0D8E67-F738-7066-FAAB-7F1C9C0D3446}"/>
              </a:ext>
            </a:extLst>
          </p:cNvPr>
          <p:cNvSpPr txBox="1"/>
          <p:nvPr/>
        </p:nvSpPr>
        <p:spPr>
          <a:xfrm>
            <a:off x="476740" y="4878417"/>
            <a:ext cx="963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D8BB4D1-20CB-1DE2-D4F0-75DF1EAC1D67}"/>
              </a:ext>
            </a:extLst>
          </p:cNvPr>
          <p:cNvSpPr/>
          <p:nvPr/>
        </p:nvSpPr>
        <p:spPr>
          <a:xfrm>
            <a:off x="3969185" y="3679429"/>
            <a:ext cx="72000" cy="180000"/>
          </a:xfrm>
          <a:prstGeom prst="rect">
            <a:avLst/>
          </a:prstGeom>
          <a:solidFill>
            <a:srgbClr val="E683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0D42DFB-603C-F1E1-00B0-82C244B805A5}"/>
              </a:ext>
            </a:extLst>
          </p:cNvPr>
          <p:cNvSpPr/>
          <p:nvPr/>
        </p:nvSpPr>
        <p:spPr>
          <a:xfrm>
            <a:off x="3969185" y="3884227"/>
            <a:ext cx="72000" cy="180000"/>
          </a:xfrm>
          <a:prstGeom prst="rect">
            <a:avLst/>
          </a:prstGeom>
          <a:solidFill>
            <a:srgbClr val="3F3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B4D06F-1CFC-86DB-9C76-5F0C3731175E}"/>
              </a:ext>
            </a:extLst>
          </p:cNvPr>
          <p:cNvSpPr/>
          <p:nvPr/>
        </p:nvSpPr>
        <p:spPr>
          <a:xfrm>
            <a:off x="3968387" y="4153986"/>
            <a:ext cx="72000" cy="180000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677E649-7591-CF6E-4DD8-9E544C86BDA1}"/>
              </a:ext>
            </a:extLst>
          </p:cNvPr>
          <p:cNvSpPr/>
          <p:nvPr/>
        </p:nvSpPr>
        <p:spPr>
          <a:xfrm>
            <a:off x="3968387" y="4358784"/>
            <a:ext cx="72000" cy="180000"/>
          </a:xfrm>
          <a:prstGeom prst="rect">
            <a:avLst/>
          </a:prstGeom>
          <a:solidFill>
            <a:srgbClr val="E683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BFE8251-FDEF-457C-6AFD-2E5AF06DF895}"/>
              </a:ext>
            </a:extLst>
          </p:cNvPr>
          <p:cNvSpPr/>
          <p:nvPr/>
        </p:nvSpPr>
        <p:spPr>
          <a:xfrm>
            <a:off x="3968387" y="4563582"/>
            <a:ext cx="72000" cy="180000"/>
          </a:xfrm>
          <a:prstGeom prst="rect">
            <a:avLst/>
          </a:prstGeom>
          <a:solidFill>
            <a:srgbClr val="3F3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6D3542B-779B-AA13-5BF1-D5B361BB166D}"/>
              </a:ext>
            </a:extLst>
          </p:cNvPr>
          <p:cNvSpPr/>
          <p:nvPr/>
        </p:nvSpPr>
        <p:spPr>
          <a:xfrm>
            <a:off x="3968087" y="5026267"/>
            <a:ext cx="72000" cy="180000"/>
          </a:xfrm>
          <a:prstGeom prst="rect">
            <a:avLst/>
          </a:prstGeom>
          <a:solidFill>
            <a:srgbClr val="E683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FF9F863-65F7-D89A-853C-C1170C80C088}"/>
              </a:ext>
            </a:extLst>
          </p:cNvPr>
          <p:cNvSpPr/>
          <p:nvPr/>
        </p:nvSpPr>
        <p:spPr>
          <a:xfrm>
            <a:off x="3968087" y="5231065"/>
            <a:ext cx="72000" cy="180000"/>
          </a:xfrm>
          <a:prstGeom prst="rect">
            <a:avLst/>
          </a:prstGeom>
          <a:solidFill>
            <a:srgbClr val="3F3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79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220</Words>
  <Application>Microsoft Office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3</cp:revision>
  <dcterms:created xsi:type="dcterms:W3CDTF">2025-04-07T14:41:43Z</dcterms:created>
  <dcterms:modified xsi:type="dcterms:W3CDTF">2025-06-18T10:40:06Z</dcterms:modified>
</cp:coreProperties>
</file>