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B44DA-7534-4D97-B31C-9B585D815E59}" v="3" dt="2025-05-25T06:49:51.017"/>
    <p1510:client id="{E0DE9FFC-A79A-49F3-A9EA-98D7366CA706}" v="33" dt="2025-05-24T17:49:35.810"/>
    <p1510:client id="{FAEAB64E-0D04-44B8-A10E-7A8FD0B0CEC1}" v="4" dt="2025-05-25T06:48:23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AEAB64E-0D04-44B8-A10E-7A8FD0B0CEC1}"/>
    <pc:docChg chg="undo custSel modSld">
      <pc:chgData name="Fatima Pillosu" userId="a6295d4dc9e22643" providerId="LiveId" clId="{FAEAB64E-0D04-44B8-A10E-7A8FD0B0CEC1}" dt="2025-05-25T06:48:27.706" v="14" actId="478"/>
      <pc:docMkLst>
        <pc:docMk/>
      </pc:docMkLst>
      <pc:sldChg chg="addSp delSp modSp mod">
        <pc:chgData name="Fatima Pillosu" userId="a6295d4dc9e22643" providerId="LiveId" clId="{FAEAB64E-0D04-44B8-A10E-7A8FD0B0CEC1}" dt="2025-05-25T06:48:27.706" v="14" actId="478"/>
        <pc:sldMkLst>
          <pc:docMk/>
          <pc:sldMk cId="2001934226" sldId="256"/>
        </pc:sldMkLst>
        <pc:picChg chg="add mod">
          <ac:chgData name="Fatima Pillosu" userId="a6295d4dc9e22643" providerId="LiveId" clId="{FAEAB64E-0D04-44B8-A10E-7A8FD0B0CEC1}" dt="2025-05-25T06:48:05.242" v="4" actId="1076"/>
          <ac:picMkLst>
            <pc:docMk/>
            <pc:sldMk cId="2001934226" sldId="256"/>
            <ac:picMk id="3" creationId="{BC42618F-8DF8-BEB3-46BC-425DCB092295}"/>
          </ac:picMkLst>
        </pc:picChg>
        <pc:picChg chg="add mod">
          <ac:chgData name="Fatima Pillosu" userId="a6295d4dc9e22643" providerId="LiveId" clId="{FAEAB64E-0D04-44B8-A10E-7A8FD0B0CEC1}" dt="2025-05-25T06:48:11.557" v="7" actId="962"/>
          <ac:picMkLst>
            <pc:docMk/>
            <pc:sldMk cId="2001934226" sldId="256"/>
            <ac:picMk id="12" creationId="{290DE024-404B-6085-83B5-D0E280E13699}"/>
          </ac:picMkLst>
        </pc:picChg>
        <pc:picChg chg="add mod">
          <ac:chgData name="Fatima Pillosu" userId="a6295d4dc9e22643" providerId="LiveId" clId="{FAEAB64E-0D04-44B8-A10E-7A8FD0B0CEC1}" dt="2025-05-25T06:48:18.252" v="10" actId="962"/>
          <ac:picMkLst>
            <pc:docMk/>
            <pc:sldMk cId="2001934226" sldId="256"/>
            <ac:picMk id="14" creationId="{685D3B14-B0AB-E31C-3A4E-7C7372001C3E}"/>
          </ac:picMkLst>
        </pc:picChg>
        <pc:picChg chg="add del mod">
          <ac:chgData name="Fatima Pillosu" userId="a6295d4dc9e22643" providerId="LiveId" clId="{FAEAB64E-0D04-44B8-A10E-7A8FD0B0CEC1}" dt="2025-05-25T06:48:27.706" v="14" actId="478"/>
          <ac:picMkLst>
            <pc:docMk/>
            <pc:sldMk cId="2001934226" sldId="256"/>
            <ac:picMk id="16" creationId="{5FB09810-608F-298D-AC30-C40E644408F6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DA8B44DA-7534-4D97-B31C-9B585D815E59}"/>
    <pc:docChg chg="undo custSel modSld">
      <pc:chgData name="Fatima Pillosu" userId="a6295d4dc9e22643" providerId="LiveId" clId="{DA8B44DA-7534-4D97-B31C-9B585D815E59}" dt="2025-05-25T06:59:44.092" v="203" actId="20577"/>
      <pc:docMkLst>
        <pc:docMk/>
      </pc:docMkLst>
      <pc:sldChg chg="addSp delSp modSp mod">
        <pc:chgData name="Fatima Pillosu" userId="a6295d4dc9e22643" providerId="LiveId" clId="{DA8B44DA-7534-4D97-B31C-9B585D815E59}" dt="2025-05-25T06:59:44.092" v="203" actId="20577"/>
        <pc:sldMkLst>
          <pc:docMk/>
          <pc:sldMk cId="2001934226" sldId="256"/>
        </pc:sldMkLst>
        <pc:spChg chg="mod">
          <ac:chgData name="Fatima Pillosu" userId="a6295d4dc9e22643" providerId="LiveId" clId="{DA8B44DA-7534-4D97-B31C-9B585D815E59}" dt="2025-05-25T06:59:44.092" v="203" actId="20577"/>
          <ac:spMkLst>
            <pc:docMk/>
            <pc:sldMk cId="2001934226" sldId="256"/>
            <ac:spMk id="24" creationId="{7D251682-B46D-DC7E-8C5E-59DFF1C27261}"/>
          </ac:spMkLst>
        </pc:spChg>
        <pc:spChg chg="mod">
          <ac:chgData name="Fatima Pillosu" userId="a6295d4dc9e22643" providerId="LiveId" clId="{DA8B44DA-7534-4D97-B31C-9B585D815E59}" dt="2025-05-25T06:57:52.079" v="194"/>
          <ac:spMkLst>
            <pc:docMk/>
            <pc:sldMk cId="2001934226" sldId="256"/>
            <ac:spMk id="25" creationId="{18F79773-A305-6943-D6AB-6A9BB374B2B4}"/>
          </ac:spMkLst>
        </pc:spChg>
        <pc:spChg chg="mod">
          <ac:chgData name="Fatima Pillosu" userId="a6295d4dc9e22643" providerId="LiveId" clId="{DA8B44DA-7534-4D97-B31C-9B585D815E59}" dt="2025-05-25T06:56:46.297" v="162" actId="20577"/>
          <ac:spMkLst>
            <pc:docMk/>
            <pc:sldMk cId="2001934226" sldId="256"/>
            <ac:spMk id="35" creationId="{8B1F5955-FCB9-F344-7FF7-DF879384E574}"/>
          </ac:spMkLst>
        </pc:spChg>
        <pc:spChg chg="mod">
          <ac:chgData name="Fatima Pillosu" userId="a6295d4dc9e22643" providerId="LiveId" clId="{DA8B44DA-7534-4D97-B31C-9B585D815E59}" dt="2025-05-25T06:55:53.058" v="134" actId="20577"/>
          <ac:spMkLst>
            <pc:docMk/>
            <pc:sldMk cId="2001934226" sldId="256"/>
            <ac:spMk id="36" creationId="{A2A68CE5-3663-E3BA-5B16-FF1EBD5CAD67}"/>
          </ac:spMkLst>
        </pc:spChg>
        <pc:spChg chg="mod">
          <ac:chgData name="Fatima Pillosu" userId="a6295d4dc9e22643" providerId="LiveId" clId="{DA8B44DA-7534-4D97-B31C-9B585D815E59}" dt="2025-05-25T06:55:05.757" v="110" actId="20577"/>
          <ac:spMkLst>
            <pc:docMk/>
            <pc:sldMk cId="2001934226" sldId="256"/>
            <ac:spMk id="37" creationId="{0DD473FB-E495-B2CC-B0FF-A62B16673603}"/>
          </ac:spMkLst>
        </pc:spChg>
        <pc:spChg chg="mod">
          <ac:chgData name="Fatima Pillosu" userId="a6295d4dc9e22643" providerId="LiveId" clId="{DA8B44DA-7534-4D97-B31C-9B585D815E59}" dt="2025-05-25T06:54:19.857" v="88" actId="20577"/>
          <ac:spMkLst>
            <pc:docMk/>
            <pc:sldMk cId="2001934226" sldId="256"/>
            <ac:spMk id="38" creationId="{44BA3302-BB3A-42E9-5A33-833C023D5C47}"/>
          </ac:spMkLst>
        </pc:spChg>
        <pc:spChg chg="mod">
          <ac:chgData name="Fatima Pillosu" userId="a6295d4dc9e22643" providerId="LiveId" clId="{DA8B44DA-7534-4D97-B31C-9B585D815E59}" dt="2025-05-25T06:53:15.493" v="64" actId="20577"/>
          <ac:spMkLst>
            <pc:docMk/>
            <pc:sldMk cId="2001934226" sldId="256"/>
            <ac:spMk id="39" creationId="{FE152A2A-430B-C523-E1E8-2692C774555F}"/>
          </ac:spMkLst>
        </pc:spChg>
        <pc:spChg chg="mod">
          <ac:chgData name="Fatima Pillosu" userId="a6295d4dc9e22643" providerId="LiveId" clId="{DA8B44DA-7534-4D97-B31C-9B585D815E59}" dt="2025-05-25T06:59:04.442" v="201" actId="207"/>
          <ac:spMkLst>
            <pc:docMk/>
            <pc:sldMk cId="2001934226" sldId="256"/>
            <ac:spMk id="46" creationId="{A915B4F4-9555-239A-6644-707B5F75353A}"/>
          </ac:spMkLst>
        </pc:spChg>
        <pc:picChg chg="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3" creationId="{BC42618F-8DF8-BEB3-46BC-425DCB092295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4" creationId="{88D99402-A6F8-6200-075A-3580037CFB63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5" creationId="{418065AA-8313-1CC2-5EE1-9C56B8E0F973}"/>
          </ac:picMkLst>
        </pc:picChg>
        <pc:picChg chg="add 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6" creationId="{5B66D8FE-4A3C-E4E7-D28F-DEFF67ABEEAB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8" creationId="{456425BC-5DD3-60EE-62D5-E50A05758999}"/>
          </ac:picMkLst>
        </pc:picChg>
        <pc:picChg chg="add 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9" creationId="{BF0857E9-9892-A155-845F-E388BC26BFF9}"/>
          </ac:picMkLst>
        </pc:picChg>
        <pc:picChg chg="add 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11" creationId="{1B25A6F3-3FCD-6B60-8767-40EE01ACE052}"/>
          </ac:picMkLst>
        </pc:picChg>
        <pc:picChg chg="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12" creationId="{290DE024-404B-6085-83B5-D0E280E13699}"/>
          </ac:picMkLst>
        </pc:picChg>
        <pc:picChg chg="mod ord modCrop">
          <ac:chgData name="Fatima Pillosu" userId="a6295d4dc9e22643" providerId="LiveId" clId="{DA8B44DA-7534-4D97-B31C-9B585D815E59}" dt="2025-05-25T06:58:12.097" v="197" actId="167"/>
          <ac:picMkLst>
            <pc:docMk/>
            <pc:sldMk cId="2001934226" sldId="256"/>
            <ac:picMk id="14" creationId="{685D3B14-B0AB-E31C-3A4E-7C7372001C3E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21" creationId="{364666C4-F3CA-09A7-7F4A-4F7FA0193F5F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22" creationId="{F8264153-7720-42A1-AED4-320543208D7A}"/>
          </ac:picMkLst>
        </pc:picChg>
        <pc:picChg chg="del mod">
          <ac:chgData name="Fatima Pillosu" userId="a6295d4dc9e22643" providerId="LiveId" clId="{DA8B44DA-7534-4D97-B31C-9B585D815E59}" dt="2025-05-25T06:58:16.522" v="198" actId="478"/>
          <ac:picMkLst>
            <pc:docMk/>
            <pc:sldMk cId="2001934226" sldId="256"/>
            <ac:picMk id="23" creationId="{60C6E82B-7081-61AF-D5FA-746E2FCF6AF4}"/>
          </ac:picMkLst>
        </pc:picChg>
        <pc:cxnChg chg="mod">
          <ac:chgData name="Fatima Pillosu" userId="a6295d4dc9e22643" providerId="LiveId" clId="{DA8B44DA-7534-4D97-B31C-9B585D815E59}" dt="2025-05-25T06:58:58.949" v="199" actId="208"/>
          <ac:cxnSpMkLst>
            <pc:docMk/>
            <pc:sldMk cId="2001934226" sldId="256"/>
            <ac:cxnSpMk id="47" creationId="{A10F3755-65FA-8268-88B6-1CBC42EFB7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point and numbers&#10;&#10;AI-generated content may be incorrect.">
            <a:extLst>
              <a:ext uri="{FF2B5EF4-FFF2-40B4-BE49-F238E27FC236}">
                <a16:creationId xmlns:a16="http://schemas.microsoft.com/office/drawing/2014/main" id="{BC42618F-8DF8-BEB3-46BC-425DCB09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3" r="8887" b="9700"/>
          <a:stretch/>
        </p:blipFill>
        <p:spPr>
          <a:xfrm>
            <a:off x="199854" y="750570"/>
            <a:ext cx="1719977" cy="1692000"/>
          </a:xfrm>
          <a:prstGeom prst="rect">
            <a:avLst/>
          </a:prstGeom>
        </p:spPr>
      </p:pic>
      <p:pic>
        <p:nvPicPr>
          <p:cNvPr id="12" name="Picture 11" descr="A graph with a point and numbers&#10;&#10;AI-generated content may be incorrect.">
            <a:extLst>
              <a:ext uri="{FF2B5EF4-FFF2-40B4-BE49-F238E27FC236}">
                <a16:creationId xmlns:a16="http://schemas.microsoft.com/office/drawing/2014/main" id="{290DE024-404B-6085-83B5-D0E280E13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3" r="8887" b="9700"/>
          <a:stretch/>
        </p:blipFill>
        <p:spPr>
          <a:xfrm>
            <a:off x="1990936" y="750570"/>
            <a:ext cx="1719977" cy="1692001"/>
          </a:xfrm>
          <a:prstGeom prst="rect">
            <a:avLst/>
          </a:prstGeom>
        </p:spPr>
      </p:pic>
      <p:pic>
        <p:nvPicPr>
          <p:cNvPr id="14" name="Picture 13" descr="A graph with a point and numbers&#10;&#10;AI-generated content may be incorrect.">
            <a:extLst>
              <a:ext uri="{FF2B5EF4-FFF2-40B4-BE49-F238E27FC236}">
                <a16:creationId xmlns:a16="http://schemas.microsoft.com/office/drawing/2014/main" id="{685D3B14-B0AB-E31C-3A4E-7C7372001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3" r="8887" b="9700"/>
          <a:stretch/>
        </p:blipFill>
        <p:spPr>
          <a:xfrm>
            <a:off x="199854" y="2692538"/>
            <a:ext cx="1719977" cy="1692001"/>
          </a:xfrm>
          <a:prstGeom prst="rect">
            <a:avLst/>
          </a:prstGeom>
        </p:spPr>
      </p:pic>
      <p:pic>
        <p:nvPicPr>
          <p:cNvPr id="6" name="Picture 5" descr="A graph with a point and numbers&#10;&#10;AI-generated content may be incorrect.">
            <a:extLst>
              <a:ext uri="{FF2B5EF4-FFF2-40B4-BE49-F238E27FC236}">
                <a16:creationId xmlns:a16="http://schemas.microsoft.com/office/drawing/2014/main" id="{5B66D8FE-4A3C-E4E7-D28F-DEFF67ABE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2" r="8887" b="9701"/>
          <a:stretch/>
        </p:blipFill>
        <p:spPr>
          <a:xfrm>
            <a:off x="1990937" y="2692537"/>
            <a:ext cx="1719977" cy="1692001"/>
          </a:xfrm>
          <a:prstGeom prst="rect">
            <a:avLst/>
          </a:prstGeom>
        </p:spPr>
      </p:pic>
      <p:pic>
        <p:nvPicPr>
          <p:cNvPr id="9" name="Picture 8" descr="A graph with a point and numbers&#10;&#10;AI-generated content may be incorrect.">
            <a:extLst>
              <a:ext uri="{FF2B5EF4-FFF2-40B4-BE49-F238E27FC236}">
                <a16:creationId xmlns:a16="http://schemas.microsoft.com/office/drawing/2014/main" id="{BF0857E9-9892-A155-845F-E388BC26B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3" r="8887" b="9700"/>
          <a:stretch/>
        </p:blipFill>
        <p:spPr>
          <a:xfrm>
            <a:off x="199854" y="4634507"/>
            <a:ext cx="1719977" cy="1692000"/>
          </a:xfrm>
          <a:prstGeom prst="rect">
            <a:avLst/>
          </a:prstGeom>
        </p:spPr>
      </p:pic>
      <p:pic>
        <p:nvPicPr>
          <p:cNvPr id="11" name="Picture 10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B25A6F3-3FCD-6B60-8767-40EE01ACE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1682" r="8887" b="9701"/>
          <a:stretch/>
        </p:blipFill>
        <p:spPr>
          <a:xfrm>
            <a:off x="1990936" y="4634505"/>
            <a:ext cx="1719977" cy="169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0.528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(0.520 ; 0.535)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0.532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(0.525 ; 0.540)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0.523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(0.516 ; 0.530)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0.518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(0.513 ; 0.525)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0.515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(0.509 ; 0.520)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0.513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(0.509 ; 0.518)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2025-05-25T06:59:47Z</dcterms:modified>
</cp:coreProperties>
</file>