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258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D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A94FF-2035-42BC-8818-111E8056487C}" v="7" dt="2025-05-24T21:41:04.785"/>
    <p1510:client id="{E0DE9FFC-A79A-49F3-A9EA-98D7366CA706}" v="33" dt="2025-05-24T17:49:3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316" d="100"/>
          <a:sy n="316" d="100"/>
        </p:scale>
        <p:origin x="1296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14A94FF-2035-42BC-8818-111E8056487C}"/>
    <pc:docChg chg="undo custSel modSld">
      <pc:chgData name="Fatima Pillosu" userId="a6295d4dc9e22643" providerId="LiveId" clId="{114A94FF-2035-42BC-8818-111E8056487C}" dt="2025-05-24T21:45:47.027" v="191" actId="732"/>
      <pc:docMkLst>
        <pc:docMk/>
      </pc:docMkLst>
      <pc:sldChg chg="addSp delSp modSp mod">
        <pc:chgData name="Fatima Pillosu" userId="a6295d4dc9e22643" providerId="LiveId" clId="{114A94FF-2035-42BC-8818-111E8056487C}" dt="2025-05-24T21:45:47.027" v="191" actId="732"/>
        <pc:sldMkLst>
          <pc:docMk/>
          <pc:sldMk cId="2001934226" sldId="256"/>
        </pc:sldMkLst>
        <pc:spChg chg="mod">
          <ac:chgData name="Fatima Pillosu" userId="a6295d4dc9e22643" providerId="LiveId" clId="{114A94FF-2035-42BC-8818-111E8056487C}" dt="2025-05-24T21:34:33.918" v="0" actId="20577"/>
          <ac:spMkLst>
            <pc:docMk/>
            <pc:sldMk cId="2001934226" sldId="256"/>
            <ac:spMk id="24" creationId="{7D251682-B46D-DC7E-8C5E-59DFF1C27261}"/>
          </ac:spMkLst>
        </pc:spChg>
        <pc:spChg chg="mod">
          <ac:chgData name="Fatima Pillosu" userId="a6295d4dc9e22643" providerId="LiveId" clId="{114A94FF-2035-42BC-8818-111E8056487C}" dt="2025-05-24T21:40:20.612" v="155" actId="20577"/>
          <ac:spMkLst>
            <pc:docMk/>
            <pc:sldMk cId="2001934226" sldId="256"/>
            <ac:spMk id="25" creationId="{18F79773-A305-6943-D6AB-6A9BB374B2B4}"/>
          </ac:spMkLst>
        </pc:spChg>
        <pc:spChg chg="mod">
          <ac:chgData name="Fatima Pillosu" userId="a6295d4dc9e22643" providerId="LiveId" clId="{114A94FF-2035-42BC-8818-111E8056487C}" dt="2025-05-24T21:39:39.899" v="137" actId="20577"/>
          <ac:spMkLst>
            <pc:docMk/>
            <pc:sldMk cId="2001934226" sldId="256"/>
            <ac:spMk id="35" creationId="{8B1F5955-FCB9-F344-7FF7-DF879384E574}"/>
          </ac:spMkLst>
        </pc:spChg>
        <pc:spChg chg="mod">
          <ac:chgData name="Fatima Pillosu" userId="a6295d4dc9e22643" providerId="LiveId" clId="{114A94FF-2035-42BC-8818-111E8056487C}" dt="2025-05-24T21:39:04.194" v="113" actId="20577"/>
          <ac:spMkLst>
            <pc:docMk/>
            <pc:sldMk cId="2001934226" sldId="256"/>
            <ac:spMk id="36" creationId="{A2A68CE5-3663-E3BA-5B16-FF1EBD5CAD67}"/>
          </ac:spMkLst>
        </pc:spChg>
        <pc:spChg chg="mod">
          <ac:chgData name="Fatima Pillosu" userId="a6295d4dc9e22643" providerId="LiveId" clId="{114A94FF-2035-42BC-8818-111E8056487C}" dt="2025-05-24T21:38:36.847" v="93" actId="20577"/>
          <ac:spMkLst>
            <pc:docMk/>
            <pc:sldMk cId="2001934226" sldId="256"/>
            <ac:spMk id="37" creationId="{0DD473FB-E495-B2CC-B0FF-A62B16673603}"/>
          </ac:spMkLst>
        </pc:spChg>
        <pc:spChg chg="mod">
          <ac:chgData name="Fatima Pillosu" userId="a6295d4dc9e22643" providerId="LiveId" clId="{114A94FF-2035-42BC-8818-111E8056487C}" dt="2025-05-24T21:38:01.145" v="69" actId="20577"/>
          <ac:spMkLst>
            <pc:docMk/>
            <pc:sldMk cId="2001934226" sldId="256"/>
            <ac:spMk id="38" creationId="{44BA3302-BB3A-42E9-5A33-833C023D5C47}"/>
          </ac:spMkLst>
        </pc:spChg>
        <pc:spChg chg="mod">
          <ac:chgData name="Fatima Pillosu" userId="a6295d4dc9e22643" providerId="LiveId" clId="{114A94FF-2035-42BC-8818-111E8056487C}" dt="2025-05-24T21:36:39.911" v="43" actId="20577"/>
          <ac:spMkLst>
            <pc:docMk/>
            <pc:sldMk cId="2001934226" sldId="256"/>
            <ac:spMk id="39" creationId="{FE152A2A-430B-C523-E1E8-2692C774555F}"/>
          </ac:spMkLst>
        </pc:spChg>
        <pc:spChg chg="mod">
          <ac:chgData name="Fatima Pillosu" userId="a6295d4dc9e22643" providerId="LiveId" clId="{114A94FF-2035-42BC-8818-111E8056487C}" dt="2025-05-24T21:44:34.867" v="186" actId="207"/>
          <ac:spMkLst>
            <pc:docMk/>
            <pc:sldMk cId="2001934226" sldId="256"/>
            <ac:spMk id="46" creationId="{A915B4F4-9555-239A-6644-707B5F75353A}"/>
          </ac:spMkLst>
        </pc:spChg>
        <pc:picChg chg="add mod ord modCrop">
          <ac:chgData name="Fatima Pillosu" userId="a6295d4dc9e22643" providerId="LiveId" clId="{114A94FF-2035-42BC-8818-111E8056487C}" dt="2025-05-24T21:45:47.027" v="191" actId="732"/>
          <ac:picMkLst>
            <pc:docMk/>
            <pc:sldMk cId="2001934226" sldId="256"/>
            <ac:picMk id="3" creationId="{18C4309A-9290-B657-A579-493315FBEF1A}"/>
          </ac:picMkLst>
        </pc:picChg>
        <pc:picChg chg="del">
          <ac:chgData name="Fatima Pillosu" userId="a6295d4dc9e22643" providerId="LiveId" clId="{114A94FF-2035-42BC-8818-111E8056487C}" dt="2025-05-24T21:34:38.460" v="1" actId="478"/>
          <ac:picMkLst>
            <pc:docMk/>
            <pc:sldMk cId="2001934226" sldId="256"/>
            <ac:picMk id="4" creationId="{88D99402-A6F8-6200-075A-3580037CFB63}"/>
          </ac:picMkLst>
        </pc:picChg>
        <pc:picChg chg="del">
          <ac:chgData name="Fatima Pillosu" userId="a6295d4dc9e22643" providerId="LiveId" clId="{114A94FF-2035-42BC-8818-111E8056487C}" dt="2025-05-24T21:34:38.460" v="1" actId="478"/>
          <ac:picMkLst>
            <pc:docMk/>
            <pc:sldMk cId="2001934226" sldId="256"/>
            <ac:picMk id="5" creationId="{418065AA-8313-1CC2-5EE1-9C56B8E0F973}"/>
          </ac:picMkLst>
        </pc:picChg>
        <pc:picChg chg="add mod ord modCrop">
          <ac:chgData name="Fatima Pillosu" userId="a6295d4dc9e22643" providerId="LiveId" clId="{114A94FF-2035-42BC-8818-111E8056487C}" dt="2025-05-24T21:42:51.524" v="180" actId="167"/>
          <ac:picMkLst>
            <pc:docMk/>
            <pc:sldMk cId="2001934226" sldId="256"/>
            <ac:picMk id="7" creationId="{42FFBC87-AED8-9696-2A86-9E592F718D98}"/>
          </ac:picMkLst>
        </pc:picChg>
        <pc:picChg chg="del">
          <ac:chgData name="Fatima Pillosu" userId="a6295d4dc9e22643" providerId="LiveId" clId="{114A94FF-2035-42BC-8818-111E8056487C}" dt="2025-05-24T21:34:38.460" v="1" actId="478"/>
          <ac:picMkLst>
            <pc:docMk/>
            <pc:sldMk cId="2001934226" sldId="256"/>
            <ac:picMk id="8" creationId="{456425BC-5DD3-60EE-62D5-E50A05758999}"/>
          </ac:picMkLst>
        </pc:picChg>
        <pc:picChg chg="add mod ord modCrop">
          <ac:chgData name="Fatima Pillosu" userId="a6295d4dc9e22643" providerId="LiveId" clId="{114A94FF-2035-42BC-8818-111E8056487C}" dt="2025-05-24T21:45:38.667" v="190" actId="732"/>
          <ac:picMkLst>
            <pc:docMk/>
            <pc:sldMk cId="2001934226" sldId="256"/>
            <ac:picMk id="10" creationId="{B11D8739-35F6-3627-7279-B3CAFF3666E4}"/>
          </ac:picMkLst>
        </pc:picChg>
        <pc:picChg chg="add mod ord modCrop">
          <ac:chgData name="Fatima Pillosu" userId="a6295d4dc9e22643" providerId="LiveId" clId="{114A94FF-2035-42BC-8818-111E8056487C}" dt="2025-05-24T21:42:51.524" v="180" actId="167"/>
          <ac:picMkLst>
            <pc:docMk/>
            <pc:sldMk cId="2001934226" sldId="256"/>
            <ac:picMk id="12" creationId="{39F27CAC-49B1-8690-1027-EC2FB41B129A}"/>
          </ac:picMkLst>
        </pc:picChg>
        <pc:picChg chg="add mod ord modCrop">
          <ac:chgData name="Fatima Pillosu" userId="a6295d4dc9e22643" providerId="LiveId" clId="{114A94FF-2035-42BC-8818-111E8056487C}" dt="2025-05-24T21:45:30.408" v="189" actId="732"/>
          <ac:picMkLst>
            <pc:docMk/>
            <pc:sldMk cId="2001934226" sldId="256"/>
            <ac:picMk id="14" creationId="{711E6DEF-06FC-2B6E-7CDB-8B31983F456C}"/>
          </ac:picMkLst>
        </pc:picChg>
        <pc:picChg chg="add mod ord modCrop">
          <ac:chgData name="Fatima Pillosu" userId="a6295d4dc9e22643" providerId="LiveId" clId="{114A94FF-2035-42BC-8818-111E8056487C}" dt="2025-05-24T21:45:17.176" v="187" actId="732"/>
          <ac:picMkLst>
            <pc:docMk/>
            <pc:sldMk cId="2001934226" sldId="256"/>
            <ac:picMk id="16" creationId="{49FF4902-7CF2-1C8B-9C31-E22C1B6A5F5E}"/>
          </ac:picMkLst>
        </pc:picChg>
        <pc:picChg chg="add del mod">
          <ac:chgData name="Fatima Pillosu" userId="a6295d4dc9e22643" providerId="LiveId" clId="{114A94FF-2035-42BC-8818-111E8056487C}" dt="2025-05-24T21:43:03.234" v="181" actId="478"/>
          <ac:picMkLst>
            <pc:docMk/>
            <pc:sldMk cId="2001934226" sldId="256"/>
            <ac:picMk id="17" creationId="{D4B1D39A-36ED-CF1F-1A43-41816ACC109F}"/>
          </ac:picMkLst>
        </pc:picChg>
        <pc:picChg chg="add del mod">
          <ac:chgData name="Fatima Pillosu" userId="a6295d4dc9e22643" providerId="LiveId" clId="{114A94FF-2035-42BC-8818-111E8056487C}" dt="2025-05-24T21:43:42.578" v="182" actId="478"/>
          <ac:picMkLst>
            <pc:docMk/>
            <pc:sldMk cId="2001934226" sldId="256"/>
            <ac:picMk id="18" creationId="{76309978-7ACC-2C37-1BDD-F03DE86DB9F8}"/>
          </ac:picMkLst>
        </pc:picChg>
        <pc:picChg chg="add del mod">
          <ac:chgData name="Fatima Pillosu" userId="a6295d4dc9e22643" providerId="LiveId" clId="{114A94FF-2035-42BC-8818-111E8056487C}" dt="2025-05-24T21:43:03.234" v="181" actId="478"/>
          <ac:picMkLst>
            <pc:docMk/>
            <pc:sldMk cId="2001934226" sldId="256"/>
            <ac:picMk id="19" creationId="{CFEFE7F1-A3EE-DE2F-4DFE-C73CDE444AE3}"/>
          </ac:picMkLst>
        </pc:picChg>
        <pc:picChg chg="add del mod">
          <ac:chgData name="Fatima Pillosu" userId="a6295d4dc9e22643" providerId="LiveId" clId="{114A94FF-2035-42BC-8818-111E8056487C}" dt="2025-05-24T21:43:42.578" v="182" actId="478"/>
          <ac:picMkLst>
            <pc:docMk/>
            <pc:sldMk cId="2001934226" sldId="256"/>
            <ac:picMk id="20" creationId="{407F0811-53B4-6CFD-90A5-85C02853E16A}"/>
          </ac:picMkLst>
        </pc:picChg>
        <pc:picChg chg="del">
          <ac:chgData name="Fatima Pillosu" userId="a6295d4dc9e22643" providerId="LiveId" clId="{114A94FF-2035-42BC-8818-111E8056487C}" dt="2025-05-24T21:34:38.460" v="1" actId="478"/>
          <ac:picMkLst>
            <pc:docMk/>
            <pc:sldMk cId="2001934226" sldId="256"/>
            <ac:picMk id="21" creationId="{364666C4-F3CA-09A7-7F4A-4F7FA0193F5F}"/>
          </ac:picMkLst>
        </pc:picChg>
        <pc:picChg chg="del">
          <ac:chgData name="Fatima Pillosu" userId="a6295d4dc9e22643" providerId="LiveId" clId="{114A94FF-2035-42BC-8818-111E8056487C}" dt="2025-05-24T21:34:38.460" v="1" actId="478"/>
          <ac:picMkLst>
            <pc:docMk/>
            <pc:sldMk cId="2001934226" sldId="256"/>
            <ac:picMk id="22" creationId="{F8264153-7720-42A1-AED4-320543208D7A}"/>
          </ac:picMkLst>
        </pc:picChg>
        <pc:picChg chg="del">
          <ac:chgData name="Fatima Pillosu" userId="a6295d4dc9e22643" providerId="LiveId" clId="{114A94FF-2035-42BC-8818-111E8056487C}" dt="2025-05-24T21:34:38.460" v="1" actId="478"/>
          <ac:picMkLst>
            <pc:docMk/>
            <pc:sldMk cId="2001934226" sldId="256"/>
            <ac:picMk id="23" creationId="{60C6E82B-7081-61AF-D5FA-746E2FCF6AF4}"/>
          </ac:picMkLst>
        </pc:picChg>
        <pc:picChg chg="add del mod">
          <ac:chgData name="Fatima Pillosu" userId="a6295d4dc9e22643" providerId="LiveId" clId="{114A94FF-2035-42BC-8818-111E8056487C}" dt="2025-05-24T21:43:03.234" v="181" actId="478"/>
          <ac:picMkLst>
            <pc:docMk/>
            <pc:sldMk cId="2001934226" sldId="256"/>
            <ac:picMk id="26" creationId="{F231D8A6-F567-2E33-895D-854C19EE4314}"/>
          </ac:picMkLst>
        </pc:picChg>
        <pc:picChg chg="add del mod">
          <ac:chgData name="Fatima Pillosu" userId="a6295d4dc9e22643" providerId="LiveId" clId="{114A94FF-2035-42BC-8818-111E8056487C}" dt="2025-05-24T21:43:03.234" v="181" actId="478"/>
          <ac:picMkLst>
            <pc:docMk/>
            <pc:sldMk cId="2001934226" sldId="256"/>
            <ac:picMk id="27" creationId="{4BC59310-518F-F6A7-7C7A-C7DF360A8AA7}"/>
          </ac:picMkLst>
        </pc:picChg>
        <pc:cxnChg chg="mod">
          <ac:chgData name="Fatima Pillosu" userId="a6295d4dc9e22643" providerId="LiveId" clId="{114A94FF-2035-42BC-8818-111E8056487C}" dt="2025-05-24T21:44:21.291" v="183" actId="208"/>
          <ac:cxnSpMkLst>
            <pc:docMk/>
            <pc:sldMk cId="2001934226" sldId="256"/>
            <ac:cxnSpMk id="47" creationId="{A10F3755-65FA-8268-88B6-1CBC42EFB7F8}"/>
          </ac:cxnSpMkLst>
        </pc:cxnChg>
      </pc:sldChg>
    </pc:docChg>
  </pc:docChgLst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7:49:45.139" v="1294" actId="1037"/>
      <pc:docMkLst>
        <pc:docMk/>
      </pc:docMkLst>
      <pc:sldChg chg="addSp delSp modSp mod">
        <pc:chgData name="Fatima Pillosu" userId="a6295d4dc9e22643" providerId="LiveId" clId="{E0DE9FFC-A79A-49F3-A9EA-98D7366CA706}" dt="2025-05-24T17:49:45.139" v="1294" actId="1037"/>
        <pc:sldMkLst>
          <pc:docMk/>
          <pc:sldMk cId="2001934226" sldId="256"/>
        </pc:sldMkLst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" creationId="{1439338B-2360-F0B9-54B0-E0E8A3F764B5}"/>
          </ac:spMkLst>
        </pc:spChg>
        <pc:spChg chg="add del">
          <ac:chgData name="Fatima Pillosu" userId="a6295d4dc9e22643" providerId="LiveId" clId="{E0DE9FFC-A79A-49F3-A9EA-98D7366CA706}" dt="2025-05-24T17:49:22.002" v="1274" actId="478"/>
          <ac:spMkLst>
            <pc:docMk/>
            <pc:sldMk cId="2001934226" sldId="256"/>
            <ac:spMk id="3" creationId="{007DAE7C-127E-6D61-8838-C5B3AEB4EFC9}"/>
          </ac:spMkLst>
        </pc:spChg>
        <pc:spChg chg="add del mod">
          <ac:chgData name="Fatima Pillosu" userId="a6295d4dc9e22643" providerId="LiveId" clId="{E0DE9FFC-A79A-49F3-A9EA-98D7366CA706}" dt="2025-05-24T17:29:08.149" v="1024" actId="478"/>
          <ac:spMkLst>
            <pc:docMk/>
            <pc:sldMk cId="2001934226" sldId="256"/>
            <ac:spMk id="3" creationId="{157B2B02-C3BD-211E-1A63-17A6B076F3B3}"/>
          </ac:spMkLst>
        </pc:spChg>
        <pc:spChg chg="add del mod">
          <ac:chgData name="Fatima Pillosu" userId="a6295d4dc9e22643" providerId="LiveId" clId="{E0DE9FFC-A79A-49F3-A9EA-98D7366CA706}" dt="2025-05-24T17:31:14.864" v="1095" actId="478"/>
          <ac:spMkLst>
            <pc:docMk/>
            <pc:sldMk cId="2001934226" sldId="256"/>
            <ac:spMk id="4" creationId="{BC3CF038-561F-BC84-91B6-A09983A80546}"/>
          </ac:spMkLst>
        </pc:spChg>
        <pc:spChg chg="add del mod">
          <ac:chgData name="Fatima Pillosu" userId="a6295d4dc9e22643" providerId="LiveId" clId="{E0DE9FFC-A79A-49F3-A9EA-98D7366CA706}" dt="2025-05-24T17:31:13.692" v="1094" actId="478"/>
          <ac:spMkLst>
            <pc:docMk/>
            <pc:sldMk cId="2001934226" sldId="256"/>
            <ac:spMk id="5" creationId="{D67A9C74-C781-FB85-1261-C25CBA0ED947}"/>
          </ac:spMkLst>
        </pc:spChg>
        <pc:spChg chg="add del mod">
          <ac:chgData name="Fatima Pillosu" userId="a6295d4dc9e22643" providerId="LiveId" clId="{E0DE9FFC-A79A-49F3-A9EA-98D7366CA706}" dt="2025-05-24T17:31:12.645" v="1093" actId="478"/>
          <ac:spMkLst>
            <pc:docMk/>
            <pc:sldMk cId="2001934226" sldId="256"/>
            <ac:spMk id="8" creationId="{2E5BF72F-D121-7735-FB51-3A65FBC91D16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0" creationId="{8B1F5955-FCB9-F344-7FF7-DF879384E57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1" creationId="{A2A68CE5-3663-E3BA-5B16-FF1EBD5CAD6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3" creationId="{0DD473FB-E495-B2CC-B0FF-A62B16673603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4" creationId="{44BA3302-BB3A-42E9-5A33-833C023D5C4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6" creationId="{FE152A2A-430B-C523-E1E8-2692C774555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7" creationId="{7D251682-B46D-DC7E-8C5E-59DFF1C27261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9" creationId="{812B84FE-6FFF-9B2B-74C3-F9216FC6BFC1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7:24:35.889" v="861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E0DE9FFC-A79A-49F3-A9EA-98D7366CA706}" dt="2025-05-24T17:24:39.696" v="862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E0DE9FFC-A79A-49F3-A9EA-98D7366CA706}" dt="2025-05-24T17:24:40.855" v="863" actId="478"/>
          <ac:spMkLst>
            <pc:docMk/>
            <pc:sldMk cId="2001934226" sldId="256"/>
            <ac:spMk id="23" creationId="{F19462D0-2710-AA91-1CCF-483BA08755F9}"/>
          </ac:spMkLst>
        </pc:spChg>
        <pc:spChg chg="add del mod">
          <ac:chgData name="Fatima Pillosu" userId="a6295d4dc9e22643" providerId="LiveId" clId="{E0DE9FFC-A79A-49F3-A9EA-98D7366CA706}" dt="2025-05-24T17:24:44.672" v="865" actId="478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4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5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24:43.571" v="86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6" creationId="{46667C36-0CBE-9755-7F89-8AACC8E51F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7" creationId="{F71E61F0-9840-9B7F-30F2-30B65396312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8" creationId="{CF1C25AE-D652-11A5-B5EC-F8165BE323FC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9" creationId="{31F73A1B-3ADC-F2FE-4134-96AE9517697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0" creationId="{9CAEBC89-740E-B6AE-1664-60181017FD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1" creationId="{A915B4F4-9555-239A-6644-707B5F75353A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3" creationId="{BDE5C9A9-3189-D01F-D799-FE5E444982D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4" creationId="{1439338B-2360-F0B9-54B0-E0E8A3F764B5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5" creationId="{8B1F5955-FCB9-F344-7FF7-DF879384E574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6" creationId="{A2A68CE5-3663-E3BA-5B16-FF1EBD5CAD6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7" creationId="{0DD473FB-E495-B2CC-B0FF-A62B16673603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8" creationId="{44BA3302-BB3A-42E9-5A33-833C023D5C4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9" creationId="{FE152A2A-430B-C523-E1E8-2692C774555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0" creationId="{812B84FE-6FFF-9B2B-74C3-F9216FC6BFC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1" creationId="{46667C36-0CBE-9755-7F89-8AACC8E51FA9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2" creationId="{F71E61F0-9840-9B7F-30F2-30B65396312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3" creationId="{CF1C25AE-D652-11A5-B5EC-F8165BE323F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4" creationId="{31F73A1B-3ADC-F2FE-4134-96AE95176977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5" creationId="{9CAEBC89-740E-B6AE-1664-60181017FDA9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6" creationId="{A915B4F4-9555-239A-6644-707B5F75353A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8" creationId="{BDE5C9A9-3189-D01F-D799-FE5E444982DC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4" creationId="{88D99402-A6F8-6200-075A-3580037CFB63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5" creationId="{418065AA-8313-1CC2-5EE1-9C56B8E0F97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6" creationId="{88D99402-A6F8-6200-075A-3580037CFB6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8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20" creationId="{60C6E82B-7081-61AF-D5FA-746E2FCF6AF4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1" creationId="{364666C4-F3CA-09A7-7F4A-4F7FA0193F5F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2" creationId="{F8264153-7720-42A1-AED4-320543208D7A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3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  <pc:cxnChg chg="add del mod">
          <ac:chgData name="Fatima Pillosu" userId="a6295d4dc9e22643" providerId="LiveId" clId="{E0DE9FFC-A79A-49F3-A9EA-98D7366CA706}" dt="2025-05-24T17:49:23.420" v="1275" actId="21"/>
          <ac:cxnSpMkLst>
            <pc:docMk/>
            <pc:sldMk cId="2001934226" sldId="256"/>
            <ac:cxnSpMk id="32" creationId="{A10F3755-65FA-8268-88B6-1CBC42EFB7F8}"/>
          </ac:cxnSpMkLst>
        </pc:cxnChg>
        <pc:cxnChg chg="add mod">
          <ac:chgData name="Fatima Pillosu" userId="a6295d4dc9e22643" providerId="LiveId" clId="{E0DE9FFC-A79A-49F3-A9EA-98D7366CA706}" dt="2025-05-24T17:49:45.139" v="1294" actId="1037"/>
          <ac:cxnSpMkLst>
            <pc:docMk/>
            <pc:sldMk cId="2001934226" sldId="256"/>
            <ac:cxnSpMk id="47" creationId="{A10F3755-65FA-8268-88B6-1CBC42EFB7F8}"/>
          </ac:cxnSpMkLst>
        </pc:cxn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40" y="1060529"/>
            <a:ext cx="3166984" cy="2256061"/>
          </a:xfrm>
        </p:spPr>
        <p:txBody>
          <a:bodyPr anchor="b"/>
          <a:lstStyle>
            <a:lvl1pPr algn="ctr"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33" y="3403592"/>
            <a:ext cx="2794397" cy="1564542"/>
          </a:xfrm>
        </p:spPr>
        <p:txBody>
          <a:bodyPr/>
          <a:lstStyle>
            <a:lvl1pPr marL="0" indent="0" algn="ctr">
              <a:buNone/>
              <a:defRPr sz="978"/>
            </a:lvl1pPr>
            <a:lvl2pPr marL="186309" indent="0" algn="ctr">
              <a:buNone/>
              <a:defRPr sz="815"/>
            </a:lvl2pPr>
            <a:lvl3pPr marL="372618" indent="0" algn="ctr">
              <a:buNone/>
              <a:defRPr sz="734"/>
            </a:lvl3pPr>
            <a:lvl4pPr marL="558927" indent="0" algn="ctr">
              <a:buNone/>
              <a:defRPr sz="652"/>
            </a:lvl4pPr>
            <a:lvl5pPr marL="745236" indent="0" algn="ctr">
              <a:buNone/>
              <a:defRPr sz="652"/>
            </a:lvl5pPr>
            <a:lvl6pPr marL="931545" indent="0" algn="ctr">
              <a:buNone/>
              <a:defRPr sz="652"/>
            </a:lvl6pPr>
            <a:lvl7pPr marL="1117854" indent="0" algn="ctr">
              <a:buNone/>
              <a:defRPr sz="652"/>
            </a:lvl7pPr>
            <a:lvl8pPr marL="1304163" indent="0" algn="ctr">
              <a:buNone/>
              <a:defRPr sz="652"/>
            </a:lvl8pPr>
            <a:lvl9pPr marL="1490472" indent="0" algn="ctr">
              <a:buNone/>
              <a:defRPr sz="6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6321" y="345009"/>
            <a:ext cx="80338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153" y="345009"/>
            <a:ext cx="236359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3" y="1615546"/>
            <a:ext cx="3213557" cy="2695572"/>
          </a:xfrm>
        </p:spPr>
        <p:txBody>
          <a:bodyPr anchor="b"/>
          <a:lstStyle>
            <a:lvl1pPr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213" y="4336619"/>
            <a:ext cx="3213557" cy="1417538"/>
          </a:xfrm>
        </p:spPr>
        <p:txBody>
          <a:bodyPr/>
          <a:lstStyle>
            <a:lvl1pPr marL="0" indent="0">
              <a:buNone/>
              <a:defRPr sz="978">
                <a:solidFill>
                  <a:schemeClr val="tx1">
                    <a:tint val="82000"/>
                  </a:schemeClr>
                </a:solidFill>
              </a:defRPr>
            </a:lvl1pPr>
            <a:lvl2pPr marL="186309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2pPr>
            <a:lvl3pPr marL="372618" indent="0">
              <a:buNone/>
              <a:defRPr sz="734">
                <a:solidFill>
                  <a:schemeClr val="tx1">
                    <a:tint val="82000"/>
                  </a:schemeClr>
                </a:solidFill>
              </a:defRPr>
            </a:lvl3pPr>
            <a:lvl4pPr marL="558927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4pPr>
            <a:lvl5pPr marL="74523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5pPr>
            <a:lvl6pPr marL="931545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6pPr>
            <a:lvl7pPr marL="1117854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7pPr>
            <a:lvl8pPr marL="1304163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8pPr>
            <a:lvl9pPr marL="1490472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53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6218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345011"/>
            <a:ext cx="321355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39" y="1588543"/>
            <a:ext cx="1576214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39" y="2367064"/>
            <a:ext cx="157621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6218" y="1588543"/>
            <a:ext cx="1583977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6218" y="2367064"/>
            <a:ext cx="158397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977" y="933027"/>
            <a:ext cx="1886218" cy="4605124"/>
          </a:xfrm>
        </p:spPr>
        <p:txBody>
          <a:bodyPr/>
          <a:lstStyle>
            <a:lvl1pPr>
              <a:defRPr sz="1304"/>
            </a:lvl1pPr>
            <a:lvl2pPr>
              <a:defRPr sz="1141"/>
            </a:lvl2pPr>
            <a:lvl3pPr>
              <a:defRPr sz="978"/>
            </a:lvl3pPr>
            <a:lvl4pPr>
              <a:defRPr sz="815"/>
            </a:lvl4pPr>
            <a:lvl5pPr>
              <a:defRPr sz="815"/>
            </a:lvl5pPr>
            <a:lvl6pPr>
              <a:defRPr sz="815"/>
            </a:lvl6pPr>
            <a:lvl7pPr>
              <a:defRPr sz="815"/>
            </a:lvl7pPr>
            <a:lvl8pPr>
              <a:defRPr sz="815"/>
            </a:lvl8pPr>
            <a:lvl9pPr>
              <a:defRPr sz="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3977" y="933027"/>
            <a:ext cx="1886218" cy="4605124"/>
          </a:xfrm>
        </p:spPr>
        <p:txBody>
          <a:bodyPr anchor="t"/>
          <a:lstStyle>
            <a:lvl1pPr marL="0" indent="0">
              <a:buNone/>
              <a:defRPr sz="1304"/>
            </a:lvl1pPr>
            <a:lvl2pPr marL="186309" indent="0">
              <a:buNone/>
              <a:defRPr sz="1141"/>
            </a:lvl2pPr>
            <a:lvl3pPr marL="372618" indent="0">
              <a:buNone/>
              <a:defRPr sz="978"/>
            </a:lvl3pPr>
            <a:lvl4pPr marL="558927" indent="0">
              <a:buNone/>
              <a:defRPr sz="815"/>
            </a:lvl4pPr>
            <a:lvl5pPr marL="745236" indent="0">
              <a:buNone/>
              <a:defRPr sz="815"/>
            </a:lvl5pPr>
            <a:lvl6pPr marL="931545" indent="0">
              <a:buNone/>
              <a:defRPr sz="815"/>
            </a:lvl6pPr>
            <a:lvl7pPr marL="1117854" indent="0">
              <a:buNone/>
              <a:defRPr sz="815"/>
            </a:lvl7pPr>
            <a:lvl8pPr marL="1304163" indent="0">
              <a:buNone/>
              <a:defRPr sz="815"/>
            </a:lvl8pPr>
            <a:lvl9pPr marL="1490472" indent="0">
              <a:buNone/>
              <a:defRPr sz="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53" y="345011"/>
            <a:ext cx="321355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53" y="1725046"/>
            <a:ext cx="321355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153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4192" y="6006164"/>
            <a:ext cx="12574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1391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2618" rtl="0" eaLnBrk="1" latinLnBrk="0" hangingPunct="1">
        <a:lnSpc>
          <a:spcPct val="90000"/>
        </a:lnSpc>
        <a:spcBef>
          <a:spcPct val="0"/>
        </a:spcBef>
        <a:buNone/>
        <a:defRPr sz="1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155" indent="-93155" algn="l" defTabSz="372618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79464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65773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52082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838391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1024700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9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8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583627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6309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2pPr>
      <a:lvl3pPr marL="372618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3pPr>
      <a:lvl4pPr marL="558927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745236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931545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117854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04163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490472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8C4309A-9290-B657-A579-493315FB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11619" r="8973" b="9778"/>
          <a:stretch/>
        </p:blipFill>
        <p:spPr>
          <a:xfrm>
            <a:off x="-1" y="750570"/>
            <a:ext cx="1919832" cy="1692000"/>
          </a:xfrm>
          <a:prstGeom prst="rect">
            <a:avLst/>
          </a:prstGeom>
        </p:spPr>
      </p:pic>
      <p:pic>
        <p:nvPicPr>
          <p:cNvPr id="7" name="Picture 6" descr="A graph with a green line&#10;&#10;AI-generated content may be incorrect.">
            <a:extLst>
              <a:ext uri="{FF2B5EF4-FFF2-40B4-BE49-F238E27FC236}">
                <a16:creationId xmlns:a16="http://schemas.microsoft.com/office/drawing/2014/main" id="{42FFBC87-AED8-9696-2A86-9E592F718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9" t="11619" r="8973" b="9778"/>
          <a:stretch/>
        </p:blipFill>
        <p:spPr>
          <a:xfrm>
            <a:off x="1994897" y="750570"/>
            <a:ext cx="1716016" cy="1692000"/>
          </a:xfrm>
          <a:prstGeom prst="rect">
            <a:avLst/>
          </a:prstGeom>
        </p:spPr>
      </p:pic>
      <p:pic>
        <p:nvPicPr>
          <p:cNvPr id="10" name="Picture 9" descr="A graph with a green line&#10;&#10;AI-generated content may be incorrect.">
            <a:extLst>
              <a:ext uri="{FF2B5EF4-FFF2-40B4-BE49-F238E27FC236}">
                <a16:creationId xmlns:a16="http://schemas.microsoft.com/office/drawing/2014/main" id="{B11D8739-35F6-3627-7279-B3CAFF366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" t="11619" r="8973" b="9778"/>
          <a:stretch/>
        </p:blipFill>
        <p:spPr>
          <a:xfrm>
            <a:off x="1" y="2692538"/>
            <a:ext cx="1919832" cy="1692000"/>
          </a:xfrm>
          <a:prstGeom prst="rect">
            <a:avLst/>
          </a:prstGeom>
        </p:spPr>
      </p:pic>
      <p:pic>
        <p:nvPicPr>
          <p:cNvPr id="12" name="Picture 11" descr="A graph with a green line&#10;&#10;AI-generated content may be incorrect.">
            <a:extLst>
              <a:ext uri="{FF2B5EF4-FFF2-40B4-BE49-F238E27FC236}">
                <a16:creationId xmlns:a16="http://schemas.microsoft.com/office/drawing/2014/main" id="{39F27CAC-49B1-8690-1027-EC2FB41B1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11619" r="8973" b="9778"/>
          <a:stretch/>
        </p:blipFill>
        <p:spPr>
          <a:xfrm>
            <a:off x="1994900" y="2692537"/>
            <a:ext cx="1716014" cy="1692000"/>
          </a:xfrm>
          <a:prstGeom prst="rect">
            <a:avLst/>
          </a:prstGeom>
        </p:spPr>
      </p:pic>
      <p:pic>
        <p:nvPicPr>
          <p:cNvPr id="14" name="Picture 13" descr="A graph with a green line&#10;&#10;AI-generated content may be incorrect.">
            <a:extLst>
              <a:ext uri="{FF2B5EF4-FFF2-40B4-BE49-F238E27FC236}">
                <a16:creationId xmlns:a16="http://schemas.microsoft.com/office/drawing/2014/main" id="{711E6DEF-06FC-2B6E-7CDB-8B31983F4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11619" r="8974" b="2640"/>
          <a:stretch/>
        </p:blipFill>
        <p:spPr>
          <a:xfrm>
            <a:off x="0" y="4634507"/>
            <a:ext cx="1919831" cy="1845668"/>
          </a:xfrm>
          <a:prstGeom prst="rect">
            <a:avLst/>
          </a:prstGeom>
        </p:spPr>
      </p:pic>
      <p:pic>
        <p:nvPicPr>
          <p:cNvPr id="16" name="Picture 15" descr="A graph with a green line&#10;&#10;AI-generated content may be incorrect.">
            <a:extLst>
              <a:ext uri="{FF2B5EF4-FFF2-40B4-BE49-F238E27FC236}">
                <a16:creationId xmlns:a16="http://schemas.microsoft.com/office/drawing/2014/main" id="{49FF4902-7CF2-1C8B-9C31-E22C1B6A5F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9" t="11620" r="8972" b="2639"/>
          <a:stretch/>
        </p:blipFill>
        <p:spPr>
          <a:xfrm>
            <a:off x="1994899" y="4634505"/>
            <a:ext cx="1716014" cy="1845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104394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0.600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(0.586 ; 0.615)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9338B-2360-F0B9-54B0-E0E8A3F764B5}"/>
              </a:ext>
            </a:extLst>
          </p:cNvPr>
          <p:cNvSpPr txBox="1"/>
          <p:nvPr/>
        </p:nvSpPr>
        <p:spPr>
          <a:xfrm>
            <a:off x="1899746" y="56804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F5955-FCB9-F344-7FF7-DF879384E574}"/>
              </a:ext>
            </a:extLst>
          </p:cNvPr>
          <p:cNvSpPr txBox="1"/>
          <p:nvPr/>
        </p:nvSpPr>
        <p:spPr>
          <a:xfrm>
            <a:off x="2828682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0.614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(0.600 ; 0.629)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68CE5-3663-E3BA-5B16-FF1EBD5CAD67}"/>
              </a:ext>
            </a:extLst>
          </p:cNvPr>
          <p:cNvSpPr txBox="1"/>
          <p:nvPr/>
        </p:nvSpPr>
        <p:spPr>
          <a:xfrm>
            <a:off x="104394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0.588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(0.574 ; 0.602)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D473FB-E495-B2CC-B0FF-A62B16673603}"/>
              </a:ext>
            </a:extLst>
          </p:cNvPr>
          <p:cNvSpPr txBox="1"/>
          <p:nvPr/>
        </p:nvSpPr>
        <p:spPr>
          <a:xfrm>
            <a:off x="2828682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0.573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(0.560 ; 0.585)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A3302-BB3A-42E9-5A33-833C023D5C47}"/>
              </a:ext>
            </a:extLst>
          </p:cNvPr>
          <p:cNvSpPr txBox="1"/>
          <p:nvPr/>
        </p:nvSpPr>
        <p:spPr>
          <a:xfrm>
            <a:off x="104394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0.563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(0.552 ; 0.573)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52A2A-430B-C523-E1E8-2692C774555F}"/>
              </a:ext>
            </a:extLst>
          </p:cNvPr>
          <p:cNvSpPr txBox="1"/>
          <p:nvPr/>
        </p:nvSpPr>
        <p:spPr>
          <a:xfrm>
            <a:off x="2828682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0.557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(0.545 ; 0.571)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2B84FE-6FFF-9B2B-74C3-F9216FC6BFC1}"/>
              </a:ext>
            </a:extLst>
          </p:cNvPr>
          <p:cNvSpPr txBox="1"/>
          <p:nvPr/>
        </p:nvSpPr>
        <p:spPr>
          <a:xfrm>
            <a:off x="-67695" y="56804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7C36-0CBE-9755-7F89-8AACC8E51FA9}"/>
              </a:ext>
            </a:extLst>
          </p:cNvPr>
          <p:cNvSpPr txBox="1"/>
          <p:nvPr/>
        </p:nvSpPr>
        <p:spPr>
          <a:xfrm>
            <a:off x="-67695" y="250706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E61F0-9840-9B7F-30F2-30B65396312F}"/>
              </a:ext>
            </a:extLst>
          </p:cNvPr>
          <p:cNvSpPr txBox="1"/>
          <p:nvPr/>
        </p:nvSpPr>
        <p:spPr>
          <a:xfrm>
            <a:off x="-67695" y="44392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1C25AE-D652-11A5-B5EC-F8165BE323FC}"/>
              </a:ext>
            </a:extLst>
          </p:cNvPr>
          <p:cNvSpPr txBox="1"/>
          <p:nvPr/>
        </p:nvSpPr>
        <p:spPr>
          <a:xfrm>
            <a:off x="1899746" y="250651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73A1B-3ADC-F2FE-4134-96AE95176977}"/>
              </a:ext>
            </a:extLst>
          </p:cNvPr>
          <p:cNvSpPr txBox="1"/>
          <p:nvPr/>
        </p:nvSpPr>
        <p:spPr>
          <a:xfrm>
            <a:off x="1899746" y="443431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EBC89-740E-B6AE-1664-60181017FDA9}"/>
              </a:ext>
            </a:extLst>
          </p:cNvPr>
          <p:cNvSpPr txBox="1"/>
          <p:nvPr/>
        </p:nvSpPr>
        <p:spPr>
          <a:xfrm>
            <a:off x="10022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5B4F4-9555-239A-6644-707B5F75353A}"/>
              </a:ext>
            </a:extLst>
          </p:cNvPr>
          <p:cNvSpPr/>
          <p:nvPr/>
        </p:nvSpPr>
        <p:spPr>
          <a:xfrm>
            <a:off x="1680346" y="446170"/>
            <a:ext cx="360000" cy="90000"/>
          </a:xfrm>
          <a:prstGeom prst="rect">
            <a:avLst/>
          </a:prstGeom>
          <a:solidFill>
            <a:srgbClr val="A8D4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0F3755-65FA-8268-88B6-1CBC42EFB7F8}"/>
              </a:ext>
            </a:extLst>
          </p:cNvPr>
          <p:cNvCxnSpPr>
            <a:cxnSpLocks/>
          </p:cNvCxnSpPr>
          <p:nvPr/>
        </p:nvCxnSpPr>
        <p:spPr>
          <a:xfrm>
            <a:off x="706414" y="491170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E5C9A9-3189-D01F-D799-FE5E444982DC}"/>
              </a:ext>
            </a:extLst>
          </p:cNvPr>
          <p:cNvSpPr txBox="1"/>
          <p:nvPr/>
        </p:nvSpPr>
        <p:spPr>
          <a:xfrm>
            <a:off x="19790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2025-05-24T21:45:47Z</dcterms:modified>
</cp:coreProperties>
</file>