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0561E-FBEA-433C-AA21-54D5DD924EAE}" v="6" dt="2025-05-24T21:52:21.441"/>
    <p1510:client id="{E0DE9FFC-A79A-49F3-A9EA-98D7366CA706}" v="33" dt="2025-05-24T17:49:3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70" d="100"/>
          <a:sy n="70" d="100"/>
        </p:scale>
        <p:origin x="2484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5F0561E-FBEA-433C-AA21-54D5DD924EAE}"/>
    <pc:docChg chg="undo custSel modSld">
      <pc:chgData name="Fatima Pillosu" userId="a6295d4dc9e22643" providerId="LiveId" clId="{85F0561E-FBEA-433C-AA21-54D5DD924EAE}" dt="2025-05-24T22:02:52.228" v="188" actId="207"/>
      <pc:docMkLst>
        <pc:docMk/>
      </pc:docMkLst>
      <pc:sldChg chg="addSp delSp modSp mod">
        <pc:chgData name="Fatima Pillosu" userId="a6295d4dc9e22643" providerId="LiveId" clId="{85F0561E-FBEA-433C-AA21-54D5DD924EAE}" dt="2025-05-24T22:02:52.228" v="188" actId="207"/>
        <pc:sldMkLst>
          <pc:docMk/>
          <pc:sldMk cId="2001934226" sldId="256"/>
        </pc:sldMkLst>
        <pc:spChg chg="mod">
          <ac:chgData name="Fatima Pillosu" userId="a6295d4dc9e22643" providerId="LiveId" clId="{85F0561E-FBEA-433C-AA21-54D5DD924EAE}" dt="2025-05-24T21:51:06.591" v="2" actId="20577"/>
          <ac:spMkLst>
            <pc:docMk/>
            <pc:sldMk cId="2001934226" sldId="256"/>
            <ac:spMk id="24" creationId="{7D251682-B46D-DC7E-8C5E-59DFF1C27261}"/>
          </ac:spMkLst>
        </pc:spChg>
        <pc:spChg chg="mod">
          <ac:chgData name="Fatima Pillosu" userId="a6295d4dc9e22643" providerId="LiveId" clId="{85F0561E-FBEA-433C-AA21-54D5DD924EAE}" dt="2025-05-24T21:58:18.195" v="156" actId="20577"/>
          <ac:spMkLst>
            <pc:docMk/>
            <pc:sldMk cId="2001934226" sldId="256"/>
            <ac:spMk id="25" creationId="{18F79773-A305-6943-D6AB-6A9BB374B2B4}"/>
          </ac:spMkLst>
        </pc:spChg>
        <pc:spChg chg="mod">
          <ac:chgData name="Fatima Pillosu" userId="a6295d4dc9e22643" providerId="LiveId" clId="{85F0561E-FBEA-433C-AA21-54D5DD924EAE}" dt="2025-05-24T21:57:00.521" v="134" actId="20577"/>
          <ac:spMkLst>
            <pc:docMk/>
            <pc:sldMk cId="2001934226" sldId="256"/>
            <ac:spMk id="35" creationId="{8B1F5955-FCB9-F344-7FF7-DF879384E574}"/>
          </ac:spMkLst>
        </pc:spChg>
        <pc:spChg chg="mod">
          <ac:chgData name="Fatima Pillosu" userId="a6295d4dc9e22643" providerId="LiveId" clId="{85F0561E-FBEA-433C-AA21-54D5DD924EAE}" dt="2025-05-24T21:56:18.576" v="111" actId="20577"/>
          <ac:spMkLst>
            <pc:docMk/>
            <pc:sldMk cId="2001934226" sldId="256"/>
            <ac:spMk id="36" creationId="{A2A68CE5-3663-E3BA-5B16-FF1EBD5CAD67}"/>
          </ac:spMkLst>
        </pc:spChg>
        <pc:spChg chg="mod">
          <ac:chgData name="Fatima Pillosu" userId="a6295d4dc9e22643" providerId="LiveId" clId="{85F0561E-FBEA-433C-AA21-54D5DD924EAE}" dt="2025-05-24T21:55:25.204" v="85" actId="20577"/>
          <ac:spMkLst>
            <pc:docMk/>
            <pc:sldMk cId="2001934226" sldId="256"/>
            <ac:spMk id="37" creationId="{0DD473FB-E495-B2CC-B0FF-A62B16673603}"/>
          </ac:spMkLst>
        </pc:spChg>
        <pc:spChg chg="mod">
          <ac:chgData name="Fatima Pillosu" userId="a6295d4dc9e22643" providerId="LiveId" clId="{85F0561E-FBEA-433C-AA21-54D5DD924EAE}" dt="2025-05-24T21:54:42.260" v="63" actId="20577"/>
          <ac:spMkLst>
            <pc:docMk/>
            <pc:sldMk cId="2001934226" sldId="256"/>
            <ac:spMk id="38" creationId="{44BA3302-BB3A-42E9-5A33-833C023D5C47}"/>
          </ac:spMkLst>
        </pc:spChg>
        <pc:spChg chg="mod">
          <ac:chgData name="Fatima Pillosu" userId="a6295d4dc9e22643" providerId="LiveId" clId="{85F0561E-FBEA-433C-AA21-54D5DD924EAE}" dt="2025-05-24T21:53:54.510" v="39" actId="20577"/>
          <ac:spMkLst>
            <pc:docMk/>
            <pc:sldMk cId="2001934226" sldId="256"/>
            <ac:spMk id="39" creationId="{FE152A2A-430B-C523-E1E8-2692C774555F}"/>
          </ac:spMkLst>
        </pc:spChg>
        <pc:spChg chg="mod">
          <ac:chgData name="Fatima Pillosu" userId="a6295d4dc9e22643" providerId="LiveId" clId="{85F0561E-FBEA-433C-AA21-54D5DD924EAE}" dt="2025-05-24T22:02:52.228" v="188" actId="207"/>
          <ac:spMkLst>
            <pc:docMk/>
            <pc:sldMk cId="2001934226" sldId="256"/>
            <ac:spMk id="46" creationId="{A915B4F4-9555-239A-6644-707B5F75353A}"/>
          </ac:spMkLst>
        </pc:spChg>
        <pc:picChg chg="add mod ord modCrop">
          <ac:chgData name="Fatima Pillosu" userId="a6295d4dc9e22643" providerId="LiveId" clId="{85F0561E-FBEA-433C-AA21-54D5DD924EAE}" dt="2025-05-24T22:01:07.441" v="186" actId="1038"/>
          <ac:picMkLst>
            <pc:docMk/>
            <pc:sldMk cId="2001934226" sldId="256"/>
            <ac:picMk id="3" creationId="{8DDEF04A-943E-9406-A10D-750A28CE60B4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4" creationId="{88D99402-A6F8-6200-075A-3580037CFB63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5" creationId="{418065AA-8313-1CC2-5EE1-9C56B8E0F973}"/>
          </ac:picMkLst>
        </pc:picChg>
        <pc:picChg chg="add mod ord modCrop">
          <ac:chgData name="Fatima Pillosu" userId="a6295d4dc9e22643" providerId="LiveId" clId="{85F0561E-FBEA-433C-AA21-54D5DD924EAE}" dt="2025-05-24T21:59:54.606" v="175" actId="167"/>
          <ac:picMkLst>
            <pc:docMk/>
            <pc:sldMk cId="2001934226" sldId="256"/>
            <ac:picMk id="7" creationId="{D54A63BF-8614-51F3-5DEC-9B3AB33ECE2B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8" creationId="{456425BC-5DD3-60EE-62D5-E50A05758999}"/>
          </ac:picMkLst>
        </pc:picChg>
        <pc:picChg chg="add mod ord modCrop">
          <ac:chgData name="Fatima Pillosu" userId="a6295d4dc9e22643" providerId="LiveId" clId="{85F0561E-FBEA-433C-AA21-54D5DD924EAE}" dt="2025-05-24T22:01:07.441" v="186" actId="1038"/>
          <ac:picMkLst>
            <pc:docMk/>
            <pc:sldMk cId="2001934226" sldId="256"/>
            <ac:picMk id="10" creationId="{E2DFEDC8-1797-1903-7375-B4D78F6CB098}"/>
          </ac:picMkLst>
        </pc:picChg>
        <pc:picChg chg="add mod ord modCrop">
          <ac:chgData name="Fatima Pillosu" userId="a6295d4dc9e22643" providerId="LiveId" clId="{85F0561E-FBEA-433C-AA21-54D5DD924EAE}" dt="2025-05-24T21:59:54.606" v="175" actId="167"/>
          <ac:picMkLst>
            <pc:docMk/>
            <pc:sldMk cId="2001934226" sldId="256"/>
            <ac:picMk id="12" creationId="{F4D2E47A-A5C5-82E6-B9D8-2B8D8E289DF0}"/>
          </ac:picMkLst>
        </pc:picChg>
        <pc:picChg chg="add mod ord modCrop">
          <ac:chgData name="Fatima Pillosu" userId="a6295d4dc9e22643" providerId="LiveId" clId="{85F0561E-FBEA-433C-AA21-54D5DD924EAE}" dt="2025-05-24T22:01:07.441" v="186" actId="1038"/>
          <ac:picMkLst>
            <pc:docMk/>
            <pc:sldMk cId="2001934226" sldId="256"/>
            <ac:picMk id="14" creationId="{7D3585EE-E7B0-3D12-D9D6-334628691DDE}"/>
          </ac:picMkLst>
        </pc:picChg>
        <pc:picChg chg="add mod ord modCrop">
          <ac:chgData name="Fatima Pillosu" userId="a6295d4dc9e22643" providerId="LiveId" clId="{85F0561E-FBEA-433C-AA21-54D5DD924EAE}" dt="2025-05-24T22:00:13.884" v="177" actId="732"/>
          <ac:picMkLst>
            <pc:docMk/>
            <pc:sldMk cId="2001934226" sldId="256"/>
            <ac:picMk id="16" creationId="{61801650-92B8-C415-D053-FB5F94BFF08B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21" creationId="{364666C4-F3CA-09A7-7F4A-4F7FA0193F5F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22" creationId="{F8264153-7720-42A1-AED4-320543208D7A}"/>
          </ac:picMkLst>
        </pc:picChg>
        <pc:picChg chg="del mod">
          <ac:chgData name="Fatima Pillosu" userId="a6295d4dc9e22643" providerId="LiveId" clId="{85F0561E-FBEA-433C-AA21-54D5DD924EAE}" dt="2025-05-24T21:59:59.899" v="176" actId="478"/>
          <ac:picMkLst>
            <pc:docMk/>
            <pc:sldMk cId="2001934226" sldId="256"/>
            <ac:picMk id="23" creationId="{60C6E82B-7081-61AF-D5FA-746E2FCF6AF4}"/>
          </ac:picMkLst>
        </pc:picChg>
        <pc:cxnChg chg="mod">
          <ac:chgData name="Fatima Pillosu" userId="a6295d4dc9e22643" providerId="LiveId" clId="{85F0561E-FBEA-433C-AA21-54D5DD924EAE}" dt="2025-05-24T22:02:45.410" v="187" actId="208"/>
          <ac:cxnSpMkLst>
            <pc:docMk/>
            <pc:sldMk cId="2001934226" sldId="256"/>
            <ac:cxnSpMk id="47" creationId="{A10F3755-65FA-8268-88B6-1CBC42EFB7F8}"/>
          </ac:cxnSpMkLst>
        </pc:cxnChg>
      </pc:sldChg>
    </pc:docChg>
  </pc:docChgLst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8DDEF04A-943E-9406-A10D-750A28CE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t="11695" r="8828" b="9771"/>
          <a:stretch/>
        </p:blipFill>
        <p:spPr>
          <a:xfrm>
            <a:off x="14200" y="750570"/>
            <a:ext cx="1919831" cy="1692000"/>
          </a:xfrm>
          <a:prstGeom prst="rect">
            <a:avLst/>
          </a:prstGeom>
        </p:spPr>
      </p:pic>
      <p:pic>
        <p:nvPicPr>
          <p:cNvPr id="7" name="Picture 6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D54A63BF-8614-51F3-5DEC-9B3AB33EC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 t="11695" r="8828" b="9771"/>
          <a:stretch/>
        </p:blipFill>
        <p:spPr>
          <a:xfrm>
            <a:off x="1995924" y="750570"/>
            <a:ext cx="1714989" cy="1692000"/>
          </a:xfrm>
          <a:prstGeom prst="rect">
            <a:avLst/>
          </a:prstGeom>
        </p:spPr>
      </p:pic>
      <p:pic>
        <p:nvPicPr>
          <p:cNvPr id="10" name="Picture 9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E2DFEDC8-1797-1903-7375-B4D78F6CB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t="11695" r="8828" b="9771"/>
          <a:stretch/>
        </p:blipFill>
        <p:spPr>
          <a:xfrm>
            <a:off x="14200" y="2692538"/>
            <a:ext cx="1919831" cy="1692000"/>
          </a:xfrm>
          <a:prstGeom prst="rect">
            <a:avLst/>
          </a:prstGeom>
        </p:spPr>
      </p:pic>
      <p:pic>
        <p:nvPicPr>
          <p:cNvPr id="12" name="Picture 11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F4D2E47A-A5C5-82E6-B9D8-2B8D8E289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 t="11695" r="8828" b="9771"/>
          <a:stretch/>
        </p:blipFill>
        <p:spPr>
          <a:xfrm>
            <a:off x="1995925" y="2692537"/>
            <a:ext cx="1714989" cy="1692000"/>
          </a:xfrm>
          <a:prstGeom prst="rect">
            <a:avLst/>
          </a:prstGeom>
        </p:spPr>
      </p:pic>
      <p:pic>
        <p:nvPicPr>
          <p:cNvPr id="14" name="Picture 13" descr="A graph with a blue line&#10;&#10;AI-generated content may be incorrect.">
            <a:extLst>
              <a:ext uri="{FF2B5EF4-FFF2-40B4-BE49-F238E27FC236}">
                <a16:creationId xmlns:a16="http://schemas.microsoft.com/office/drawing/2014/main" id="{7D3585EE-E7B0-3D12-D9D6-334628691D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" t="11695" r="8828" b="2638"/>
          <a:stretch/>
        </p:blipFill>
        <p:spPr>
          <a:xfrm>
            <a:off x="14200" y="4634507"/>
            <a:ext cx="1919831" cy="1845668"/>
          </a:xfrm>
          <a:prstGeom prst="rect">
            <a:avLst/>
          </a:prstGeom>
        </p:spPr>
      </p:pic>
      <p:pic>
        <p:nvPicPr>
          <p:cNvPr id="16" name="Picture 15" descr="A graph with a blue line&#10;&#10;AI-generated content may be incorrect.">
            <a:extLst>
              <a:ext uri="{FF2B5EF4-FFF2-40B4-BE49-F238E27FC236}">
                <a16:creationId xmlns:a16="http://schemas.microsoft.com/office/drawing/2014/main" id="{61801650-92B8-C415-D053-FB5F94BFF0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70" t="11695" r="8828" b="2638"/>
          <a:stretch/>
        </p:blipFill>
        <p:spPr>
          <a:xfrm>
            <a:off x="1995924" y="4634505"/>
            <a:ext cx="1714989" cy="184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20-year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0.571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(0.559 ; 0.586)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0.582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(0.569 ; 0.595)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0.562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(0.551 ; 0.574)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0.550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(0.540 ; 0.561)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0.544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(0.535 ; 0.555)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0.539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(0.529 ; 0.549)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158CFF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158C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2025-05-24T22:02:54Z</dcterms:modified>
</cp:coreProperties>
</file>