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7258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47499-6C51-4EBF-8886-7E6C58B18752}" v="7" dt="2025-05-24T21:27:11.118"/>
    <p1510:client id="{E0DE9FFC-A79A-49F3-A9EA-98D7366CA706}" v="33" dt="2025-05-24T17:49:35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292" d="100"/>
          <a:sy n="292" d="100"/>
        </p:scale>
        <p:origin x="1578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B847499-6C51-4EBF-8886-7E6C58B18752}"/>
    <pc:docChg chg="undo custSel modSld">
      <pc:chgData name="Fatima Pillosu" userId="a6295d4dc9e22643" providerId="LiveId" clId="{9B847499-6C51-4EBF-8886-7E6C58B18752}" dt="2025-05-24T21:31:57.433" v="204" actId="732"/>
      <pc:docMkLst>
        <pc:docMk/>
      </pc:docMkLst>
      <pc:sldChg chg="addSp delSp modSp mod">
        <pc:chgData name="Fatima Pillosu" userId="a6295d4dc9e22643" providerId="LiveId" clId="{9B847499-6C51-4EBF-8886-7E6C58B18752}" dt="2025-05-24T21:31:57.433" v="204" actId="732"/>
        <pc:sldMkLst>
          <pc:docMk/>
          <pc:sldMk cId="2001934226" sldId="256"/>
        </pc:sldMkLst>
        <pc:spChg chg="mod">
          <ac:chgData name="Fatima Pillosu" userId="a6295d4dc9e22643" providerId="LiveId" clId="{9B847499-6C51-4EBF-8886-7E6C58B18752}" dt="2025-05-24T21:19:20.164" v="1" actId="20577"/>
          <ac:spMkLst>
            <pc:docMk/>
            <pc:sldMk cId="2001934226" sldId="256"/>
            <ac:spMk id="24" creationId="{7D251682-B46D-DC7E-8C5E-59DFF1C27261}"/>
          </ac:spMkLst>
        </pc:spChg>
        <pc:spChg chg="mod">
          <ac:chgData name="Fatima Pillosu" userId="a6295d4dc9e22643" providerId="LiveId" clId="{9B847499-6C51-4EBF-8886-7E6C58B18752}" dt="2025-05-24T21:25:53.491" v="170" actId="20577"/>
          <ac:spMkLst>
            <pc:docMk/>
            <pc:sldMk cId="2001934226" sldId="256"/>
            <ac:spMk id="25" creationId="{18F79773-A305-6943-D6AB-6A9BB374B2B4}"/>
          </ac:spMkLst>
        </pc:spChg>
        <pc:spChg chg="mod">
          <ac:chgData name="Fatima Pillosu" userId="a6295d4dc9e22643" providerId="LiveId" clId="{9B847499-6C51-4EBF-8886-7E6C58B18752}" dt="2025-05-24T21:25:25.719" v="154" actId="20577"/>
          <ac:spMkLst>
            <pc:docMk/>
            <pc:sldMk cId="2001934226" sldId="256"/>
            <ac:spMk id="35" creationId="{8B1F5955-FCB9-F344-7FF7-DF879384E574}"/>
          </ac:spMkLst>
        </pc:spChg>
        <pc:spChg chg="mod">
          <ac:chgData name="Fatima Pillosu" userId="a6295d4dc9e22643" providerId="LiveId" clId="{9B847499-6C51-4EBF-8886-7E6C58B18752}" dt="2025-05-24T21:24:45.593" v="136" actId="20577"/>
          <ac:spMkLst>
            <pc:docMk/>
            <pc:sldMk cId="2001934226" sldId="256"/>
            <ac:spMk id="36" creationId="{A2A68CE5-3663-E3BA-5B16-FF1EBD5CAD67}"/>
          </ac:spMkLst>
        </pc:spChg>
        <pc:spChg chg="mod">
          <ac:chgData name="Fatima Pillosu" userId="a6295d4dc9e22643" providerId="LiveId" clId="{9B847499-6C51-4EBF-8886-7E6C58B18752}" dt="2025-05-24T21:24:08.678" v="118" actId="20577"/>
          <ac:spMkLst>
            <pc:docMk/>
            <pc:sldMk cId="2001934226" sldId="256"/>
            <ac:spMk id="37" creationId="{0DD473FB-E495-B2CC-B0FF-A62B16673603}"/>
          </ac:spMkLst>
        </pc:spChg>
        <pc:spChg chg="mod">
          <ac:chgData name="Fatima Pillosu" userId="a6295d4dc9e22643" providerId="LiveId" clId="{9B847499-6C51-4EBF-8886-7E6C58B18752}" dt="2025-05-24T21:23:33.417" v="100" actId="20577"/>
          <ac:spMkLst>
            <pc:docMk/>
            <pc:sldMk cId="2001934226" sldId="256"/>
            <ac:spMk id="38" creationId="{44BA3302-BB3A-42E9-5A33-833C023D5C47}"/>
          </ac:spMkLst>
        </pc:spChg>
        <pc:spChg chg="mod">
          <ac:chgData name="Fatima Pillosu" userId="a6295d4dc9e22643" providerId="LiveId" clId="{9B847499-6C51-4EBF-8886-7E6C58B18752}" dt="2025-05-24T21:22:06.497" v="80" actId="20577"/>
          <ac:spMkLst>
            <pc:docMk/>
            <pc:sldMk cId="2001934226" sldId="256"/>
            <ac:spMk id="39" creationId="{FE152A2A-430B-C523-E1E8-2692C774555F}"/>
          </ac:spMkLst>
        </pc:spChg>
        <pc:spChg chg="mod">
          <ac:chgData name="Fatima Pillosu" userId="a6295d4dc9e22643" providerId="LiveId" clId="{9B847499-6C51-4EBF-8886-7E6C58B18752}" dt="2025-05-24T21:30:13.376" v="199" actId="207"/>
          <ac:spMkLst>
            <pc:docMk/>
            <pc:sldMk cId="2001934226" sldId="256"/>
            <ac:spMk id="46" creationId="{A915B4F4-9555-239A-6644-707B5F75353A}"/>
          </ac:spMkLst>
        </pc:spChg>
        <pc:picChg chg="add mod ord modCrop">
          <ac:chgData name="Fatima Pillosu" userId="a6295d4dc9e22643" providerId="LiveId" clId="{9B847499-6C51-4EBF-8886-7E6C58B18752}" dt="2025-05-24T21:31:57.433" v="204" actId="732"/>
          <ac:picMkLst>
            <pc:docMk/>
            <pc:sldMk cId="2001934226" sldId="256"/>
            <ac:picMk id="3" creationId="{C4195D8F-D9DD-3041-B109-E045A2DC8BA0}"/>
          </ac:picMkLst>
        </pc:picChg>
        <pc:picChg chg="del">
          <ac:chgData name="Fatima Pillosu" userId="a6295d4dc9e22643" providerId="LiveId" clId="{9B847499-6C51-4EBF-8886-7E6C58B18752}" dt="2025-05-24T21:19:36.422" v="2" actId="478"/>
          <ac:picMkLst>
            <pc:docMk/>
            <pc:sldMk cId="2001934226" sldId="256"/>
            <ac:picMk id="4" creationId="{88D99402-A6F8-6200-075A-3580037CFB63}"/>
          </ac:picMkLst>
        </pc:picChg>
        <pc:picChg chg="del">
          <ac:chgData name="Fatima Pillosu" userId="a6295d4dc9e22643" providerId="LiveId" clId="{9B847499-6C51-4EBF-8886-7E6C58B18752}" dt="2025-05-24T21:19:36.851" v="3" actId="478"/>
          <ac:picMkLst>
            <pc:docMk/>
            <pc:sldMk cId="2001934226" sldId="256"/>
            <ac:picMk id="5" creationId="{418065AA-8313-1CC2-5EE1-9C56B8E0F973}"/>
          </ac:picMkLst>
        </pc:picChg>
        <pc:picChg chg="add mod ord modCrop">
          <ac:chgData name="Fatima Pillosu" userId="a6295d4dc9e22643" providerId="LiveId" clId="{9B847499-6C51-4EBF-8886-7E6C58B18752}" dt="2025-05-24T21:29:20.060" v="196" actId="167"/>
          <ac:picMkLst>
            <pc:docMk/>
            <pc:sldMk cId="2001934226" sldId="256"/>
            <ac:picMk id="7" creationId="{B10AEF97-6626-434A-5C99-A1D676B27449}"/>
          </ac:picMkLst>
        </pc:picChg>
        <pc:picChg chg="del">
          <ac:chgData name="Fatima Pillosu" userId="a6295d4dc9e22643" providerId="LiveId" clId="{9B847499-6C51-4EBF-8886-7E6C58B18752}" dt="2025-05-24T21:19:37.933" v="5" actId="478"/>
          <ac:picMkLst>
            <pc:docMk/>
            <pc:sldMk cId="2001934226" sldId="256"/>
            <ac:picMk id="8" creationId="{456425BC-5DD3-60EE-62D5-E50A05758999}"/>
          </ac:picMkLst>
        </pc:picChg>
        <pc:picChg chg="add mod ord modCrop">
          <ac:chgData name="Fatima Pillosu" userId="a6295d4dc9e22643" providerId="LiveId" clId="{9B847499-6C51-4EBF-8886-7E6C58B18752}" dt="2025-05-24T21:31:49.740" v="203" actId="732"/>
          <ac:picMkLst>
            <pc:docMk/>
            <pc:sldMk cId="2001934226" sldId="256"/>
            <ac:picMk id="10" creationId="{7649C807-F7FD-D989-A2D6-4F172E374FD2}"/>
          </ac:picMkLst>
        </pc:picChg>
        <pc:picChg chg="add mod ord modCrop">
          <ac:chgData name="Fatima Pillosu" userId="a6295d4dc9e22643" providerId="LiveId" clId="{9B847499-6C51-4EBF-8886-7E6C58B18752}" dt="2025-05-24T21:29:20.060" v="196" actId="167"/>
          <ac:picMkLst>
            <pc:docMk/>
            <pc:sldMk cId="2001934226" sldId="256"/>
            <ac:picMk id="12" creationId="{831F2FB6-2951-56F9-5E5E-4B6D69511102}"/>
          </ac:picMkLst>
        </pc:picChg>
        <pc:picChg chg="add mod ord modCrop">
          <ac:chgData name="Fatima Pillosu" userId="a6295d4dc9e22643" providerId="LiveId" clId="{9B847499-6C51-4EBF-8886-7E6C58B18752}" dt="2025-05-24T21:31:41.042" v="202" actId="732"/>
          <ac:picMkLst>
            <pc:docMk/>
            <pc:sldMk cId="2001934226" sldId="256"/>
            <ac:picMk id="14" creationId="{5DF2B60B-DED2-01B4-0477-55D5F7C14378}"/>
          </ac:picMkLst>
        </pc:picChg>
        <pc:picChg chg="add mod ord modCrop">
          <ac:chgData name="Fatima Pillosu" userId="a6295d4dc9e22643" providerId="LiveId" clId="{9B847499-6C51-4EBF-8886-7E6C58B18752}" dt="2025-05-24T21:31:08.019" v="201" actId="732"/>
          <ac:picMkLst>
            <pc:docMk/>
            <pc:sldMk cId="2001934226" sldId="256"/>
            <ac:picMk id="16" creationId="{ED0000F3-7878-01E1-2FBB-53745F11F2D9}"/>
          </ac:picMkLst>
        </pc:picChg>
        <pc:picChg chg="add del mod">
          <ac:chgData name="Fatima Pillosu" userId="a6295d4dc9e22643" providerId="LiveId" clId="{9B847499-6C51-4EBF-8886-7E6C58B18752}" dt="2025-05-24T21:29:24.274" v="197" actId="478"/>
          <ac:picMkLst>
            <pc:docMk/>
            <pc:sldMk cId="2001934226" sldId="256"/>
            <ac:picMk id="17" creationId="{E7B5E05E-67AD-9946-E3B2-346E9B294C89}"/>
          </ac:picMkLst>
        </pc:picChg>
        <pc:picChg chg="add del mod">
          <ac:chgData name="Fatima Pillosu" userId="a6295d4dc9e22643" providerId="LiveId" clId="{9B847499-6C51-4EBF-8886-7E6C58B18752}" dt="2025-05-24T21:29:24.274" v="197" actId="478"/>
          <ac:picMkLst>
            <pc:docMk/>
            <pc:sldMk cId="2001934226" sldId="256"/>
            <ac:picMk id="18" creationId="{D74D9926-E7E4-3F4D-7D7E-620050BFA9BA}"/>
          </ac:picMkLst>
        </pc:picChg>
        <pc:picChg chg="add del mod">
          <ac:chgData name="Fatima Pillosu" userId="a6295d4dc9e22643" providerId="LiveId" clId="{9B847499-6C51-4EBF-8886-7E6C58B18752}" dt="2025-05-24T21:29:24.274" v="197" actId="478"/>
          <ac:picMkLst>
            <pc:docMk/>
            <pc:sldMk cId="2001934226" sldId="256"/>
            <ac:picMk id="19" creationId="{43BBE4D9-E5AF-DC68-0850-C7A5A1F7AF7A}"/>
          </ac:picMkLst>
        </pc:picChg>
        <pc:picChg chg="add del mod">
          <ac:chgData name="Fatima Pillosu" userId="a6295d4dc9e22643" providerId="LiveId" clId="{9B847499-6C51-4EBF-8886-7E6C58B18752}" dt="2025-05-24T21:29:24.274" v="197" actId="478"/>
          <ac:picMkLst>
            <pc:docMk/>
            <pc:sldMk cId="2001934226" sldId="256"/>
            <ac:picMk id="20" creationId="{F13A5526-045F-7916-E4CA-9BFC9CEA875C}"/>
          </ac:picMkLst>
        </pc:picChg>
        <pc:picChg chg="del">
          <ac:chgData name="Fatima Pillosu" userId="a6295d4dc9e22643" providerId="LiveId" clId="{9B847499-6C51-4EBF-8886-7E6C58B18752}" dt="2025-05-24T21:19:37.490" v="4" actId="478"/>
          <ac:picMkLst>
            <pc:docMk/>
            <pc:sldMk cId="2001934226" sldId="256"/>
            <ac:picMk id="21" creationId="{364666C4-F3CA-09A7-7F4A-4F7FA0193F5F}"/>
          </ac:picMkLst>
        </pc:picChg>
        <pc:picChg chg="del">
          <ac:chgData name="Fatima Pillosu" userId="a6295d4dc9e22643" providerId="LiveId" clId="{9B847499-6C51-4EBF-8886-7E6C58B18752}" dt="2025-05-24T21:19:38.570" v="6" actId="478"/>
          <ac:picMkLst>
            <pc:docMk/>
            <pc:sldMk cId="2001934226" sldId="256"/>
            <ac:picMk id="22" creationId="{F8264153-7720-42A1-AED4-320543208D7A}"/>
          </ac:picMkLst>
        </pc:picChg>
        <pc:picChg chg="del">
          <ac:chgData name="Fatima Pillosu" userId="a6295d4dc9e22643" providerId="LiveId" clId="{9B847499-6C51-4EBF-8886-7E6C58B18752}" dt="2025-05-24T21:19:38.938" v="7" actId="478"/>
          <ac:picMkLst>
            <pc:docMk/>
            <pc:sldMk cId="2001934226" sldId="256"/>
            <ac:picMk id="23" creationId="{60C6E82B-7081-61AF-D5FA-746E2FCF6AF4}"/>
          </ac:picMkLst>
        </pc:picChg>
        <pc:picChg chg="add del mod">
          <ac:chgData name="Fatima Pillosu" userId="a6295d4dc9e22643" providerId="LiveId" clId="{9B847499-6C51-4EBF-8886-7E6C58B18752}" dt="2025-05-24T21:29:24.274" v="197" actId="478"/>
          <ac:picMkLst>
            <pc:docMk/>
            <pc:sldMk cId="2001934226" sldId="256"/>
            <ac:picMk id="26" creationId="{272ACF7F-C4F7-A04F-5BC1-A9EB499CAA35}"/>
          </ac:picMkLst>
        </pc:picChg>
        <pc:picChg chg="add del mod">
          <ac:chgData name="Fatima Pillosu" userId="a6295d4dc9e22643" providerId="LiveId" clId="{9B847499-6C51-4EBF-8886-7E6C58B18752}" dt="2025-05-24T21:29:24.274" v="197" actId="478"/>
          <ac:picMkLst>
            <pc:docMk/>
            <pc:sldMk cId="2001934226" sldId="256"/>
            <ac:picMk id="27" creationId="{209DAD5C-57E1-224D-D3F3-DB5358CF1BB3}"/>
          </ac:picMkLst>
        </pc:picChg>
        <pc:cxnChg chg="mod">
          <ac:chgData name="Fatima Pillosu" userId="a6295d4dc9e22643" providerId="LiveId" clId="{9B847499-6C51-4EBF-8886-7E6C58B18752}" dt="2025-05-24T21:30:06.282" v="198" actId="208"/>
          <ac:cxnSpMkLst>
            <pc:docMk/>
            <pc:sldMk cId="2001934226" sldId="256"/>
            <ac:cxnSpMk id="47" creationId="{A10F3755-65FA-8268-88B6-1CBC42EFB7F8}"/>
          </ac:cxnSpMkLst>
        </pc:cxn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  <pc:docChgLst>
    <pc:chgData name="Fatima Pillosu" userId="a6295d4dc9e22643" providerId="LiveId" clId="{E0DE9FFC-A79A-49F3-A9EA-98D7366CA706}"/>
    <pc:docChg chg="undo custSel addSld delSld modSld">
      <pc:chgData name="Fatima Pillosu" userId="a6295d4dc9e22643" providerId="LiveId" clId="{E0DE9FFC-A79A-49F3-A9EA-98D7366CA706}" dt="2025-05-24T17:49:45.139" v="1294" actId="1037"/>
      <pc:docMkLst>
        <pc:docMk/>
      </pc:docMkLst>
      <pc:sldChg chg="addSp delSp modSp mod">
        <pc:chgData name="Fatima Pillosu" userId="a6295d4dc9e22643" providerId="LiveId" clId="{E0DE9FFC-A79A-49F3-A9EA-98D7366CA706}" dt="2025-05-24T17:49:45.139" v="1294" actId="1037"/>
        <pc:sldMkLst>
          <pc:docMk/>
          <pc:sldMk cId="2001934226" sldId="256"/>
        </pc:sldMkLst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" creationId="{1439338B-2360-F0B9-54B0-E0E8A3F764B5}"/>
          </ac:spMkLst>
        </pc:spChg>
        <pc:spChg chg="add del">
          <ac:chgData name="Fatima Pillosu" userId="a6295d4dc9e22643" providerId="LiveId" clId="{E0DE9FFC-A79A-49F3-A9EA-98D7366CA706}" dt="2025-05-24T17:49:22.002" v="1274" actId="478"/>
          <ac:spMkLst>
            <pc:docMk/>
            <pc:sldMk cId="2001934226" sldId="256"/>
            <ac:spMk id="3" creationId="{007DAE7C-127E-6D61-8838-C5B3AEB4EFC9}"/>
          </ac:spMkLst>
        </pc:spChg>
        <pc:spChg chg="add del mod">
          <ac:chgData name="Fatima Pillosu" userId="a6295d4dc9e22643" providerId="LiveId" clId="{E0DE9FFC-A79A-49F3-A9EA-98D7366CA706}" dt="2025-05-24T17:29:08.149" v="1024" actId="478"/>
          <ac:spMkLst>
            <pc:docMk/>
            <pc:sldMk cId="2001934226" sldId="256"/>
            <ac:spMk id="3" creationId="{157B2B02-C3BD-211E-1A63-17A6B076F3B3}"/>
          </ac:spMkLst>
        </pc:spChg>
        <pc:spChg chg="add del mod">
          <ac:chgData name="Fatima Pillosu" userId="a6295d4dc9e22643" providerId="LiveId" clId="{E0DE9FFC-A79A-49F3-A9EA-98D7366CA706}" dt="2025-05-24T17:31:14.864" v="1095" actId="478"/>
          <ac:spMkLst>
            <pc:docMk/>
            <pc:sldMk cId="2001934226" sldId="256"/>
            <ac:spMk id="4" creationId="{BC3CF038-561F-BC84-91B6-A09983A80546}"/>
          </ac:spMkLst>
        </pc:spChg>
        <pc:spChg chg="add del mod">
          <ac:chgData name="Fatima Pillosu" userId="a6295d4dc9e22643" providerId="LiveId" clId="{E0DE9FFC-A79A-49F3-A9EA-98D7366CA706}" dt="2025-05-24T17:31:13.692" v="1094" actId="478"/>
          <ac:spMkLst>
            <pc:docMk/>
            <pc:sldMk cId="2001934226" sldId="256"/>
            <ac:spMk id="5" creationId="{D67A9C74-C781-FB85-1261-C25CBA0ED947}"/>
          </ac:spMkLst>
        </pc:spChg>
        <pc:spChg chg="add del mod">
          <ac:chgData name="Fatima Pillosu" userId="a6295d4dc9e22643" providerId="LiveId" clId="{E0DE9FFC-A79A-49F3-A9EA-98D7366CA706}" dt="2025-05-24T17:31:12.645" v="1093" actId="478"/>
          <ac:spMkLst>
            <pc:docMk/>
            <pc:sldMk cId="2001934226" sldId="256"/>
            <ac:spMk id="8" creationId="{2E5BF72F-D121-7735-FB51-3A65FBC91D16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0" creationId="{8B1F5955-FCB9-F344-7FF7-DF879384E57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1" creationId="{A2A68CE5-3663-E3BA-5B16-FF1EBD5CAD6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3" creationId="{0DD473FB-E495-B2CC-B0FF-A62B16673603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4" creationId="{44BA3302-BB3A-42E9-5A33-833C023D5C4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6" creationId="{FE152A2A-430B-C523-E1E8-2692C774555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7" creationId="{7D251682-B46D-DC7E-8C5E-59DFF1C27261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9" creationId="{812B84FE-6FFF-9B2B-74C3-F9216FC6BFC1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del mod">
          <ac:chgData name="Fatima Pillosu" userId="a6295d4dc9e22643" providerId="LiveId" clId="{E0DE9FFC-A79A-49F3-A9EA-98D7366CA706}" dt="2025-05-24T17:24:35.889" v="861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E0DE9FFC-A79A-49F3-A9EA-98D7366CA706}" dt="2025-05-24T17:24:39.696" v="862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E0DE9FFC-A79A-49F3-A9EA-98D7366CA706}" dt="2025-05-24T17:24:40.855" v="863" actId="478"/>
          <ac:spMkLst>
            <pc:docMk/>
            <pc:sldMk cId="2001934226" sldId="256"/>
            <ac:spMk id="23" creationId="{F19462D0-2710-AA91-1CCF-483BA08755F9}"/>
          </ac:spMkLst>
        </pc:spChg>
        <pc:spChg chg="add del mod">
          <ac:chgData name="Fatima Pillosu" userId="a6295d4dc9e22643" providerId="LiveId" clId="{E0DE9FFC-A79A-49F3-A9EA-98D7366CA706}" dt="2025-05-24T17:24:44.672" v="865" actId="478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4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5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24:43.571" v="86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6" creationId="{46667C36-0CBE-9755-7F89-8AACC8E51F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7" creationId="{F71E61F0-9840-9B7F-30F2-30B65396312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8" creationId="{CF1C25AE-D652-11A5-B5EC-F8165BE323FC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9" creationId="{31F73A1B-3ADC-F2FE-4134-96AE9517697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0" creationId="{9CAEBC89-740E-B6AE-1664-60181017FD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1" creationId="{A915B4F4-9555-239A-6644-707B5F75353A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3" creationId="{BDE5C9A9-3189-D01F-D799-FE5E444982D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4" creationId="{1439338B-2360-F0B9-54B0-E0E8A3F764B5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5" creationId="{8B1F5955-FCB9-F344-7FF7-DF879384E574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6" creationId="{A2A68CE5-3663-E3BA-5B16-FF1EBD5CAD6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7" creationId="{0DD473FB-E495-B2CC-B0FF-A62B16673603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8" creationId="{44BA3302-BB3A-42E9-5A33-833C023D5C4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9" creationId="{FE152A2A-430B-C523-E1E8-2692C774555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0" creationId="{812B84FE-6FFF-9B2B-74C3-F9216FC6BFC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1" creationId="{46667C36-0CBE-9755-7F89-8AACC8E51FA9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2" creationId="{F71E61F0-9840-9B7F-30F2-30B65396312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3" creationId="{CF1C25AE-D652-11A5-B5EC-F8165BE323F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4" creationId="{31F73A1B-3ADC-F2FE-4134-96AE95176977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5" creationId="{9CAEBC89-740E-B6AE-1664-60181017FDA9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6" creationId="{A915B4F4-9555-239A-6644-707B5F75353A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8" creationId="{BDE5C9A9-3189-D01F-D799-FE5E444982DC}"/>
          </ac:spMkLst>
        </pc:spChg>
        <pc:picChg chg="add del mod modCrop">
          <ac:chgData name="Fatima Pillosu" userId="a6295d4dc9e22643" providerId="LiveId" clId="{E0DE9FFC-A79A-49F3-A9EA-98D7366CA706}" dt="2025-05-24T16:28:39.043" v="572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4" creationId="{88D99402-A6F8-6200-075A-3580037CFB63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5" creationId="{418065AA-8313-1CC2-5EE1-9C56B8E0F973}"/>
          </ac:picMkLst>
        </pc:picChg>
        <pc:picChg chg="add del mod modCrop">
          <ac:chgData name="Fatima Pillosu" userId="a6295d4dc9e22643" providerId="LiveId" clId="{E0DE9FFC-A79A-49F3-A9EA-98D7366CA706}" dt="2025-05-24T16:28:51.933" v="575" actId="478"/>
          <ac:picMkLst>
            <pc:docMk/>
            <pc:sldMk cId="2001934226" sldId="256"/>
            <ac:picMk id="5" creationId="{87F9BF24-68CF-2FA5-E7E5-099E33460BC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6" creationId="{88D99402-A6F8-6200-075A-3580037CFB6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7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8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3.094" v="577" actId="478"/>
          <ac:picMkLst>
            <pc:docMk/>
            <pc:sldMk cId="2001934226" sldId="256"/>
            <ac:picMk id="8" creationId="{966DFB7E-2313-E3AE-0C7B-A9197A362F8F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9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2.554" v="576" actId="478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2" creationId="{364666C4-F3CA-09A7-7F4A-4F7FA0193F5F}"/>
          </ac:picMkLst>
        </pc:picChg>
        <pc:picChg chg="add del mod modCrop">
          <ac:chgData name="Fatima Pillosu" userId="a6295d4dc9e22643" providerId="LiveId" clId="{E0DE9FFC-A79A-49F3-A9EA-98D7366CA706}" dt="2025-05-24T16:28:53.666" v="578" actId="478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5" creationId="{F8264153-7720-42A1-AED4-320543208D7A}"/>
          </ac:picMkLst>
        </pc:picChg>
        <pc:picChg chg="add del mod modCrop">
          <ac:chgData name="Fatima Pillosu" userId="a6295d4dc9e22643" providerId="LiveId" clId="{E0DE9FFC-A79A-49F3-A9EA-98D7366CA706}" dt="2025-05-24T16:28:54.158" v="579" actId="478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20" creationId="{60C6E82B-7081-61AF-D5FA-746E2FCF6AF4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1" creationId="{364666C4-F3CA-09A7-7F4A-4F7FA0193F5F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2" creationId="{F8264153-7720-42A1-AED4-320543208D7A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3" creationId="{60C6E82B-7081-61AF-D5FA-746E2FCF6AF4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  <pc:cxnChg chg="add del mod">
          <ac:chgData name="Fatima Pillosu" userId="a6295d4dc9e22643" providerId="LiveId" clId="{E0DE9FFC-A79A-49F3-A9EA-98D7366CA706}" dt="2025-05-24T17:49:23.420" v="1275" actId="21"/>
          <ac:cxnSpMkLst>
            <pc:docMk/>
            <pc:sldMk cId="2001934226" sldId="256"/>
            <ac:cxnSpMk id="32" creationId="{A10F3755-65FA-8268-88B6-1CBC42EFB7F8}"/>
          </ac:cxnSpMkLst>
        </pc:cxnChg>
        <pc:cxnChg chg="add mod">
          <ac:chgData name="Fatima Pillosu" userId="a6295d4dc9e22643" providerId="LiveId" clId="{E0DE9FFC-A79A-49F3-A9EA-98D7366CA706}" dt="2025-05-24T17:49:45.139" v="1294" actId="1037"/>
          <ac:cxnSpMkLst>
            <pc:docMk/>
            <pc:sldMk cId="2001934226" sldId="256"/>
            <ac:cxnSpMk id="47" creationId="{A10F3755-65FA-8268-88B6-1CBC42EFB7F8}"/>
          </ac:cxnSpMkLst>
        </pc:cxnChg>
      </pc:sldChg>
      <pc:sldChg chg="addSp delSp modSp add del mod">
        <pc:chgData name="Fatima Pillosu" userId="a6295d4dc9e22643" providerId="LiveId" clId="{E0DE9FFC-A79A-49F3-A9EA-98D7366CA706}" dt="2025-05-24T16:40:37.264" v="801" actId="47"/>
        <pc:sldMkLst>
          <pc:docMk/>
          <pc:sldMk cId="920401732" sldId="257"/>
        </pc:sldMkLst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7" creationId="{7D251682-B46D-DC7E-8C5E-59DFF1C27261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8" creationId="{18F79773-A305-6943-D6AB-6A9BB374B2B4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1" creationId="{0284A2DC-04F5-0D2C-8A57-01740B49A0AD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2" creationId="{7792FD3C-224E-D659-A131-B255E8E96E52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3" creationId="{F19462D0-2710-AA91-1CCF-483BA08755F9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4" creationId="{728394F9-CAEC-DD34-1C7D-BCD4BEC3F436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5" creationId="{FC832C13-787F-2152-898E-AA680DE9C99E}"/>
          </ac:spMkLst>
        </pc:sp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3" creationId="{654FB377-4601-2239-3475-0294C0DABA0E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4" creationId="{88D99402-A6F8-6200-075A-3580037CFB6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5" creationId="{87F9BF24-68CF-2FA5-E7E5-099E33460BC3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6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8" creationId="{966DFB7E-2313-E3AE-0C7B-A9197A362F8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9" creationId="{456425BC-5DD3-60EE-62D5-E50A05758999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0" creationId="{D642F5E9-932F-B2FC-9F18-0B5575E535D4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2" creationId="{364666C4-F3CA-09A7-7F4A-4F7FA0193F5F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3" creationId="{ED4199B9-5924-0506-BBF8-75CD667A48E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5" creationId="{F8264153-7720-42A1-AED4-320543208D7A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6" creationId="{B66B38DB-221B-0B21-B782-2A24DDDA85FD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20" creationId="{60C6E82B-7081-61AF-D5FA-746E2FCF6A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40" y="1060529"/>
            <a:ext cx="3166984" cy="2256061"/>
          </a:xfrm>
        </p:spPr>
        <p:txBody>
          <a:bodyPr anchor="b"/>
          <a:lstStyle>
            <a:lvl1pPr algn="ctr"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33" y="3403592"/>
            <a:ext cx="2794397" cy="1564542"/>
          </a:xfrm>
        </p:spPr>
        <p:txBody>
          <a:bodyPr/>
          <a:lstStyle>
            <a:lvl1pPr marL="0" indent="0" algn="ctr">
              <a:buNone/>
              <a:defRPr sz="978"/>
            </a:lvl1pPr>
            <a:lvl2pPr marL="186309" indent="0" algn="ctr">
              <a:buNone/>
              <a:defRPr sz="815"/>
            </a:lvl2pPr>
            <a:lvl3pPr marL="372618" indent="0" algn="ctr">
              <a:buNone/>
              <a:defRPr sz="734"/>
            </a:lvl3pPr>
            <a:lvl4pPr marL="558927" indent="0" algn="ctr">
              <a:buNone/>
              <a:defRPr sz="652"/>
            </a:lvl4pPr>
            <a:lvl5pPr marL="745236" indent="0" algn="ctr">
              <a:buNone/>
              <a:defRPr sz="652"/>
            </a:lvl5pPr>
            <a:lvl6pPr marL="931545" indent="0" algn="ctr">
              <a:buNone/>
              <a:defRPr sz="652"/>
            </a:lvl6pPr>
            <a:lvl7pPr marL="1117854" indent="0" algn="ctr">
              <a:buNone/>
              <a:defRPr sz="652"/>
            </a:lvl7pPr>
            <a:lvl8pPr marL="1304163" indent="0" algn="ctr">
              <a:buNone/>
              <a:defRPr sz="652"/>
            </a:lvl8pPr>
            <a:lvl9pPr marL="1490472" indent="0" algn="ctr">
              <a:buNone/>
              <a:defRPr sz="6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6321" y="345009"/>
            <a:ext cx="80338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153" y="345009"/>
            <a:ext cx="2363594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13" y="1615546"/>
            <a:ext cx="3213557" cy="2695572"/>
          </a:xfrm>
        </p:spPr>
        <p:txBody>
          <a:bodyPr anchor="b"/>
          <a:lstStyle>
            <a:lvl1pPr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213" y="4336619"/>
            <a:ext cx="3213557" cy="1417538"/>
          </a:xfrm>
        </p:spPr>
        <p:txBody>
          <a:bodyPr/>
          <a:lstStyle>
            <a:lvl1pPr marL="0" indent="0">
              <a:buNone/>
              <a:defRPr sz="978">
                <a:solidFill>
                  <a:schemeClr val="tx1">
                    <a:tint val="82000"/>
                  </a:schemeClr>
                </a:solidFill>
              </a:defRPr>
            </a:lvl1pPr>
            <a:lvl2pPr marL="186309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2pPr>
            <a:lvl3pPr marL="372618" indent="0">
              <a:buNone/>
              <a:defRPr sz="734">
                <a:solidFill>
                  <a:schemeClr val="tx1">
                    <a:tint val="82000"/>
                  </a:schemeClr>
                </a:solidFill>
              </a:defRPr>
            </a:lvl3pPr>
            <a:lvl4pPr marL="558927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4pPr>
            <a:lvl5pPr marL="745236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5pPr>
            <a:lvl6pPr marL="931545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6pPr>
            <a:lvl7pPr marL="1117854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7pPr>
            <a:lvl8pPr marL="1304163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8pPr>
            <a:lvl9pPr marL="1490472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53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6218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345011"/>
            <a:ext cx="321355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639" y="1588543"/>
            <a:ext cx="1576214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639" y="2367064"/>
            <a:ext cx="157621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6218" y="1588543"/>
            <a:ext cx="1583977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6218" y="2367064"/>
            <a:ext cx="158397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4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977" y="933027"/>
            <a:ext cx="1886218" cy="4605124"/>
          </a:xfrm>
        </p:spPr>
        <p:txBody>
          <a:bodyPr/>
          <a:lstStyle>
            <a:lvl1pPr>
              <a:defRPr sz="1304"/>
            </a:lvl1pPr>
            <a:lvl2pPr>
              <a:defRPr sz="1141"/>
            </a:lvl2pPr>
            <a:lvl3pPr>
              <a:defRPr sz="978"/>
            </a:lvl3pPr>
            <a:lvl4pPr>
              <a:defRPr sz="815"/>
            </a:lvl4pPr>
            <a:lvl5pPr>
              <a:defRPr sz="815"/>
            </a:lvl5pPr>
            <a:lvl6pPr>
              <a:defRPr sz="815"/>
            </a:lvl6pPr>
            <a:lvl7pPr>
              <a:defRPr sz="815"/>
            </a:lvl7pPr>
            <a:lvl8pPr>
              <a:defRPr sz="815"/>
            </a:lvl8pPr>
            <a:lvl9pPr>
              <a:defRPr sz="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1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3977" y="933027"/>
            <a:ext cx="1886218" cy="4605124"/>
          </a:xfrm>
        </p:spPr>
        <p:txBody>
          <a:bodyPr anchor="t"/>
          <a:lstStyle>
            <a:lvl1pPr marL="0" indent="0">
              <a:buNone/>
              <a:defRPr sz="1304"/>
            </a:lvl1pPr>
            <a:lvl2pPr marL="186309" indent="0">
              <a:buNone/>
              <a:defRPr sz="1141"/>
            </a:lvl2pPr>
            <a:lvl3pPr marL="372618" indent="0">
              <a:buNone/>
              <a:defRPr sz="978"/>
            </a:lvl3pPr>
            <a:lvl4pPr marL="558927" indent="0">
              <a:buNone/>
              <a:defRPr sz="815"/>
            </a:lvl4pPr>
            <a:lvl5pPr marL="745236" indent="0">
              <a:buNone/>
              <a:defRPr sz="815"/>
            </a:lvl5pPr>
            <a:lvl6pPr marL="931545" indent="0">
              <a:buNone/>
              <a:defRPr sz="815"/>
            </a:lvl6pPr>
            <a:lvl7pPr marL="1117854" indent="0">
              <a:buNone/>
              <a:defRPr sz="815"/>
            </a:lvl7pPr>
            <a:lvl8pPr marL="1304163" indent="0">
              <a:buNone/>
              <a:defRPr sz="815"/>
            </a:lvl8pPr>
            <a:lvl9pPr marL="1490472" indent="0">
              <a:buNone/>
              <a:defRPr sz="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53" y="345011"/>
            <a:ext cx="321355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53" y="1725046"/>
            <a:ext cx="321355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153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4192" y="6006164"/>
            <a:ext cx="12574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1391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2618" rtl="0" eaLnBrk="1" latinLnBrk="0" hangingPunct="1">
        <a:lnSpc>
          <a:spcPct val="90000"/>
        </a:lnSpc>
        <a:spcBef>
          <a:spcPct val="0"/>
        </a:spcBef>
        <a:buNone/>
        <a:defRPr sz="1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155" indent="-93155" algn="l" defTabSz="372618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79464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65773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52082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838391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1024700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211009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8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583627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86309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2pPr>
      <a:lvl3pPr marL="372618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3pPr>
      <a:lvl4pPr marL="558927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745236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931545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117854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04163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490472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purple line&#10;&#10;AI-generated content may be incorrect.">
            <a:extLst>
              <a:ext uri="{FF2B5EF4-FFF2-40B4-BE49-F238E27FC236}">
                <a16:creationId xmlns:a16="http://schemas.microsoft.com/office/drawing/2014/main" id="{C4195D8F-D9DD-3041-B109-E045A2DC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t="11242" r="8949" b="9662"/>
          <a:stretch/>
        </p:blipFill>
        <p:spPr>
          <a:xfrm>
            <a:off x="11832" y="750570"/>
            <a:ext cx="1907999" cy="1692000"/>
          </a:xfrm>
          <a:prstGeom prst="rect">
            <a:avLst/>
          </a:prstGeom>
        </p:spPr>
      </p:pic>
      <p:pic>
        <p:nvPicPr>
          <p:cNvPr id="7" name="Picture 6" descr="A graph with a purple line&#10;&#10;AI-generated content may be incorrect.">
            <a:extLst>
              <a:ext uri="{FF2B5EF4-FFF2-40B4-BE49-F238E27FC236}">
                <a16:creationId xmlns:a16="http://schemas.microsoft.com/office/drawing/2014/main" id="{B10AEF97-6626-434A-5C99-A1D676B27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11242" r="8949" b="9662"/>
          <a:stretch/>
        </p:blipFill>
        <p:spPr>
          <a:xfrm>
            <a:off x="2000022" y="750570"/>
            <a:ext cx="1710891" cy="1692000"/>
          </a:xfrm>
          <a:prstGeom prst="rect">
            <a:avLst/>
          </a:prstGeom>
        </p:spPr>
      </p:pic>
      <p:pic>
        <p:nvPicPr>
          <p:cNvPr id="10" name="Picture 9" descr="A graph with a purple line&#10;&#10;AI-generated content may be incorrect.">
            <a:extLst>
              <a:ext uri="{FF2B5EF4-FFF2-40B4-BE49-F238E27FC236}">
                <a16:creationId xmlns:a16="http://schemas.microsoft.com/office/drawing/2014/main" id="{7649C807-F7FD-D989-A2D6-4F172E374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t="11242" r="8949" b="9662"/>
          <a:stretch/>
        </p:blipFill>
        <p:spPr>
          <a:xfrm>
            <a:off x="11832" y="2692538"/>
            <a:ext cx="1908000" cy="1692000"/>
          </a:xfrm>
          <a:prstGeom prst="rect">
            <a:avLst/>
          </a:prstGeom>
        </p:spPr>
      </p:pic>
      <p:pic>
        <p:nvPicPr>
          <p:cNvPr id="12" name="Picture 11" descr="A graph with a purple line&#10;&#10;AI-generated content may be incorrect.">
            <a:extLst>
              <a:ext uri="{FF2B5EF4-FFF2-40B4-BE49-F238E27FC236}">
                <a16:creationId xmlns:a16="http://schemas.microsoft.com/office/drawing/2014/main" id="{831F2FB6-2951-56F9-5E5E-4B6D69511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11242" r="8949" b="9662"/>
          <a:stretch/>
        </p:blipFill>
        <p:spPr>
          <a:xfrm>
            <a:off x="2000023" y="2692537"/>
            <a:ext cx="1710891" cy="1692000"/>
          </a:xfrm>
          <a:prstGeom prst="rect">
            <a:avLst/>
          </a:prstGeom>
        </p:spPr>
      </p:pic>
      <p:pic>
        <p:nvPicPr>
          <p:cNvPr id="14" name="Picture 13" descr="A graph with a purple line&#10;&#10;AI-generated content may be incorrect.">
            <a:extLst>
              <a:ext uri="{FF2B5EF4-FFF2-40B4-BE49-F238E27FC236}">
                <a16:creationId xmlns:a16="http://schemas.microsoft.com/office/drawing/2014/main" id="{5DF2B60B-DED2-01B4-0477-55D5F7C14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t="11243" r="8949" b="2478"/>
          <a:stretch/>
        </p:blipFill>
        <p:spPr>
          <a:xfrm>
            <a:off x="11832" y="4634507"/>
            <a:ext cx="1907999" cy="1845668"/>
          </a:xfrm>
          <a:prstGeom prst="rect">
            <a:avLst/>
          </a:prstGeom>
        </p:spPr>
      </p:pic>
      <p:pic>
        <p:nvPicPr>
          <p:cNvPr id="16" name="Picture 15" descr="A graph with a purple line&#10;&#10;AI-generated content may be incorrect.">
            <a:extLst>
              <a:ext uri="{FF2B5EF4-FFF2-40B4-BE49-F238E27FC236}">
                <a16:creationId xmlns:a16="http://schemas.microsoft.com/office/drawing/2014/main" id="{ED0000F3-7878-01E1-2FBB-53745F11F2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2" t="11243" r="8949" b="2478"/>
          <a:stretch/>
        </p:blipFill>
        <p:spPr>
          <a:xfrm>
            <a:off x="2000022" y="4634505"/>
            <a:ext cx="1710891" cy="18456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 for rainfall events exceeding the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5-year return period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1043940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0.636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(0.620 ; 0.651)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9338B-2360-F0B9-54B0-E0E8A3F764B5}"/>
              </a:ext>
            </a:extLst>
          </p:cNvPr>
          <p:cNvSpPr txBox="1"/>
          <p:nvPr/>
        </p:nvSpPr>
        <p:spPr>
          <a:xfrm>
            <a:off x="1899746" y="568047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F5955-FCB9-F344-7FF7-DF879384E574}"/>
              </a:ext>
            </a:extLst>
          </p:cNvPr>
          <p:cNvSpPr txBox="1"/>
          <p:nvPr/>
        </p:nvSpPr>
        <p:spPr>
          <a:xfrm>
            <a:off x="2828682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0.652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(0.636 ; 0.667)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68CE5-3663-E3BA-5B16-FF1EBD5CAD67}"/>
              </a:ext>
            </a:extLst>
          </p:cNvPr>
          <p:cNvSpPr txBox="1"/>
          <p:nvPr/>
        </p:nvSpPr>
        <p:spPr>
          <a:xfrm>
            <a:off x="1043940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0.621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(0.605 ; 0.637)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D473FB-E495-B2CC-B0FF-A62B16673603}"/>
              </a:ext>
            </a:extLst>
          </p:cNvPr>
          <p:cNvSpPr txBox="1"/>
          <p:nvPr/>
        </p:nvSpPr>
        <p:spPr>
          <a:xfrm>
            <a:off x="2828682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0.601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(0.589 ; 0.616)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A3302-BB3A-42E9-5A33-833C023D5C47}"/>
              </a:ext>
            </a:extLst>
          </p:cNvPr>
          <p:cNvSpPr txBox="1"/>
          <p:nvPr/>
        </p:nvSpPr>
        <p:spPr>
          <a:xfrm>
            <a:off x="1043940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0.591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(0.579 ; 0.606)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52A2A-430B-C523-E1E8-2692C774555F}"/>
              </a:ext>
            </a:extLst>
          </p:cNvPr>
          <p:cNvSpPr txBox="1"/>
          <p:nvPr/>
        </p:nvSpPr>
        <p:spPr>
          <a:xfrm>
            <a:off x="2828682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0.584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(0.571 ; 0.598)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2B84FE-6FFF-9B2B-74C3-F9216FC6BFC1}"/>
              </a:ext>
            </a:extLst>
          </p:cNvPr>
          <p:cNvSpPr txBox="1"/>
          <p:nvPr/>
        </p:nvSpPr>
        <p:spPr>
          <a:xfrm>
            <a:off x="-67695" y="568047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67C36-0CBE-9755-7F89-8AACC8E51FA9}"/>
              </a:ext>
            </a:extLst>
          </p:cNvPr>
          <p:cNvSpPr txBox="1"/>
          <p:nvPr/>
        </p:nvSpPr>
        <p:spPr>
          <a:xfrm>
            <a:off x="-67695" y="2507068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E61F0-9840-9B7F-30F2-30B65396312F}"/>
              </a:ext>
            </a:extLst>
          </p:cNvPr>
          <p:cNvSpPr txBox="1"/>
          <p:nvPr/>
        </p:nvSpPr>
        <p:spPr>
          <a:xfrm>
            <a:off x="-67695" y="44392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1C25AE-D652-11A5-B5EC-F8165BE323FC}"/>
              </a:ext>
            </a:extLst>
          </p:cNvPr>
          <p:cNvSpPr txBox="1"/>
          <p:nvPr/>
        </p:nvSpPr>
        <p:spPr>
          <a:xfrm>
            <a:off x="1899746" y="2506512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F73A1B-3ADC-F2FE-4134-96AE95176977}"/>
              </a:ext>
            </a:extLst>
          </p:cNvPr>
          <p:cNvSpPr txBox="1"/>
          <p:nvPr/>
        </p:nvSpPr>
        <p:spPr>
          <a:xfrm>
            <a:off x="1899746" y="443431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EBC89-740E-B6AE-1664-60181017FDA9}"/>
              </a:ext>
            </a:extLst>
          </p:cNvPr>
          <p:cNvSpPr txBox="1"/>
          <p:nvPr/>
        </p:nvSpPr>
        <p:spPr>
          <a:xfrm>
            <a:off x="10022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5B4F4-9555-239A-6644-707B5F75353A}"/>
              </a:ext>
            </a:extLst>
          </p:cNvPr>
          <p:cNvSpPr/>
          <p:nvPr/>
        </p:nvSpPr>
        <p:spPr>
          <a:xfrm>
            <a:off x="1680346" y="446170"/>
            <a:ext cx="360000" cy="90000"/>
          </a:xfrm>
          <a:prstGeom prst="rect">
            <a:avLst/>
          </a:prstGeom>
          <a:solidFill>
            <a:srgbClr val="8D00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0F3755-65FA-8268-88B6-1CBC42EFB7F8}"/>
              </a:ext>
            </a:extLst>
          </p:cNvPr>
          <p:cNvCxnSpPr>
            <a:cxnSpLocks/>
          </p:cNvCxnSpPr>
          <p:nvPr/>
        </p:nvCxnSpPr>
        <p:spPr>
          <a:xfrm>
            <a:off x="706414" y="491170"/>
            <a:ext cx="360000" cy="0"/>
          </a:xfrm>
          <a:prstGeom prst="line">
            <a:avLst/>
          </a:prstGeom>
          <a:ln w="12700">
            <a:solidFill>
              <a:srgbClr val="8D00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E5C9A9-3189-D01F-D799-FE5E444982DC}"/>
              </a:ext>
            </a:extLst>
          </p:cNvPr>
          <p:cNvSpPr txBox="1"/>
          <p:nvPr/>
        </p:nvSpPr>
        <p:spPr>
          <a:xfrm>
            <a:off x="19790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2025-05-24T21:31:59Z</dcterms:modified>
</cp:coreProperties>
</file>