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257" r:id="rId2"/>
  </p:sldIdLst>
  <p:sldSz cx="414020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E9202"/>
    <a:srgbClr val="E68301"/>
    <a:srgbClr val="FF595E"/>
    <a:srgbClr val="3F37C9"/>
    <a:srgbClr val="54B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B9C950-5C19-45BA-B39E-FADB59417D97}" v="52" dt="2025-06-25T16:42:57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27" autoAdjust="0"/>
  </p:normalViewPr>
  <p:slideViewPr>
    <p:cSldViewPr snapToGrid="0">
      <p:cViewPr>
        <p:scale>
          <a:sx n="98" d="100"/>
          <a:sy n="98" d="100"/>
        </p:scale>
        <p:origin x="3672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F0B9C950-5C19-45BA-B39E-FADB59417D97}"/>
    <pc:docChg chg="undo redo custSel addSld delSld modSld">
      <pc:chgData name="Fatima Pillosu" userId="a6295d4dc9e22643" providerId="LiveId" clId="{F0B9C950-5C19-45BA-B39E-FADB59417D97}" dt="2025-06-25T16:43:01.281" v="3396" actId="1035"/>
      <pc:docMkLst>
        <pc:docMk/>
      </pc:docMkLst>
      <pc:sldChg chg="addSp delSp modSp del mod">
        <pc:chgData name="Fatima Pillosu" userId="a6295d4dc9e22643" providerId="LiveId" clId="{F0B9C950-5C19-45BA-B39E-FADB59417D97}" dt="2025-06-25T15:13:46.387" v="1447" actId="2696"/>
        <pc:sldMkLst>
          <pc:docMk/>
          <pc:sldMk cId="2412790101" sldId="256"/>
        </pc:sldMkLst>
        <pc:spChg chg="add del">
          <ac:chgData name="Fatima Pillosu" userId="a6295d4dc9e22643" providerId="LiveId" clId="{F0B9C950-5C19-45BA-B39E-FADB59417D97}" dt="2025-06-18T09:01:41.063" v="1160" actId="478"/>
          <ac:spMkLst>
            <pc:docMk/>
            <pc:sldMk cId="2412790101" sldId="256"/>
            <ac:spMk id="2" creationId="{5D3AACC3-9A8A-013E-F45E-B9642F668D68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2" creationId="{68487C72-9A74-02CF-F4A3-96805D5B2F75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2" creationId="{E90C6C9F-C26A-BA0C-97C9-D400337436C7}"/>
          </ac:spMkLst>
        </pc:spChg>
        <pc:spChg chg="add del">
          <ac:chgData name="Fatima Pillosu" userId="a6295d4dc9e22643" providerId="LiveId" clId="{F0B9C950-5C19-45BA-B39E-FADB59417D97}" dt="2025-06-18T08:55:46.345" v="1021" actId="478"/>
          <ac:spMkLst>
            <pc:docMk/>
            <pc:sldMk cId="2412790101" sldId="256"/>
            <ac:spMk id="2" creationId="{FC66A2FA-D9C5-0AD0-83D3-9F0D973F75B7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3" creationId="{43B876FD-5DCA-EA7E-4F41-E69BD70411F2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3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4" creationId="{4E1DAB7F-CDAC-4060-D2E3-855C223F00C0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4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5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5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6" creationId="{94699DC0-F296-4F13-1267-BB22E3869038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7" creationId="{B70B7DAE-BBF8-26B9-F316-694D75EF55A1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8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8" creationId="{F2436088-889E-27F8-2EEF-6C1B25EEB125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9" creationId="{B8281EE7-93D6-9B18-595D-356FDEF8B848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9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0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0" creationId="{CE44919F-0651-92AF-E13E-2D5F82DA4C89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1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1" creationId="{4D2985CE-5085-0BF7-A4F9-0E6DCBB6E8FF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2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2" creationId="{EE781A04-7C56-69E8-F789-9AA41BADF54F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3" creationId="{737BB970-06A3-D82D-DD59-9485C3A2FB34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3" creationId="{7F657A6A-40E4-47E8-C3E4-1057A24F71BA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4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4" creationId="{88E5E416-C7A1-C227-031E-B35CF991FEFF}"/>
          </ac:spMkLst>
        </pc:spChg>
        <pc:spChg chg="add del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15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5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6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8T09:02:35.561" v="1163" actId="20577"/>
          <ac:spMkLst>
            <pc:docMk/>
            <pc:sldMk cId="2412790101" sldId="256"/>
            <ac:spMk id="16" creationId="{5A52E58A-BA02-021E-4F28-6D976EBB835E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7" creationId="{10B3F3B2-D550-5D75-766F-A98D1A5E6D0B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17" creationId="{4E1DAB7F-CDAC-4060-D2E3-855C223F00C0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8" creationId="{13ABE3E0-2167-01FF-6150-9F5A8298C6B1}"/>
          </ac:spMkLst>
        </pc:spChg>
        <pc:spChg chg="add del mod or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18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19" creationId="{0B4B8E5F-E463-3AEC-270F-183051860A7B}"/>
          </ac:spMkLst>
        </pc:spChg>
        <pc:spChg chg="add del mod or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19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20" creationId="{A021CC37-1CD7-1EB2-79DA-105DD5A1F74A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0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21" creationId="{1A09656C-CB17-5C56-2150-CB0A1765180D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21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2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2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3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3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4" creationId="{94699DC0-F296-4F13-1267-BB22E3869038}"/>
          </ac:spMkLst>
        </pc:spChg>
        <pc:spChg chg="add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24" creationId="{DD422E1D-E299-828A-BD94-EA3FE9B35B2F}"/>
          </ac:spMkLst>
        </pc:spChg>
        <pc:spChg chg="add mod">
          <ac:chgData name="Fatima Pillosu" userId="a6295d4dc9e22643" providerId="LiveId" clId="{F0B9C950-5C19-45BA-B39E-FADB59417D97}" dt="2025-06-18T09:01:54.017" v="1162"/>
          <ac:spMkLst>
            <pc:docMk/>
            <pc:sldMk cId="2412790101" sldId="256"/>
            <ac:spMk id="25" creationId="{3D8EC9DA-9022-BEAE-0FAC-C07CABA596E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5" creationId="{B70B7DAE-BBF8-26B9-F316-694D75EF55A1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26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6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7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7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8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8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29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29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0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0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1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1" creationId="{737BB970-06A3-D82D-DD59-9485C3A2FB34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2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2" creationId="{88E5E416-C7A1-C227-031E-B35CF991FEFF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3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3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4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4" creationId="{5A52E58A-BA02-021E-4F28-6D976EBB835E}"/>
          </ac:spMkLst>
        </pc:spChg>
        <pc:spChg chg="add del mod">
          <ac:chgData name="Fatima Pillosu" userId="a6295d4dc9e22643" providerId="LiveId" clId="{F0B9C950-5C19-45BA-B39E-FADB59417D97}" dt="2025-06-16T21:25:03.465" v="301" actId="478"/>
          <ac:spMkLst>
            <pc:docMk/>
            <pc:sldMk cId="2412790101" sldId="256"/>
            <ac:spMk id="35" creationId="{15CA4F09-F1A7-41A4-A86D-36FE77C2FC9C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5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5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6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6T21:25:02.549" v="300" actId="478"/>
          <ac:spMkLst>
            <pc:docMk/>
            <pc:sldMk cId="2412790101" sldId="256"/>
            <ac:spMk id="36" creationId="{5A8C9634-9682-9574-2A41-A1E6BF3F9779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6" creationId="{B7D730D9-F446-27B9-1CBE-A82DAD647E82}"/>
          </ac:spMkLst>
        </pc:spChg>
        <pc:spChg chg="add del mod">
          <ac:chgData name="Fatima Pillosu" userId="a6295d4dc9e22643" providerId="LiveId" clId="{F0B9C950-5C19-45BA-B39E-FADB59417D97}" dt="2025-06-18T10:36:54.156" v="1432" actId="478"/>
          <ac:spMkLst>
            <pc:docMk/>
            <pc:sldMk cId="2412790101" sldId="256"/>
            <ac:spMk id="37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37" creationId="{68487C72-9A74-02CF-F4A3-96805D5B2F75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7" creationId="{DD422E1D-E299-828A-BD94-EA3FE9B35B2F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38" creationId="{3D8EC9DA-9022-BEAE-0FAC-C07CABA596E2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38" creationId="{43B876FD-5DCA-EA7E-4F41-E69BD70411F2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8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10:36:50.810" v="1431" actId="478"/>
          <ac:spMkLst>
            <pc:docMk/>
            <pc:sldMk cId="2412790101" sldId="256"/>
            <ac:spMk id="39" creationId="{386A4F79-10E9-1934-66C0-03AA4A7C99C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39" creationId="{4E1DAB7F-CDAC-4060-D2E3-855C223F00C0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0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0" creationId="{1FE71E37-6166-0490-58E8-888C8B970604}"/>
          </ac:spMkLst>
        </pc:spChg>
        <pc:spChg chg="add del mod or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1" creationId="{6E0A576C-FEB4-8631-B956-C0ECE587A165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1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2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2" creationId="{D7B7EA2C-EE98-FF83-48D1-3425D530EEDB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3" creationId="{441CB6E6-87E2-1A0A-67F8-7F99E4513D1C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3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3" creationId="{F2436088-889E-27F8-2EEF-6C1B25EEB125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4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4" creationId="{B8281EE7-93D6-9B18-595D-356FDEF8B848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4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5" creationId="{06561625-E084-10DA-C9D2-DC79AAA113FE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5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5" creationId="{CE44919F-0651-92AF-E13E-2D5F82DA4C89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6" creationId="{4D2985CE-5085-0BF7-A4F9-0E6DCBB6E8FF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6" creationId="{E1DBA1A3-69AC-E204-1AED-E215C8C8CEB0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6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7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7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7" creationId="{EE781A04-7C56-69E8-F789-9AA41BADF54F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48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8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48" creationId="{7F657A6A-40E4-47E8-C3E4-1057A24F71BA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49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49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50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50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51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51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2" creationId="{10B3F3B2-D550-5D75-766F-A98D1A5E6D0B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2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52" creationId="{4D8BB4D1-20CB-1DE2-D4F0-75DF1EAC1D67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3" creationId="{13ABE3E0-2167-01FF-6150-9F5A8298C6B1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3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53" creationId="{50D42DFB-603C-F1E1-00B0-82C244B805A5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4" creationId="{0B4B8E5F-E463-3AEC-270F-183051860A7B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4" creationId="{2252E0B2-0D8B-AD54-C27D-8B84A1EB18A6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4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5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5" creationId="{A021CC37-1CD7-1EB2-79DA-105DD5A1F74A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5" creationId="{EFF16D4E-F358-C17D-62EE-6616F95C8C29}"/>
          </ac:spMkLst>
        </pc:spChg>
        <pc:spChg chg="add del mod">
          <ac:chgData name="Fatima Pillosu" userId="a6295d4dc9e22643" providerId="LiveId" clId="{F0B9C950-5C19-45BA-B39E-FADB59417D97}" dt="2025-06-16T21:22:18.109" v="241" actId="478"/>
          <ac:spMkLst>
            <pc:docMk/>
            <pc:sldMk cId="2412790101" sldId="256"/>
            <ac:spMk id="56" creationId="{1A09656C-CB17-5C56-2150-CB0A1765180D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6" creationId="{1DEE8B73-004C-166B-C391-1DC474B2DC5D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6" creationId="{B7D730D9-F446-27B9-1CBE-A82DAD647E82}"/>
          </ac:spMkLst>
        </pc:spChg>
        <pc:spChg chg="add del mod or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57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7" creationId="{74458017-F419-8326-E8EB-735317435C51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8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8" creationId="{B3883CC7-089A-D614-9291-95847C22E79E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58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18T10:35:42.039" v="1396" actId="478"/>
          <ac:spMkLst>
            <pc:docMk/>
            <pc:sldMk cId="2412790101" sldId="256"/>
            <ac:spMk id="59" creationId="{515C692C-D219-2089-6FCE-4EE7F420B9A0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59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59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08:56:22.750" v="1026" actId="21"/>
          <ac:spMkLst>
            <pc:docMk/>
            <pc:sldMk cId="2412790101" sldId="256"/>
            <ac:spMk id="60" creationId="{386A4F79-10E9-1934-66C0-03AA4A7C99CE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0" creationId="{4CB4D06F-1CFC-86DB-9C76-5F0C3731175E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0" creationId="{94699DC0-F296-4F13-1267-BB22E3869038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1" creationId="{3677E649-7591-CF6E-4DD8-9E544C86BDA1}"/>
          </ac:spMkLst>
        </pc:spChg>
        <pc:spChg chg="add del">
          <ac:chgData name="Fatima Pillosu" userId="a6295d4dc9e22643" providerId="LiveId" clId="{F0B9C950-5C19-45BA-B39E-FADB59417D97}" dt="2025-06-18T08:56:21.061" v="1025" actId="478"/>
          <ac:spMkLst>
            <pc:docMk/>
            <pc:sldMk cId="2412790101" sldId="256"/>
            <ac:spMk id="61" creationId="{8DE078CC-D8B1-40AE-231C-6406F84D7C59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1" creationId="{B70B7DAE-BBF8-26B9-F316-694D75EF55A1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2" creationId="{2BFE8251-FDEF-457C-6AFD-2E5AF06DF895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2" creationId="{5137CFD3-310B-C4B7-5CBF-D6EBE8384DFF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2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8T10:40:04.953" v="1433" actId="478"/>
          <ac:spMkLst>
            <pc:docMk/>
            <pc:sldMk cId="2412790101" sldId="256"/>
            <ac:spMk id="63" creationId="{80A2885C-C700-FB46-FB9D-5B6CEDF2F266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3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3" creationId="{E38ABB4D-863F-E734-71F8-6A361F5E1DE3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4" creationId="{36D3542B-779B-AA13-5BF1-D5B361BB166D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4" creationId="{887FF438-27CB-7933-3FF0-750C83E136A4}"/>
          </ac:spMkLst>
        </pc:spChg>
        <pc:spChg chg="add del mod">
          <ac:chgData name="Fatima Pillosu" userId="a6295d4dc9e22643" providerId="LiveId" clId="{F0B9C950-5C19-45BA-B39E-FADB59417D97}" dt="2025-06-16T21:35:22.862" v="485" actId="478"/>
          <ac:spMkLst>
            <pc:docMk/>
            <pc:sldMk cId="2412790101" sldId="256"/>
            <ac:spMk id="64" creationId="{90542853-E851-7DAF-A926-1AAB1FDC7059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5" creationId="{716ECE4D-FE55-141D-9C29-FF6D975E179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5" creationId="{94699DC0-F296-4F13-1267-BB22E3869038}"/>
          </ac:spMkLst>
        </pc:spChg>
        <pc:spChg chg="add del mod">
          <ac:chgData name="Fatima Pillosu" userId="a6295d4dc9e22643" providerId="LiveId" clId="{F0B9C950-5C19-45BA-B39E-FADB59417D97}" dt="2025-06-25T15:13:18.227" v="1444" actId="21"/>
          <ac:spMkLst>
            <pc:docMk/>
            <pc:sldMk cId="2412790101" sldId="256"/>
            <ac:spMk id="65" creationId="{DFF9F863-65F7-D89A-853C-C1170C80C08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6" creationId="{B70B7DAE-BBF8-26B9-F316-694D75EF55A1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66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7" creationId="{DA0A3A3F-6F21-9FFB-DFE8-C73B8123777A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7" creationId="{FAC808A8-E6F3-E937-08C9-934954EF38B5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8" creationId="{616EB470-73C3-01D3-3228-067CC4BCA359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8" creationId="{DB5FE5E2-2AF1-E6C3-A893-A13186B11D78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69" creationId="{0310979E-219E-C518-89E3-F8E826FE72E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69" creationId="{C697B761-747A-2315-B6B9-C750C47D99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0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70" creationId="{BD811CCA-7495-8998-A187-992098AA1FFD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1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6T21:48:21.890" v="933" actId="478"/>
          <ac:spMkLst>
            <pc:docMk/>
            <pc:sldMk cId="2412790101" sldId="256"/>
            <ac:spMk id="71" creationId="{8DD1FB7A-8C35-F584-FFC0-0424E0174D9A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72" creationId="{DD422E1D-E299-828A-BD94-EA3FE9B35B2F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73" creationId="{3D8EC9DA-9022-BEAE-0FAC-C07CABA596E2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4" creationId="{3FA77F1B-56D8-FF8C-7ECE-F7D395C2B6A3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4" creationId="{737BB970-06A3-D82D-DD59-9485C3A2FB34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5" creationId="{44B1E732-CD1A-C841-C76B-2D4E477D2BEA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5" creationId="{88E5E416-C7A1-C227-031E-B35CF991FEFF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6" creationId="{737BB970-06A3-D82D-DD59-9485C3A2FB3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6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7" creationId="{5A52E58A-BA02-021E-4F28-6D976EBB835E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7" creationId="{88E5E416-C7A1-C227-031E-B35CF991FEFF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8" creationId="{4E1DAB7F-CDAC-4060-D2E3-855C223F00C0}"/>
          </ac:spMkLst>
        </pc:spChg>
        <pc:spChg chg="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8" creationId="{761A0E4A-D491-74D5-90F0-C519DB1C25D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79" creationId="{1FE71E37-6166-0490-58E8-888C8B970604}"/>
          </ac:spMkLst>
        </pc:spChg>
        <pc:spChg chg="del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79" creationId="{5A52E58A-BA02-021E-4F28-6D976EBB835E}"/>
          </ac:spMkLst>
        </pc:spChg>
        <pc:spChg chg="del">
          <ac:chgData name="Fatima Pillosu" userId="a6295d4dc9e22643" providerId="LiveId" clId="{F0B9C950-5C19-45BA-B39E-FADB59417D97}" dt="2025-06-16T21:08:05.849" v="0" actId="478"/>
          <ac:spMkLst>
            <pc:docMk/>
            <pc:sldMk cId="2412790101" sldId="256"/>
            <ac:spMk id="80" creationId="{89BE9E96-BFA1-4F33-FE40-86996381177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0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81" creationId="{15CA4F09-F1A7-41A4-A86D-36FE77C2FC9C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1" creationId="{B6D31BEC-12CE-7910-9855-7BC31BC02FE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2" creationId="{3A5CD0EB-6B55-2725-6E3F-17726052CCE4}"/>
          </ac:spMkLst>
        </pc:spChg>
        <pc:spChg chg="del">
          <ac:chgData name="Fatima Pillosu" userId="a6295d4dc9e22643" providerId="LiveId" clId="{F0B9C950-5C19-45BA-B39E-FADB59417D97}" dt="2025-06-16T21:08:08.146" v="1" actId="478"/>
          <ac:spMkLst>
            <pc:docMk/>
            <pc:sldMk cId="2412790101" sldId="256"/>
            <ac:spMk id="82" creationId="{A085CE71-3342-BA31-3A90-DFA9885418B7}"/>
          </ac:spMkLst>
        </pc:spChg>
        <pc:spChg chg="add del mod">
          <ac:chgData name="Fatima Pillosu" userId="a6295d4dc9e22643" providerId="LiveId" clId="{F0B9C950-5C19-45BA-B39E-FADB59417D97}" dt="2025-06-16T21:12:06.361" v="61" actId="21"/>
          <ac:spMkLst>
            <pc:docMk/>
            <pc:sldMk cId="2412790101" sldId="256"/>
            <ac:spMk id="83" creationId="{5A8C9634-9682-9574-2A41-A1E6BF3F9779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83" creationId="{DA3F88A4-982E-EB2C-A843-AE6C9C1F2CF3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4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5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6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7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8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89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90" creationId="{0C70AC90-3132-131D-55B9-12D8EAA513A6}"/>
          </ac:spMkLst>
        </pc:spChg>
        <pc:spChg chg="add del mod">
          <ac:chgData name="Fatima Pillosu" userId="a6295d4dc9e22643" providerId="LiveId" clId="{F0B9C950-5C19-45BA-B39E-FADB59417D97}" dt="2025-06-16T21:42:53.132" v="836" actId="478"/>
          <ac:spMkLst>
            <pc:docMk/>
            <pc:sldMk cId="2412790101" sldId="256"/>
            <ac:spMk id="90" creationId="{C2778680-EB1A-17A4-2A5A-CD0AFF89FFE1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1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2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16T21:43:38.013" v="842" actId="478"/>
          <ac:spMkLst>
            <pc:docMk/>
            <pc:sldMk cId="2412790101" sldId="256"/>
            <ac:spMk id="93" creationId="{67F30149-FFCB-8693-9DAD-57066D177AF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93" creationId="{DD422E1D-E299-828A-BD94-EA3FE9B35B2F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4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5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6" creationId="{B7D730D9-F446-27B9-1CBE-A82DAD647E8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97" creationId="{3D8EC9DA-9022-BEAE-0FAC-C07CABA596E2}"/>
          </ac:spMkLst>
        </pc:spChg>
        <pc:spChg chg="add del mod">
          <ac:chgData name="Fatima Pillosu" userId="a6295d4dc9e22643" providerId="LiveId" clId="{F0B9C950-5C19-45BA-B39E-FADB59417D97}" dt="2025-06-16T21:43:36.292" v="841" actId="478"/>
          <ac:spMkLst>
            <pc:docMk/>
            <pc:sldMk cId="2412790101" sldId="256"/>
            <ac:spMk id="97" creationId="{C42BB496-C17E-FCD0-63C5-D6728A539A0B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8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99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08:55:48.261" v="1022" actId="21"/>
          <ac:spMkLst>
            <pc:docMk/>
            <pc:sldMk cId="2412790101" sldId="256"/>
            <ac:spMk id="100" creationId="{386A4F79-10E9-1934-66C0-03AA4A7C99CE}"/>
          </ac:spMkLst>
        </pc:spChg>
        <pc:spChg chg="add del">
          <ac:chgData name="Fatima Pillosu" userId="a6295d4dc9e22643" providerId="LiveId" clId="{F0B9C950-5C19-45BA-B39E-FADB59417D97}" dt="2025-06-16T21:48:41.708" v="935" actId="478"/>
          <ac:spMkLst>
            <pc:docMk/>
            <pc:sldMk cId="2412790101" sldId="256"/>
            <ac:spMk id="101" creationId="{5F164548-5097-31F9-C186-B609B444E1E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1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2" creationId="{8528F7D7-A81B-BC37-30A6-95E2C4569922}"/>
          </ac:spMkLst>
        </pc:spChg>
        <pc:spChg chg="add del mod">
          <ac:chgData name="Fatima Pillosu" userId="a6295d4dc9e22643" providerId="LiveId" clId="{F0B9C950-5C19-45BA-B39E-FADB59417D97}" dt="2025-06-18T08:55:26.260" v="1011" actId="478"/>
          <ac:spMkLst>
            <pc:docMk/>
            <pc:sldMk cId="2412790101" sldId="256"/>
            <ac:spMk id="103" creationId="{FD6D0902-B0DA-6FB6-5B78-31AE16E540D0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4" creationId="{24814AF3-44CD-F19E-FF61-4CCDCB6710C1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5" creationId="{E6F79664-7D05-1CB7-9B16-7CF6037CB7F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6" creationId="{D72F21FB-E876-B3EC-8628-148AAE9996E5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7" creationId="{0D7A0A59-3B69-64ED-60AB-80D874FCD344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8" creationId="{395C51C3-D025-9D90-DE2F-5E2BD772360E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09" creationId="{500A8CFC-93BD-87AD-C58A-DCD3EB34FAB6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0" creationId="{3DBF3549-D2E3-38EE-CF84-93B78B0AA1D7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1" creationId="{541DE2BE-828B-C425-73CD-1775A4E7A79E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2" creationId="{B7D730D9-F446-27B9-1CBE-A82DAD647E8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3" creationId="{4D8EA029-FC88-A23B-4193-BBABB3998E88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4" creationId="{9A6D088A-0A8D-96FF-4A52-CC04B5AF66E2}"/>
          </ac:spMkLst>
        </pc:spChg>
        <pc:spChg chg="add del mod">
          <ac:chgData name="Fatima Pillosu" userId="a6295d4dc9e22643" providerId="LiveId" clId="{F0B9C950-5C19-45BA-B39E-FADB59417D97}" dt="2025-06-18T09:01:43.107" v="1161" actId="21"/>
          <ac:spMkLst>
            <pc:docMk/>
            <pc:sldMk cId="2412790101" sldId="256"/>
            <ac:spMk id="115" creationId="{386A4F79-10E9-1934-66C0-03AA4A7C99CE}"/>
          </ac:spMkLst>
        </pc:spChg>
      </pc:sldChg>
      <pc:sldChg chg="addSp delSp modSp new mod setBg">
        <pc:chgData name="Fatima Pillosu" userId="a6295d4dc9e22643" providerId="LiveId" clId="{F0B9C950-5C19-45BA-B39E-FADB59417D97}" dt="2025-06-25T16:43:01.281" v="3396" actId="1035"/>
        <pc:sldMkLst>
          <pc:docMk/>
          <pc:sldMk cId="4289110639" sldId="257"/>
        </pc:sldMkLst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" creationId="{0C8CE056-7612-0128-B393-AE3D0105B0B0}"/>
          </ac:spMkLst>
        </pc:spChg>
        <pc:spChg chg="del">
          <ac:chgData name="Fatima Pillosu" userId="a6295d4dc9e22643" providerId="LiveId" clId="{F0B9C950-5C19-45BA-B39E-FADB59417D97}" dt="2025-06-25T15:11:25.925" v="1436" actId="478"/>
          <ac:spMkLst>
            <pc:docMk/>
            <pc:sldMk cId="4289110639" sldId="257"/>
            <ac:spMk id="2" creationId="{3ADA8BCA-B99E-8338-5E6C-05B0B2D2D0B2}"/>
          </ac:spMkLst>
        </pc:spChg>
        <pc:spChg chg="add del mod">
          <ac:chgData name="Fatima Pillosu" userId="a6295d4dc9e22643" providerId="LiveId" clId="{F0B9C950-5C19-45BA-B39E-FADB59417D97}" dt="2025-06-25T16:19:45.313" v="2891" actId="11529"/>
          <ac:spMkLst>
            <pc:docMk/>
            <pc:sldMk cId="4289110639" sldId="257"/>
            <ac:spMk id="3" creationId="{25F43096-7068-BBBB-F21C-EB070D795068}"/>
          </ac:spMkLst>
        </pc:spChg>
        <pc:spChg chg="del">
          <ac:chgData name="Fatima Pillosu" userId="a6295d4dc9e22643" providerId="LiveId" clId="{F0B9C950-5C19-45BA-B39E-FADB59417D97}" dt="2025-06-25T15:11:25.306" v="1435" actId="478"/>
          <ac:spMkLst>
            <pc:docMk/>
            <pc:sldMk cId="4289110639" sldId="257"/>
            <ac:spMk id="3" creationId="{F729CC89-5A78-0828-CA21-AB3C7F1BAD5C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4" creationId="{26E5001B-6DEC-3779-E01A-0A27FF325B8B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" creationId="{EF31E25C-48D4-6C90-AFFC-3A37A8EA7E78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5" creationId="{9725519F-3CA2-8003-2FF8-53A9447B36EA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" creationId="{D32C8D70-81C4-AB6A-08D1-810BA67ED33B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" creationId="{C67831BC-0460-0F59-5119-29984C4351EE}"/>
          </ac:spMkLst>
        </pc:spChg>
        <pc:spChg chg="add del">
          <ac:chgData name="Fatima Pillosu" userId="a6295d4dc9e22643" providerId="LiveId" clId="{F0B9C950-5C19-45BA-B39E-FADB59417D97}" dt="2025-06-25T16:36:23.193" v="3312" actId="478"/>
          <ac:spMkLst>
            <pc:docMk/>
            <pc:sldMk cId="4289110639" sldId="257"/>
            <ac:spMk id="6" creationId="{CDB79588-1887-BEC6-210F-8E16AF324F09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" creationId="{A96FCC34-B663-485A-1B91-366A6782D098}"/>
          </ac:spMkLst>
        </pc:spChg>
        <pc:spChg chg="add del">
          <ac:chgData name="Fatima Pillosu" userId="a6295d4dc9e22643" providerId="LiveId" clId="{F0B9C950-5C19-45BA-B39E-FADB59417D97}" dt="2025-06-25T16:36:43.714" v="3335" actId="478"/>
          <ac:spMkLst>
            <pc:docMk/>
            <pc:sldMk cId="4289110639" sldId="257"/>
            <ac:spMk id="7" creationId="{CA3561D9-9CD8-D18A-38C4-5CF7C631AB3C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8" creationId="{DDAF3D54-885E-2A29-8D7C-F2C70C58F5B5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8" creationId="{E8D2B8E7-039B-1A09-2DDC-C83E14EB46DF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9" creationId="{C12365C0-1DFD-9105-1FAE-06F580451ED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0" creationId="{75EFEC79-3C2A-8CE1-D040-35A21318F4DF}"/>
          </ac:spMkLst>
        </pc:spChg>
        <pc:spChg chg="add del mod">
          <ac:chgData name="Fatima Pillosu" userId="a6295d4dc9e22643" providerId="LiveId" clId="{F0B9C950-5C19-45BA-B39E-FADB59417D97}" dt="2025-06-25T16:42:10.566" v="3391" actId="478"/>
          <ac:spMkLst>
            <pc:docMk/>
            <pc:sldMk cId="4289110639" sldId="257"/>
            <ac:spMk id="11" creationId="{6B050774-647F-CC0B-DB7D-ADFA5B964667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2" creationId="{2E5BBF82-039A-99DB-1291-B984EF2722D0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3" creationId="{F1B50902-05E1-2214-2377-74DDCE112879}"/>
          </ac:spMkLst>
        </pc:spChg>
        <pc:spChg chg="add del">
          <ac:chgData name="Fatima Pillosu" userId="a6295d4dc9e22643" providerId="LiveId" clId="{F0B9C950-5C19-45BA-B39E-FADB59417D97}" dt="2025-06-25T16:42:44.881" v="3393" actId="478"/>
          <ac:spMkLst>
            <pc:docMk/>
            <pc:sldMk cId="4289110639" sldId="257"/>
            <ac:spMk id="14" creationId="{146AA7D0-AA66-9412-FD7B-6A53D86C4EB9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15" creationId="{DDAF3D54-885E-2A29-8D7C-F2C70C58F5B5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16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16" creationId="{8993D2BA-C58E-5F46-6E65-8673351E798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17" creationId="{3BC980C1-1730-6AF0-AED0-8759A78EA8C6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17" creationId="{DC34E010-EA2E-EFF4-B042-AAD8E29801DE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18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18" creationId="{C00C6D4F-6379-0107-EFEC-867498B3DF65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19" creationId="{6541EEEE-3369-14C3-9119-24FBFEC538F6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20" creationId="{A668C935-54EA-6F8F-0BB1-E7014CC096D7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21" creationId="{DEEE2271-5967-5ABD-F72A-2D4C2F26C2AA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22" creationId="{BE24FD28-FAFB-884F-4CE7-E4FD5429F6E3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23" creationId="{16EB6FA0-CBE1-9983-F1CC-346BCA2848D4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24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5" creationId="{2CE8AC50-A4E3-9DB6-F606-EB886BE8550D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25" creationId="{9097776E-A046-4D6E-89DA-50B1F5A3FAF4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26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6" creationId="{8BF45082-5DBA-2BDA-6B3B-1CE304EDBB0F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27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7" creationId="{DC34E010-EA2E-EFF4-B042-AAD8E29801DE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28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8" creationId="{E596FB15-C5C4-A883-D8B1-8941F744109D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29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29" creationId="{942EDCB3-530B-AEEA-AFDB-D0EC689D20F0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0" creationId="{09AA91AB-0F00-9123-C1B1-2024DAA6ECFC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30" creationId="{CE0D8E67-F738-7066-FAAB-7F1C9C0D3446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31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1" creationId="{BD607AC0-72FD-2A38-E500-5793D9FCFE8C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2" creationId="{A443D769-35EA-ACBB-55BC-2A7FE9B1D174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32" creationId="{C0C067FC-01D1-B083-6206-56A46662729A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33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3" creationId="{ADA3DE8D-1806-5542-AE87-86B40C29C4B6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34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4" creationId="{1E801C4A-0276-1937-0649-23B933A9FD4C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35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5" creationId="{6541EEEE-3369-14C3-9119-24FBFEC538F6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36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6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7" creationId="{7E97B7E9-5251-BE9A-AE14-9D7F6768E5D3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37" creationId="{80D3517E-1814-BABC-8B8F-AB5B211A3AA1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38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8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39" creationId="{3686655B-80AB-878D-8415-307EA53EFB5C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39" creationId="{8735F6D1-5555-E7D6-D0BB-A64923855C01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40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0" creationId="{59E5FA53-1F3C-04E3-0ED3-C7DC994CB669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41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1" creationId="{A0097D71-B402-A483-CFFA-F86F3C56053E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42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2" creationId="{AC12668F-DD4B-D648-D773-7F3063B04CBF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3" creationId="{77F6A371-1CCF-3C24-C1E6-C283E45C2C4D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43" creationId="{8BFC4AA3-C582-B088-949F-3006D7236AAA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44" creationId="{17A4B2C5-47D5-3495-68D8-2CB424DC7257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45" creationId="{DC1CA93F-6FAF-42B3-BBBF-433BE0D7EC13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46" creationId="{0C8CE056-7612-0128-B393-AE3D0105B0B0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47" creationId="{26E5001B-6DEC-3779-E01A-0A27FF325B8B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7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8" creationId="{16EB6FA0-CBE1-9983-F1CC-346BCA2848D4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48" creationId="{9725519F-3CA2-8003-2FF8-53A9447B36EA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49" creationId="{6E0A576C-FEB4-8631-B956-C0ECE587A165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49" creationId="{E8D2B8E7-039B-1A09-2DDC-C83E14EB46DF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0" creationId="{5137CFD3-310B-C4B7-5CBF-D6EBE8384DFF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50" creationId="{C12365C0-1DFD-9105-1FAE-06F580451ED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1" creationId="{3A5CD0EB-6B55-2725-6E3F-17726052CCE4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51" creationId="{75EFEC79-3C2A-8CE1-D040-35A21318F4DF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52" creationId="{2E5BBF82-039A-99DB-1291-B984EF2722D0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2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3" creationId="{E90C6C9F-C26A-BA0C-97C9-D400337436C7}"/>
          </ac:spMkLst>
        </pc:spChg>
        <pc:spChg chg="add mod">
          <ac:chgData name="Fatima Pillosu" userId="a6295d4dc9e22643" providerId="LiveId" clId="{F0B9C950-5C19-45BA-B39E-FADB59417D97}" dt="2025-06-25T16:43:01.281" v="3396" actId="1035"/>
          <ac:spMkLst>
            <pc:docMk/>
            <pc:sldMk cId="4289110639" sldId="257"/>
            <ac:spMk id="53" creationId="{F1B50902-05E1-2214-2377-74DDCE112879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4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5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6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7" creationId="{D7B7EA2C-EE98-FF83-48D1-3425D530EEDB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8" creationId="{441CB6E6-87E2-1A0A-67F8-7F99E4513D1C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59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0" creationId="{06561625-E084-10DA-C9D2-DC79AAA113F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1" creationId="{E1DBA1A3-69AC-E204-1AED-E215C8C8CEB0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2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3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4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5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6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7" creationId="{4D8BB4D1-20CB-1DE2-D4F0-75DF1EAC1D67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8" creationId="{50D42DFB-603C-F1E1-00B0-82C244B805A5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69" creationId="{4CB4D06F-1CFC-86DB-9C76-5F0C3731175E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0" creationId="{3677E649-7591-CF6E-4DD8-9E544C86BDA1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1" creationId="{2BFE8251-FDEF-457C-6AFD-2E5AF06DF895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2" creationId="{36D3542B-779B-AA13-5BF1-D5B361BB166D}"/>
          </ac:spMkLst>
        </pc:spChg>
        <pc:spChg chg="add del mod">
          <ac:chgData name="Fatima Pillosu" userId="a6295d4dc9e22643" providerId="LiveId" clId="{F0B9C950-5C19-45BA-B39E-FADB59417D97}" dt="2025-06-25T15:13:51.292" v="1448" actId="21"/>
          <ac:spMkLst>
            <pc:docMk/>
            <pc:sldMk cId="4289110639" sldId="257"/>
            <ac:spMk id="73" creationId="{DFF9F863-65F7-D89A-853C-C1170C80C088}"/>
          </ac:spMkLst>
        </pc:spChg>
        <pc:spChg chg="add del mod">
          <ac:chgData name="Fatima Pillosu" userId="a6295d4dc9e22643" providerId="LiveId" clId="{F0B9C950-5C19-45BA-B39E-FADB59417D97}" dt="2025-06-25T15:14:56.879" v="1473" actId="478"/>
          <ac:spMkLst>
            <pc:docMk/>
            <pc:sldMk cId="4289110639" sldId="257"/>
            <ac:spMk id="74" creationId="{EF31E25C-48D4-6C90-AFFC-3A37A8EA7E78}"/>
          </ac:spMkLst>
        </pc:spChg>
        <pc:spChg chg="add del mod">
          <ac:chgData name="Fatima Pillosu" userId="a6295d4dc9e22643" providerId="LiveId" clId="{F0B9C950-5C19-45BA-B39E-FADB59417D97}" dt="2025-06-25T15:14:54.927" v="1472" actId="478"/>
          <ac:spMkLst>
            <pc:docMk/>
            <pc:sldMk cId="4289110639" sldId="257"/>
            <ac:spMk id="75" creationId="{D32C8D70-81C4-AB6A-08D1-810BA67ED33B}"/>
          </ac:spMkLst>
        </pc:spChg>
        <pc:spChg chg="add del mod">
          <ac:chgData name="Fatima Pillosu" userId="a6295d4dc9e22643" providerId="LiveId" clId="{F0B9C950-5C19-45BA-B39E-FADB59417D97}" dt="2025-06-25T15:14:50.744" v="1471" actId="478"/>
          <ac:spMkLst>
            <pc:docMk/>
            <pc:sldMk cId="4289110639" sldId="257"/>
            <ac:spMk id="76" creationId="{C67831BC-0460-0F59-5119-29984C4351EE}"/>
          </ac:spMkLst>
        </pc:spChg>
        <pc:spChg chg="add del mod">
          <ac:chgData name="Fatima Pillosu" userId="a6295d4dc9e22643" providerId="LiveId" clId="{F0B9C950-5C19-45BA-B39E-FADB59417D97}" dt="2025-06-25T15:16:13.902" v="1494" actId="478"/>
          <ac:spMkLst>
            <pc:docMk/>
            <pc:sldMk cId="4289110639" sldId="257"/>
            <ac:spMk id="77" creationId="{A96FCC34-B663-485A-1B91-366A6782D098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78" creationId="{DDAF3D54-885E-2A29-8D7C-F2C70C58F5B5}"/>
          </ac:spMkLst>
        </pc:spChg>
        <pc:spChg chg="add del mod">
          <ac:chgData name="Fatima Pillosu" userId="a6295d4dc9e22643" providerId="LiveId" clId="{F0B9C950-5C19-45BA-B39E-FADB59417D97}" dt="2025-06-25T15:15:40.326" v="1488" actId="478"/>
          <ac:spMkLst>
            <pc:docMk/>
            <pc:sldMk cId="4289110639" sldId="257"/>
            <ac:spMk id="82" creationId="{8993D2BA-C58E-5F46-6E65-8673351E7984}"/>
          </ac:spMkLst>
        </pc:spChg>
        <pc:spChg chg="add del mod">
          <ac:chgData name="Fatima Pillosu" userId="a6295d4dc9e22643" providerId="LiveId" clId="{F0B9C950-5C19-45BA-B39E-FADB59417D97}" dt="2025-06-25T15:15:41.649" v="1489" actId="478"/>
          <ac:spMkLst>
            <pc:docMk/>
            <pc:sldMk cId="4289110639" sldId="257"/>
            <ac:spMk id="83" creationId="{3BC980C1-1730-6AF0-AED0-8759A78EA8C6}"/>
          </ac:spMkLst>
        </pc:spChg>
        <pc:spChg chg="add del mod">
          <ac:chgData name="Fatima Pillosu" userId="a6295d4dc9e22643" providerId="LiveId" clId="{F0B9C950-5C19-45BA-B39E-FADB59417D97}" dt="2025-06-25T15:15:43.114" v="1490" actId="478"/>
          <ac:spMkLst>
            <pc:docMk/>
            <pc:sldMk cId="4289110639" sldId="257"/>
            <ac:spMk id="84" creationId="{C00C6D4F-6379-0107-EFEC-867498B3DF65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1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2" creationId="{8BF45082-5DBA-2BDA-6B3B-1CE304EDBB0F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3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4" creationId="{E596FB15-C5C4-A883-D8B1-8941F744109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5" creationId="{942EDCB3-530B-AEEA-AFDB-D0EC689D20F0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6" creationId="{09AA91AB-0F00-9123-C1B1-2024DAA6ECFC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7" creationId="{BD607AC0-72FD-2A38-E500-5793D9FCFE8C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8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99" creationId="{ADA3DE8D-1806-5542-AE87-86B40C29C4B6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0" creationId="{1E801C4A-0276-1937-0649-23B933A9FD4C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1" creationId="{6541EEEE-3369-14C3-9119-24FBFEC538F6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2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3" creationId="{7E97B7E9-5251-BE9A-AE14-9D7F6768E5D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4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5" creationId="{3686655B-80AB-878D-8415-307EA53EFB5C}"/>
          </ac:spMkLst>
        </pc:spChg>
        <pc:spChg chg="add del mod">
          <ac:chgData name="Fatima Pillosu" userId="a6295d4dc9e22643" providerId="LiveId" clId="{F0B9C950-5C19-45BA-B39E-FADB59417D97}" dt="2025-06-25T15:16:14.678" v="1495" actId="478"/>
          <ac:spMkLst>
            <pc:docMk/>
            <pc:sldMk cId="4289110639" sldId="257"/>
            <ac:spMk id="106" creationId="{59E5FA53-1F3C-04E3-0ED3-C7DC994CB66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7" creationId="{A0097D71-B402-A483-CFFA-F86F3C56053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8" creationId="{AC12668F-DD4B-D648-D773-7F3063B04CBF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09" creationId="{77F6A371-1CCF-3C24-C1E6-C283E45C2C4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13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14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5T15:31:33.664" v="1751" actId="478"/>
          <ac:spMkLst>
            <pc:docMk/>
            <pc:sldMk cId="4289110639" sldId="257"/>
            <ac:spMk id="115" creationId="{6E0A576C-FEB4-8631-B956-C0ECE587A165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16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17" creationId="{3A5CD0EB-6B55-2725-6E3F-17726052CCE4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18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5T15:31:33.664" v="1751" actId="478"/>
          <ac:spMkLst>
            <pc:docMk/>
            <pc:sldMk cId="4289110639" sldId="257"/>
            <ac:spMk id="119" creationId="{E90C6C9F-C26A-BA0C-97C9-D400337436C7}"/>
          </ac:spMkLst>
        </pc:spChg>
        <pc:spChg chg="add del mod or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20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5T15:31:33.664" v="1751" actId="478"/>
          <ac:spMkLst>
            <pc:docMk/>
            <pc:sldMk cId="4289110639" sldId="257"/>
            <ac:spMk id="121" creationId="{1FE71E37-6166-0490-58E8-888C8B970604}"/>
          </ac:spMkLst>
        </pc:spChg>
        <pc:spChg chg="add del mod">
          <ac:chgData name="Fatima Pillosu" userId="a6295d4dc9e22643" providerId="LiveId" clId="{F0B9C950-5C19-45BA-B39E-FADB59417D97}" dt="2025-06-25T15:31:33.664" v="1751" actId="478"/>
          <ac:spMkLst>
            <pc:docMk/>
            <pc:sldMk cId="4289110639" sldId="257"/>
            <ac:spMk id="122" creationId="{951A946F-24FC-86A6-3A72-C8D4D2433C01}"/>
          </ac:spMkLst>
        </pc:spChg>
        <pc:spChg chg="add del mod">
          <ac:chgData name="Fatima Pillosu" userId="a6295d4dc9e22643" providerId="LiveId" clId="{F0B9C950-5C19-45BA-B39E-FADB59417D97}" dt="2025-06-25T15:31:31.476" v="1750" actId="478"/>
          <ac:spMkLst>
            <pc:docMk/>
            <pc:sldMk cId="4289110639" sldId="257"/>
            <ac:spMk id="123" creationId="{D7B7EA2C-EE98-FF83-48D1-3425D530EEDB}"/>
          </ac:spMkLst>
        </pc:spChg>
        <pc:spChg chg="add del mod">
          <ac:chgData name="Fatima Pillosu" userId="a6295d4dc9e22643" providerId="LiveId" clId="{F0B9C950-5C19-45BA-B39E-FADB59417D97}" dt="2025-06-25T15:31:31.476" v="1750" actId="478"/>
          <ac:spMkLst>
            <pc:docMk/>
            <pc:sldMk cId="4289110639" sldId="257"/>
            <ac:spMk id="124" creationId="{441CB6E6-87E2-1A0A-67F8-7F99E4513D1C}"/>
          </ac:spMkLst>
        </pc:spChg>
        <pc:spChg chg="add del mod or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25" creationId="{DC1CA93F-6FAF-42B3-BBBF-433BE0D7EC13}"/>
          </ac:spMkLst>
        </pc:spChg>
        <pc:spChg chg="add del mod">
          <ac:chgData name="Fatima Pillosu" userId="a6295d4dc9e22643" providerId="LiveId" clId="{F0B9C950-5C19-45BA-B39E-FADB59417D97}" dt="2025-06-25T15:31:31.476" v="1750" actId="478"/>
          <ac:spMkLst>
            <pc:docMk/>
            <pc:sldMk cId="4289110639" sldId="257"/>
            <ac:spMk id="126" creationId="{06561625-E084-10DA-C9D2-DC79AAA113FE}"/>
          </ac:spMkLst>
        </pc:spChg>
        <pc:spChg chg="add del mod">
          <ac:chgData name="Fatima Pillosu" userId="a6295d4dc9e22643" providerId="LiveId" clId="{F0B9C950-5C19-45BA-B39E-FADB59417D97}" dt="2025-06-25T15:31:31.476" v="1750" actId="478"/>
          <ac:spMkLst>
            <pc:docMk/>
            <pc:sldMk cId="4289110639" sldId="257"/>
            <ac:spMk id="127" creationId="{E1DBA1A3-69AC-E204-1AED-E215C8C8CEB0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28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29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30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31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32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33" creationId="{4D8BB4D1-20CB-1DE2-D4F0-75DF1EAC1D67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34" creationId="{50D42DFB-603C-F1E1-00B0-82C244B805A5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5" creationId="{4CB4D06F-1CFC-86DB-9C76-5F0C3731175E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6" creationId="{3677E649-7591-CF6E-4DD8-9E544C86BDA1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7" creationId="{2BFE8251-FDEF-457C-6AFD-2E5AF06DF895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8" creationId="{36D3542B-779B-AA13-5BF1-D5B361BB166D}"/>
          </ac:spMkLst>
        </pc:spChg>
        <pc:spChg chg="add del mod">
          <ac:chgData name="Fatima Pillosu" userId="a6295d4dc9e22643" providerId="LiveId" clId="{F0B9C950-5C19-45BA-B39E-FADB59417D97}" dt="2025-06-25T15:28:47.300" v="1718" actId="478"/>
          <ac:spMkLst>
            <pc:docMk/>
            <pc:sldMk cId="4289110639" sldId="257"/>
            <ac:spMk id="139" creationId="{DFF9F863-65F7-D89A-853C-C1170C80C088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0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1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6" creationId="{2D7F4AD5-25B7-BAEA-8569-DB83FEE4384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7" creationId="{3B6A9FC9-F3C1-5895-CA5F-B15DBB77577A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48" creationId="{25CF1250-8412-5C11-F69E-0FAB83004366}"/>
          </ac:spMkLst>
        </pc:spChg>
        <pc:spChg chg="add del mod">
          <ac:chgData name="Fatima Pillosu" userId="a6295d4dc9e22643" providerId="LiveId" clId="{F0B9C950-5C19-45BA-B39E-FADB59417D97}" dt="2025-06-25T15:29:01.894" v="1721" actId="478"/>
          <ac:spMkLst>
            <pc:docMk/>
            <pc:sldMk cId="4289110639" sldId="257"/>
            <ac:spMk id="149" creationId="{B0A2E265-1CE1-9EDE-4330-389CC30847B2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50" creationId="{6A596049-3805-721F-DC1D-02A1064A260B}"/>
          </ac:spMkLst>
        </pc:spChg>
        <pc:spChg chg="add del mod">
          <ac:chgData name="Fatima Pillosu" userId="a6295d4dc9e22643" providerId="LiveId" clId="{F0B9C950-5C19-45BA-B39E-FADB59417D97}" dt="2025-06-25T15:35:46.534" v="1865" actId="478"/>
          <ac:spMkLst>
            <pc:docMk/>
            <pc:sldMk cId="4289110639" sldId="257"/>
            <ac:spMk id="151" creationId="{1282B1EA-919F-7F83-073E-CC827DA7DF20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2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3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5T15:36:00.338" v="1870" actId="478"/>
          <ac:spMkLst>
            <pc:docMk/>
            <pc:sldMk cId="4289110639" sldId="257"/>
            <ac:spMk id="154" creationId="{7E3A0614-9ED2-992E-2FD8-9954FF20732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5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6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7" creationId="{F9DCB9E7-9969-30B1-1527-F3C1B48C49B7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8" creationId="{4F274C89-4394-9AD6-7151-D15B4347E65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59" creationId="{772E2B6A-3C18-0834-C5C4-DEC2F51BF4EB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0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1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5T15:36:18.606" v="1874" actId="478"/>
          <ac:spMkLst>
            <pc:docMk/>
            <pc:sldMk cId="4289110639" sldId="257"/>
            <ac:spMk id="162" creationId="{8FD3628D-0F95-3300-F114-843CD6A7396B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3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4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5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6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5T15:38:58.332" v="1902" actId="21"/>
          <ac:spMkLst>
            <pc:docMk/>
            <pc:sldMk cId="4289110639" sldId="257"/>
            <ac:spMk id="167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5T15:38:55.288" v="1901" actId="478"/>
          <ac:spMkLst>
            <pc:docMk/>
            <pc:sldMk cId="4289110639" sldId="257"/>
            <ac:spMk id="168" creationId="{525F4261-8B02-B6DC-FEE2-729101C4AD07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69" creationId="{DDAF3D54-885E-2A29-8D7C-F2C70C58F5B5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79" creationId="{2CE8AC50-A4E3-9DB6-F606-EB886BE8550D}"/>
          </ac:spMkLst>
        </pc:spChg>
        <pc:spChg chg="add del mod">
          <ac:chgData name="Fatima Pillosu" userId="a6295d4dc9e22643" providerId="LiveId" clId="{F0B9C950-5C19-45BA-B39E-FADB59417D97}" dt="2025-06-25T15:57:57.482" v="2014" actId="478"/>
          <ac:spMkLst>
            <pc:docMk/>
            <pc:sldMk cId="4289110639" sldId="257"/>
            <ac:spMk id="180" creationId="{8BF45082-5DBA-2BDA-6B3B-1CE304EDBB0F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81" creationId="{DC34E010-EA2E-EFF4-B042-AAD8E29801DE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2" creationId="{E596FB15-C5C4-A883-D8B1-8941F744109D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3" creationId="{942EDCB3-530B-AEEA-AFDB-D0EC689D20F0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4" creationId="{09AA91AB-0F00-9123-C1B1-2024DAA6ECFC}"/>
          </ac:spMkLst>
        </pc:spChg>
        <pc:spChg chg="add del mod">
          <ac:chgData name="Fatima Pillosu" userId="a6295d4dc9e22643" providerId="LiveId" clId="{F0B9C950-5C19-45BA-B39E-FADB59417D97}" dt="2025-06-25T15:55:09.984" v="1925" actId="478"/>
          <ac:spMkLst>
            <pc:docMk/>
            <pc:sldMk cId="4289110639" sldId="257"/>
            <ac:spMk id="185" creationId="{BD607AC0-72FD-2A38-E500-5793D9FCFE8C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86" creationId="{A443D769-35EA-ACBB-55BC-2A7FE9B1D174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7" creationId="{ADA3DE8D-1806-5542-AE87-86B40C29C4B6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88" creationId="{1E801C4A-0276-1937-0649-23B933A9FD4C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89" creationId="{6541EEEE-3369-14C3-9119-24FBFEC538F6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90" creationId="{A668C935-54EA-6F8F-0BB1-E7014CC096D7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91" creationId="{7E97B7E9-5251-BE9A-AE14-9D7F6768E5D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192" creationId="{DEEE2271-5967-5ABD-F72A-2D4C2F26C2AA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93" creationId="{3686655B-80AB-878D-8415-307EA53EFB5C}"/>
          </ac:spMkLst>
        </pc:spChg>
        <pc:spChg chg="add del mod">
          <ac:chgData name="Fatima Pillosu" userId="a6295d4dc9e22643" providerId="LiveId" clId="{F0B9C950-5C19-45BA-B39E-FADB59417D97}" dt="2025-06-25T15:55:11.299" v="1926" actId="478"/>
          <ac:spMkLst>
            <pc:docMk/>
            <pc:sldMk cId="4289110639" sldId="257"/>
            <ac:spMk id="194" creationId="{A0097D71-B402-A483-CFFA-F86F3C56053E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95" creationId="{AC12668F-DD4B-D648-D773-7F3063B04CBF}"/>
          </ac:spMkLst>
        </pc:spChg>
        <pc:spChg chg="add del mod">
          <ac:chgData name="Fatima Pillosu" userId="a6295d4dc9e22643" providerId="LiveId" clId="{F0B9C950-5C19-45BA-B39E-FADB59417D97}" dt="2025-06-25T15:54:43.399" v="1904" actId="478"/>
          <ac:spMkLst>
            <pc:docMk/>
            <pc:sldMk cId="4289110639" sldId="257"/>
            <ac:spMk id="196" creationId="{77F6A371-1CCF-3C24-C1E6-C283E45C2C4D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0" creationId="{BE24FD28-FAFB-884F-4CE7-E4FD5429F6E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1" creationId="{16EB6FA0-CBE1-9983-F1CC-346BCA2848D4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2" creationId="{5137CFD3-310B-C4B7-5CBF-D6EBE8384DFF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3" creationId="{9097776E-A046-4D6E-89DA-50B1F5A3FAF4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4" creationId="{1402EF05-0A8D-81FE-F96A-820C0CB9980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5" creationId="{4CDF8D29-A1A4-B6EF-CC2D-02154951F42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6" creationId="{C5F22480-43D2-EC6C-C595-536DDF09AC46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7" creationId="{65CF77BB-AB79-BDF7-1AD9-C8ABDB188BCE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8" creationId="{CE0D8E67-F738-7066-FAAB-7F1C9C0D3446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09" creationId="{716E92A3-A5CC-93CB-1E03-1C50F1F6DD0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0" creationId="{C0C067FC-01D1-B083-6206-56A46662729A}"/>
          </ac:spMkLst>
        </pc:spChg>
        <pc:spChg chg="add del mod">
          <ac:chgData name="Fatima Pillosu" userId="a6295d4dc9e22643" providerId="LiveId" clId="{F0B9C950-5C19-45BA-B39E-FADB59417D97}" dt="2025-06-25T16:35:07.291" v="3251" actId="478"/>
          <ac:spMkLst>
            <pc:docMk/>
            <pc:sldMk cId="4289110639" sldId="257"/>
            <ac:spMk id="211" creationId="{2D7F4AD5-25B7-BAEA-8569-DB83FEE43849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12" creationId="{3B6A9FC9-F3C1-5895-CA5F-B15DBB77577A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13" creationId="{25CF1250-8412-5C11-F69E-0FAB83004366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4" creationId="{649A66B3-B899-4304-E071-230DD34AFBC3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5" creationId="{0949695F-9A1D-9DE9-6A11-1A7363D5D06D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6" creationId="{26499A74-7ADD-8575-125F-3A9F7DAB54FD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17" creationId="{87998562-8C2F-313F-516D-39037195BB26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18" creationId="{F9DCB9E7-9969-30B1-1527-F3C1B48C49B7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19" creationId="{4F274C89-4394-9AD6-7151-D15B4347E65E}"/>
          </ac:spMkLst>
        </pc:spChg>
        <pc:spChg chg="add del mod">
          <ac:chgData name="Fatima Pillosu" userId="a6295d4dc9e22643" providerId="LiveId" clId="{F0B9C950-5C19-45BA-B39E-FADB59417D97}" dt="2025-06-25T16:41:32.468" v="3383" actId="478"/>
          <ac:spMkLst>
            <pc:docMk/>
            <pc:sldMk cId="4289110639" sldId="257"/>
            <ac:spMk id="220" creationId="{772E2B6A-3C18-0834-C5C4-DEC2F51BF4EB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1" creationId="{80D3517E-1814-BABC-8B8F-AB5B211A3AA1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2" creationId="{A6BE4838-1365-D3B7-CEDE-D7E2E62B7F31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3" creationId="{8735F6D1-5555-E7D6-D0BB-A64923855C01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4" creationId="{2B972E94-DE4C-66D0-A6A3-F1E9C69D6169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5" creationId="{0F40EDD3-6828-DA92-C5B8-A892A73FD4CE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6" creationId="{4BC09263-C830-303A-BB0C-2207AFEFF22B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7" creationId="{8BFC4AA3-C582-B088-949F-3006D7236AAA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8" creationId="{17A4B2C5-47D5-3495-68D8-2CB424DC7257}"/>
          </ac:spMkLst>
        </pc:spChg>
        <pc:spChg chg="add del mod">
          <ac:chgData name="Fatima Pillosu" userId="a6295d4dc9e22643" providerId="LiveId" clId="{F0B9C950-5C19-45BA-B39E-FADB59417D97}" dt="2025-06-25T16:42:46.024" v="3394" actId="21"/>
          <ac:spMkLst>
            <pc:docMk/>
            <pc:sldMk cId="4289110639" sldId="257"/>
            <ac:spMk id="229" creationId="{DC1CA93F-6FAF-42B3-BBBF-433BE0D7EC13}"/>
          </ac:spMkLst>
        </pc:spChg>
        <pc:cxnChg chg="add del mod">
          <ac:chgData name="Fatima Pillosu" userId="a6295d4dc9e22643" providerId="LiveId" clId="{F0B9C950-5C19-45BA-B39E-FADB59417D97}" dt="2025-06-25T15:12:43.343" v="1440" actId="478"/>
          <ac:cxnSpMkLst>
            <pc:docMk/>
            <pc:sldMk cId="4289110639" sldId="257"/>
            <ac:cxnSpMk id="9" creationId="{23937E18-19CD-4AEC-6514-C79CA6D3E0E6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10" creationId="{5EFB0F9E-EAA7-196F-C228-8E60F991BC87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11" creationId="{F48F0C27-A3C0-0D22-B0DD-982C250DDB9F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12" creationId="{CC470C04-2752-3CD1-E53B-F6F66EE54B50}"/>
          </ac:cxnSpMkLst>
        </pc:cxnChg>
        <pc:cxnChg chg="add del mod">
          <ac:chgData name="Fatima Pillosu" userId="a6295d4dc9e22643" providerId="LiveId" clId="{F0B9C950-5C19-45BA-B39E-FADB59417D97}" dt="2025-06-25T15:13:10.379" v="1442" actId="478"/>
          <ac:cxnSpMkLst>
            <pc:docMk/>
            <pc:sldMk cId="4289110639" sldId="257"/>
            <ac:cxnSpMk id="13" creationId="{8C9E5D26-D493-5717-CAB6-6D7A55C0E1D2}"/>
          </ac:cxnSpMkLst>
        </pc:cxnChg>
        <pc:cxnChg chg="add del mod">
          <ac:chgData name="Fatima Pillosu" userId="a6295d4dc9e22643" providerId="LiveId" clId="{F0B9C950-5C19-45BA-B39E-FADB59417D97}" dt="2025-06-25T15:13:09.659" v="1441" actId="478"/>
          <ac:cxnSpMkLst>
            <pc:docMk/>
            <pc:sldMk cId="4289110639" sldId="257"/>
            <ac:cxnSpMk id="14" creationId="{0C0128C8-B746-538D-E7E6-141C49920D27}"/>
          </ac:cxnSpMkLst>
        </pc:cxnChg>
        <pc:cxnChg chg="add del mod">
          <ac:chgData name="Fatima Pillosu" userId="a6295d4dc9e22643" providerId="LiveId" clId="{F0B9C950-5C19-45BA-B39E-FADB59417D97}" dt="2025-06-25T15:13:11.328" v="1443" actId="478"/>
          <ac:cxnSpMkLst>
            <pc:docMk/>
            <pc:sldMk cId="4289110639" sldId="257"/>
            <ac:cxnSpMk id="15" creationId="{2461BDBB-079F-1402-EED5-9F471E5E309E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19" creationId="{AB9E2BD3-3D4A-E412-8599-2EA772B259AF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0" creationId="{25D0FF50-2781-0DCC-C0D9-ADA0C1ACED07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1" creationId="{4E896ECB-2E59-82BB-E40E-2987D28298F2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2" creationId="{260B3181-DDCD-E837-7B28-B4A995A3010D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3" creationId="{E278A098-4DC1-9194-A43E-2FDA922541F6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24" creationId="{B1DD1F03-A5DE-B5B4-998E-5B323E581E66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44" creationId="{2B7862D4-1298-4201-3E9B-0C0AE48A6334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45" creationId="{28886F03-706D-F1B0-335A-D2C6E14F7178}"/>
          </ac:cxnSpMkLst>
        </pc:cxnChg>
        <pc:cxnChg chg="add del mod">
          <ac:chgData name="Fatima Pillosu" userId="a6295d4dc9e22643" providerId="LiveId" clId="{F0B9C950-5C19-45BA-B39E-FADB59417D97}" dt="2025-06-25T15:13:51.292" v="1448" actId="21"/>
          <ac:cxnSpMkLst>
            <pc:docMk/>
            <pc:sldMk cId="4289110639" sldId="257"/>
            <ac:cxnSpMk id="46" creationId="{37CC8F6F-2172-8D1D-B066-74AD5E0FCC53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79" creationId="{5EFB0F9E-EAA7-196F-C228-8E60F991BC87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0" creationId="{F48F0C27-A3C0-0D22-B0DD-982C250DDB9F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1" creationId="{CC470C04-2752-3CD1-E53B-F6F66EE54B50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5" creationId="{AB9E2BD3-3D4A-E412-8599-2EA772B259AF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6" creationId="{25D0FF50-2781-0DCC-C0D9-ADA0C1ACED07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7" creationId="{4E896ECB-2E59-82BB-E40E-2987D28298F2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8" creationId="{260B3181-DDCD-E837-7B28-B4A995A3010D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89" creationId="{E278A098-4DC1-9194-A43E-2FDA922541F6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90" creationId="{B1DD1F03-A5DE-B5B4-998E-5B323E581E66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110" creationId="{2B7862D4-1298-4201-3E9B-0C0AE48A6334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111" creationId="{28886F03-706D-F1B0-335A-D2C6E14F7178}"/>
          </ac:cxnSpMkLst>
        </pc:cxnChg>
        <pc:cxnChg chg="add del mod">
          <ac:chgData name="Fatima Pillosu" userId="a6295d4dc9e22643" providerId="LiveId" clId="{F0B9C950-5C19-45BA-B39E-FADB59417D97}" dt="2025-06-25T15:38:58.332" v="1902" actId="21"/>
          <ac:cxnSpMkLst>
            <pc:docMk/>
            <pc:sldMk cId="4289110639" sldId="257"/>
            <ac:cxnSpMk id="112" creationId="{37CC8F6F-2172-8D1D-B066-74AD5E0FCC53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0" creationId="{5EFB0F9E-EAA7-196F-C228-8E60F991BC87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1" creationId="{F48F0C27-A3C0-0D22-B0DD-982C250DDB9F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2" creationId="{CC470C04-2752-3CD1-E53B-F6F66EE54B50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3" creationId="{AB9E2BD3-3D4A-E412-8599-2EA772B259AF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4" creationId="{25D0FF50-2781-0DCC-C0D9-ADA0C1ACED07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5" creationId="{4E896ECB-2E59-82BB-E40E-2987D28298F2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6" creationId="{260B3181-DDCD-E837-7B28-B4A995A3010D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7" creationId="{E278A098-4DC1-9194-A43E-2FDA922541F6}"/>
          </ac:cxnSpMkLst>
        </pc:cxnChg>
        <pc:cxnChg chg="add del mod">
          <ac:chgData name="Fatima Pillosu" userId="a6295d4dc9e22643" providerId="LiveId" clId="{F0B9C950-5C19-45BA-B39E-FADB59417D97}" dt="2025-06-25T16:20:21.758" v="2899" actId="478"/>
          <ac:cxnSpMkLst>
            <pc:docMk/>
            <pc:sldMk cId="4289110639" sldId="257"/>
            <ac:cxnSpMk id="178" creationId="{B1DD1F03-A5DE-B5B4-998E-5B323E581E66}"/>
          </ac:cxnSpMkLst>
        </pc:cxnChg>
        <pc:cxnChg chg="add del mod">
          <ac:chgData name="Fatima Pillosu" userId="a6295d4dc9e22643" providerId="LiveId" clId="{F0B9C950-5C19-45BA-B39E-FADB59417D97}" dt="2025-06-25T15:54:43.399" v="1904" actId="478"/>
          <ac:cxnSpMkLst>
            <pc:docMk/>
            <pc:sldMk cId="4289110639" sldId="257"/>
            <ac:cxnSpMk id="197" creationId="{2B7862D4-1298-4201-3E9B-0C0AE48A6334}"/>
          </ac:cxnSpMkLst>
        </pc:cxnChg>
        <pc:cxnChg chg="add del mod">
          <ac:chgData name="Fatima Pillosu" userId="a6295d4dc9e22643" providerId="LiveId" clId="{F0B9C950-5C19-45BA-B39E-FADB59417D97}" dt="2025-06-25T15:54:43.399" v="1904" actId="478"/>
          <ac:cxnSpMkLst>
            <pc:docMk/>
            <pc:sldMk cId="4289110639" sldId="257"/>
            <ac:cxnSpMk id="198" creationId="{28886F03-706D-F1B0-335A-D2C6E14F7178}"/>
          </ac:cxnSpMkLst>
        </pc:cxnChg>
        <pc:cxnChg chg="add del mod">
          <ac:chgData name="Fatima Pillosu" userId="a6295d4dc9e22643" providerId="LiveId" clId="{F0B9C950-5C19-45BA-B39E-FADB59417D97}" dt="2025-06-25T15:54:43.399" v="1904" actId="478"/>
          <ac:cxnSpMkLst>
            <pc:docMk/>
            <pc:sldMk cId="4289110639" sldId="257"/>
            <ac:cxnSpMk id="199" creationId="{37CC8F6F-2172-8D1D-B066-74AD5E0FCC53}"/>
          </ac:cxnSpMkLst>
        </pc:cxnChg>
      </pc:sldChg>
    </pc:docChg>
  </pc:docChgLst>
  <pc:docChgLst>
    <pc:chgData name="Fatima Pillosu" userId="a6295d4dc9e22643" providerId="LiveId" clId="{4CF53376-DC37-4DC9-B6B7-0D04940C2381}"/>
    <pc:docChg chg="undo custSel modSld">
      <pc:chgData name="Fatima Pillosu" userId="a6295d4dc9e22643" providerId="LiveId" clId="{4CF53376-DC37-4DC9-B6B7-0D04940C2381}" dt="2025-04-07T21:00:02.877" v="127" actId="1036"/>
      <pc:docMkLst>
        <pc:docMk/>
      </pc:docMkLst>
      <pc:sldChg chg="addSp delSp modSp mod">
        <pc:chgData name="Fatima Pillosu" userId="a6295d4dc9e22643" providerId="LiveId" clId="{4CF53376-DC37-4DC9-B6B7-0D04940C2381}" dt="2025-04-07T21:00:02.877" v="127" actId="1036"/>
        <pc:sldMkLst>
          <pc:docMk/>
          <pc:sldMk cId="2412790101" sldId="256"/>
        </pc:sldMkLst>
        <pc:spChg chg="add mod">
          <ac:chgData name="Fatima Pillosu" userId="a6295d4dc9e22643" providerId="LiveId" clId="{4CF53376-DC37-4DC9-B6B7-0D04940C2381}" dt="2025-04-07T21:00:02.877" v="127" actId="1036"/>
          <ac:spMkLst>
            <pc:docMk/>
            <pc:sldMk cId="2412790101" sldId="256"/>
            <ac:spMk id="2" creationId="{761A0E4A-D491-74D5-90F0-C519DB1C25DC}"/>
          </ac:spMkLst>
        </pc:spChg>
        <pc:spChg chg="add mod">
          <ac:chgData name="Fatima Pillosu" userId="a6295d4dc9e22643" providerId="LiveId" clId="{4CF53376-DC37-4DC9-B6B7-0D04940C2381}" dt="2025-04-07T20:59:20.658" v="122" actId="571"/>
          <ac:spMkLst>
            <pc:docMk/>
            <pc:sldMk cId="2412790101" sldId="256"/>
            <ac:spMk id="3" creationId="{CFD18D3F-D2E7-2355-E66A-62C56FC79AFC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6" creationId="{E38ABB4D-863F-E734-71F8-6A361F5E1DE3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7" creationId="{5F9C8026-4C6B-D6F9-CA2C-A59B5ECF5D00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8" creationId="{31C95DF1-1021-B801-DF6E-518471057358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9" creationId="{26DAFA34-6888-C3F6-07E1-0C3D78F4586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4" creationId="{B70B7DAE-BBF8-26B9-F316-694D75EF55A1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6" creationId="{DB5FE5E2-2AF1-E6C3-A893-A13186B11D78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17" creationId="{C697B761-747A-2315-B6B9-C750C47D99DC}"/>
          </ac:spMkLst>
        </pc:spChg>
        <pc:spChg chg="mod">
          <ac:chgData name="Fatima Pillosu" userId="a6295d4dc9e22643" providerId="LiveId" clId="{4CF53376-DC37-4DC9-B6B7-0D04940C2381}" dt="2025-04-07T20:59:15.540" v="120" actId="207"/>
          <ac:spMkLst>
            <pc:docMk/>
            <pc:sldMk cId="2412790101" sldId="256"/>
            <ac:spMk id="20" creationId="{4245987F-BE81-E206-9BA2-6D40FB210E59}"/>
          </ac:spMkLst>
        </pc:spChg>
        <pc:spChg chg="mod">
          <ac:chgData name="Fatima Pillosu" userId="a6295d4dc9e22643" providerId="LiveId" clId="{4CF53376-DC37-4DC9-B6B7-0D04940C2381}" dt="2025-04-07T20:59:27.812" v="123" actId="207"/>
          <ac:spMkLst>
            <pc:docMk/>
            <pc:sldMk cId="2412790101" sldId="256"/>
            <ac:spMk id="21" creationId="{E88CAF47-5440-73C9-1B42-B3885629252B}"/>
          </ac:spMkLst>
        </pc:spChg>
        <pc:spChg chg="mod">
          <ac:chgData name="Fatima Pillosu" userId="a6295d4dc9e22643" providerId="LiveId" clId="{4CF53376-DC37-4DC9-B6B7-0D04940C2381}" dt="2025-04-07T20:59:35.433" v="124" actId="207"/>
          <ac:spMkLst>
            <pc:docMk/>
            <pc:sldMk cId="2412790101" sldId="256"/>
            <ac:spMk id="22" creationId="{F0379129-0B4C-9E6E-3C06-018694AD7810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23" creationId="{ED3F179D-B885-7D31-FEC9-958FC08D0EE6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30" creationId="{270F2959-BD8B-2196-95FB-8D47C2F8DFEE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33" creationId="{3FA77F1B-56D8-FF8C-7ECE-F7D395C2B6A3}"/>
          </ac:spMkLst>
        </pc:spChg>
        <pc:spChg chg="mod">
          <ac:chgData name="Fatima Pillosu" userId="a6295d4dc9e22643" providerId="LiveId" clId="{4CF53376-DC37-4DC9-B6B7-0D04940C2381}" dt="2025-04-07T20:56:22.144" v="35" actId="1036"/>
          <ac:spMkLst>
            <pc:docMk/>
            <pc:sldMk cId="2412790101" sldId="256"/>
            <ac:spMk id="34" creationId="{44B1E732-CD1A-C841-C76B-2D4E477D2BEA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38" creationId="{68257504-6232-AE97-65EB-A783B54CBE6E}"/>
          </ac:spMkLst>
        </pc:spChg>
        <pc:spChg chg="mod">
          <ac:chgData name="Fatima Pillosu" userId="a6295d4dc9e22643" providerId="LiveId" clId="{4CF53376-DC37-4DC9-B6B7-0D04940C2381}" dt="2025-04-07T20:56:28.147" v="38" actId="1035"/>
          <ac:spMkLst>
            <pc:docMk/>
            <pc:sldMk cId="2412790101" sldId="256"/>
            <ac:spMk id="39" creationId="{FACA616D-C4B5-17C1-769A-FD8F22C41947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0" creationId="{F26916BE-D699-C1DD-08D0-AA710FCCDE1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1" creationId="{02EDCF91-6F58-68A4-E039-B443793D57EE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2" creationId="{8D6F7FC1-F44B-F17D-70EB-2F3046E87765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3" creationId="{8E390072-E55B-20B8-89E6-4C4585DFB6F8}"/>
          </ac:spMkLst>
        </pc:spChg>
        <pc:spChg chg="mod">
          <ac:chgData name="Fatima Pillosu" userId="a6295d4dc9e22643" providerId="LiveId" clId="{4CF53376-DC37-4DC9-B6B7-0D04940C2381}" dt="2025-04-07T20:56:08.071" v="21" actId="1036"/>
          <ac:spMkLst>
            <pc:docMk/>
            <pc:sldMk cId="2412790101" sldId="256"/>
            <ac:spMk id="44" creationId="{737BB970-06A3-D82D-DD59-9485C3A2FB34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5" creationId="{88E5E416-C7A1-C227-031E-B35CF991FEFF}"/>
          </ac:spMkLst>
        </pc:spChg>
        <pc:cxnChg chg="mod">
          <ac:chgData name="Fatima Pillosu" userId="a6295d4dc9e22643" providerId="LiveId" clId="{4CF53376-DC37-4DC9-B6B7-0D04940C2381}" dt="2025-04-07T20:56:31.579" v="39" actId="1035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4CF53376-DC37-4DC9-B6B7-0D04940C2381}" dt="2025-04-07T20:47:37.430" v="0" actId="478"/>
          <ac:cxnSpMkLst>
            <pc:docMk/>
            <pc:sldMk cId="2412790101" sldId="256"/>
            <ac:cxnSpMk id="31" creationId="{C9AC5F94-183A-D73F-A1C9-6E9F101B5E62}"/>
          </ac:cxnSpMkLst>
        </pc:cxnChg>
      </pc:sldChg>
    </pc:docChg>
  </pc:docChgLst>
  <pc:docChgLst>
    <pc:chgData name="Fatima Pillosu" userId="a6295d4dc9e22643" providerId="LiveId" clId="{E45A9BF4-C197-4918-8A99-49F61B604D71}"/>
    <pc:docChg chg="undo custSel modSld">
      <pc:chgData name="Fatima Pillosu" userId="a6295d4dc9e22643" providerId="LiveId" clId="{E45A9BF4-C197-4918-8A99-49F61B604D71}" dt="2025-06-16T15:28:46.411" v="5825" actId="207"/>
      <pc:docMkLst>
        <pc:docMk/>
      </pc:docMkLst>
      <pc:sldChg chg="addSp delSp modSp mod">
        <pc:chgData name="Fatima Pillosu" userId="a6295d4dc9e22643" providerId="LiveId" clId="{E45A9BF4-C197-4918-8A99-49F61B604D71}" dt="2025-06-16T15:28:46.411" v="5825" actId="207"/>
        <pc:sldMkLst>
          <pc:docMk/>
          <pc:sldMk cId="2412790101" sldId="256"/>
        </pc:sldMkLst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2" creationId="{5A52E58A-BA02-021E-4F28-6D976EBB835E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2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2" creationId="{89BE9E96-BFA1-4F33-FE40-86996381177C}"/>
          </ac:spMkLst>
        </pc:spChg>
        <pc:spChg chg="add del">
          <ac:chgData name="Fatima Pillosu" userId="a6295d4dc9e22643" providerId="LiveId" clId="{E45A9BF4-C197-4918-8A99-49F61B604D71}" dt="2025-06-16T14:50:16.646" v="4415" actId="478"/>
          <ac:spMkLst>
            <pc:docMk/>
            <pc:sldMk cId="2412790101" sldId="256"/>
            <ac:spMk id="2" creationId="{D979FE28-70C9-F44B-6627-7B1B4F3D549E}"/>
          </ac:spMkLst>
        </pc:spChg>
        <pc:spChg chg="add del">
          <ac:chgData name="Fatima Pillosu" userId="a6295d4dc9e22643" providerId="LiveId" clId="{E45A9BF4-C197-4918-8A99-49F61B604D71}" dt="2025-06-16T15:21:31.242" v="5076" actId="478"/>
          <ac:spMkLst>
            <pc:docMk/>
            <pc:sldMk cId="2412790101" sldId="256"/>
            <ac:spMk id="2" creationId="{E177650B-7ED1-B76F-2F2A-3B27EF5C24F9}"/>
          </ac:spMkLst>
        </pc:spChg>
        <pc:spChg chg="add del">
          <ac:chgData name="Fatima Pillosu" userId="a6295d4dc9e22643" providerId="LiveId" clId="{E45A9BF4-C197-4918-8A99-49F61B604D71}" dt="2025-06-16T14:50:39.039" v="4427" actId="478"/>
          <ac:spMkLst>
            <pc:docMk/>
            <pc:sldMk cId="2412790101" sldId="256"/>
            <ac:spMk id="3" creationId="{1D0DB589-3632-D2A8-F367-44AFA65925D7}"/>
          </ac:spMkLst>
        </pc:spChg>
        <pc:spChg chg="add del">
          <ac:chgData name="Fatima Pillosu" userId="a6295d4dc9e22643" providerId="LiveId" clId="{E45A9BF4-C197-4918-8A99-49F61B604D71}" dt="2025-06-11T15:06:43.292" v="676" actId="478"/>
          <ac:spMkLst>
            <pc:docMk/>
            <pc:sldMk cId="2412790101" sldId="256"/>
            <ac:spMk id="3" creationId="{36223C63-81A0-4638-D176-3FE7B72E439F}"/>
          </ac:spMkLst>
        </pc:spChg>
        <pc:spChg chg="add del">
          <ac:chgData name="Fatima Pillosu" userId="a6295d4dc9e22643" providerId="LiveId" clId="{E45A9BF4-C197-4918-8A99-49F61B604D71}" dt="2025-06-11T15:23:22.895" v="1029" actId="478"/>
          <ac:spMkLst>
            <pc:docMk/>
            <pc:sldMk cId="2412790101" sldId="256"/>
            <ac:spMk id="3" creationId="{5D915092-ABB9-DDBC-9811-FCAD599F3393}"/>
          </ac:spMkLst>
        </pc:spChg>
        <pc:spChg chg="add del mod">
          <ac:chgData name="Fatima Pillosu" userId="a6295d4dc9e22643" providerId="LiveId" clId="{E45A9BF4-C197-4918-8A99-49F61B604D71}" dt="2025-06-16T11:16:53.429" v="2764" actId="478"/>
          <ac:spMkLst>
            <pc:docMk/>
            <pc:sldMk cId="2412790101" sldId="256"/>
            <ac:spMk id="3" creationId="{BCDDADB0-CEDB-9AE0-8249-C8B343FFEFF2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" creationId="{15CA4F09-F1A7-41A4-A86D-36FE77C2FC9C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4" creationId="{E38ABB4D-863F-E734-71F8-6A361F5E1DE3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5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17:10.624" v="2770" actId="478"/>
          <ac:spMkLst>
            <pc:docMk/>
            <pc:sldMk cId="2412790101" sldId="256"/>
            <ac:spMk id="5" creationId="{F00EEFD8-0683-B73A-138B-981A04B13E7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6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6" creationId="{E38ABB4D-863F-E734-71F8-6A361F5E1DE3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7" creationId="{5A8C9634-9682-9574-2A41-A1E6BF3F9779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7" creationId="{5F9C8026-4C6B-D6F9-CA2C-A59B5ECF5D00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7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7" creationId="{B70B7DAE-BBF8-26B9-F316-694D75EF55A1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8" creationId="{31C95DF1-1021-B801-DF6E-518471057358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8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8" creationId="{E38ABB4D-863F-E734-71F8-6A361F5E1DE3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9" creationId="{26DAFA34-6888-C3F6-07E1-0C3D78F45867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9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0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1" creationId="{B70B7DAE-BBF8-26B9-F316-694D75EF55A1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2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2" creationId="{DA0A3A3F-6F21-9FFB-DFE8-C73B8123777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3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3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4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15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6" creationId="{3FA77F1B-56D8-FF8C-7ECE-F7D395C2B6A3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6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7" creationId="{44B1E732-CD1A-C841-C76B-2D4E477D2BE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7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8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8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9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9" creationId="{DB5FE5E2-2AF1-E6C3-A893-A13186B11D78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0" creationId="{4245987F-BE81-E206-9BA2-6D40FB210E59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0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0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1" creationId="{5A52E58A-BA02-021E-4F28-6D976EBB835E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1" creationId="{E88CAF47-5440-73C9-1B42-B3885629252B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1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2" creationId="{89BE9E96-BFA1-4F33-FE40-86996381177C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2" creationId="{F0379129-0B4C-9E6E-3C06-018694AD7810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2" creationId="{F26916BE-D699-C1DD-08D0-AA710FCCDE17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3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3" creationId="{15CA4F09-F1A7-41A4-A86D-36FE77C2FC9C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3" creationId="{ED3F179D-B885-7D31-FEC9-958FC08D0EE6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4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2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5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5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4:05:24.118" v="3662" actId="478"/>
          <ac:spMkLst>
            <pc:docMk/>
            <pc:sldMk cId="2412790101" sldId="256"/>
            <ac:spMk id="26" creationId="{30A2E1BC-7209-D91D-C326-B91F7C1D2841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6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6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7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3:36:14.128" v="3213" actId="478"/>
          <ac:spMkLst>
            <pc:docMk/>
            <pc:sldMk cId="2412790101" sldId="256"/>
            <ac:spMk id="28" creationId="{2FB848DB-3D9C-E45D-35E7-CFFD7A3E6BEB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8" creationId="{3FA77F1B-56D8-FF8C-7ECE-F7D395C2B6A3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9" creationId="{03BDF258-EAE2-5C51-887C-04325961DE3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9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9" creationId="{737BB970-06A3-D82D-DD59-9485C3A2FB34}"/>
          </ac:spMkLst>
        </pc:spChg>
        <pc:spChg chg="add del">
          <ac:chgData name="Fatima Pillosu" userId="a6295d4dc9e22643" providerId="LiveId" clId="{E45A9BF4-C197-4918-8A99-49F61B604D71}" dt="2025-06-16T13:36:13.283" v="3212" actId="478"/>
          <ac:spMkLst>
            <pc:docMk/>
            <pc:sldMk cId="2412790101" sldId="256"/>
            <ac:spMk id="29" creationId="{77EDF64C-B1BE-4E00-83A8-77A197BDB3D2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30" creationId="{270F2959-BD8B-2196-95FB-8D47C2F8DFEE}"/>
          </ac:spMkLst>
        </pc:spChg>
        <pc:spChg chg="add del mod">
          <ac:chgData name="Fatima Pillosu" userId="a6295d4dc9e22643" providerId="LiveId" clId="{E45A9BF4-C197-4918-8A99-49F61B604D71}" dt="2025-06-16T13:40:21.322" v="3221" actId="478"/>
          <ac:spMkLst>
            <pc:docMk/>
            <pc:sldMk cId="2412790101" sldId="256"/>
            <ac:spMk id="30" creationId="{49AA68F8-6C23-4306-4281-4583F7D14786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0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30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1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1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3:53:39.175" v="3238"/>
          <ac:spMkLst>
            <pc:docMk/>
            <pc:sldMk cId="2412790101" sldId="256"/>
            <ac:spMk id="31" creationId="{D1F982DA-8DCC-4F51-EF07-8CA2224CD93B}"/>
          </ac:spMkLst>
        </pc:spChg>
        <pc:spChg chg="add del mod">
          <ac:chgData name="Fatima Pillosu" userId="a6295d4dc9e22643" providerId="LiveId" clId="{E45A9BF4-C197-4918-8A99-49F61B604D71}" dt="2025-06-16T13:53:39.175" v="3238"/>
          <ac:spMkLst>
            <pc:docMk/>
            <pc:sldMk cId="2412790101" sldId="256"/>
            <ac:spMk id="32" creationId="{73E48D06-3927-E236-C115-A82A2B819DD7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2" creationId="{761A0E4A-D491-74D5-90F0-C519DB1C25DC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3" creationId="{3FA77F1B-56D8-FF8C-7ECE-F7D395C2B6A3}"/>
          </ac:spMkLst>
        </pc:spChg>
        <pc:spChg chg="del mod">
          <ac:chgData name="Fatima Pillosu" userId="a6295d4dc9e22643" providerId="LiveId" clId="{E45A9BF4-C197-4918-8A99-49F61B604D71}" dt="2025-06-16T13:53:43.485" v="3241" actId="478"/>
          <ac:spMkLst>
            <pc:docMk/>
            <pc:sldMk cId="2412790101" sldId="256"/>
            <ac:spMk id="33" creationId="{407ACE48-6C88-ECD8-5B55-C683B90658B0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3" creationId="{5A52E58A-BA02-021E-4F28-6D976EBB835E}"/>
          </ac:spMkLst>
        </pc:spChg>
        <pc:spChg chg="del mod">
          <ac:chgData name="Fatima Pillosu" userId="a6295d4dc9e22643" providerId="LiveId" clId="{E45A9BF4-C197-4918-8A99-49F61B604D71}" dt="2025-06-16T13:53:42.706" v="3240" actId="478"/>
          <ac:spMkLst>
            <pc:docMk/>
            <pc:sldMk cId="2412790101" sldId="256"/>
            <ac:spMk id="34" creationId="{0993F46A-E599-C73D-5036-9905A1A11F40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4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4" creationId="{89BE9E96-BFA1-4F33-FE40-86996381177C}"/>
          </ac:spMkLst>
        </pc:spChg>
        <pc:spChg chg="add del">
          <ac:chgData name="Fatima Pillosu" userId="a6295d4dc9e22643" providerId="LiveId" clId="{E45A9BF4-C197-4918-8A99-49F61B604D71}" dt="2025-06-11T15:25:04.726" v="1059" actId="478"/>
          <ac:spMkLst>
            <pc:docMk/>
            <pc:sldMk cId="2412790101" sldId="256"/>
            <ac:spMk id="34" creationId="{948C5384-16AC-083C-7963-13DD8A2E15D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5" creationId="{15CA4F09-F1A7-41A4-A86D-36FE77C2FC9C}"/>
          </ac:spMkLst>
        </pc:spChg>
        <pc:spChg chg="del mod">
          <ac:chgData name="Fatima Pillosu" userId="a6295d4dc9e22643" providerId="LiveId" clId="{E45A9BF4-C197-4918-8A99-49F61B604D71}" dt="2025-06-16T14:14:10.200" v="3663" actId="478"/>
          <ac:spMkLst>
            <pc:docMk/>
            <pc:sldMk cId="2412790101" sldId="256"/>
            <ac:spMk id="35" creationId="{36FF8C4E-50FE-8C0E-8443-2C36BB8AA009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5" creationId="{68257504-6232-AE97-65EB-A783B54CBE6E}"/>
          </ac:spMkLst>
        </pc:spChg>
        <pc:spChg chg="del mod">
          <ac:chgData name="Fatima Pillosu" userId="a6295d4dc9e22643" providerId="LiveId" clId="{E45A9BF4-C197-4918-8A99-49F61B604D71}" dt="2025-06-16T13:53:41.836" v="3239" actId="478"/>
          <ac:spMkLst>
            <pc:docMk/>
            <pc:sldMk cId="2412790101" sldId="256"/>
            <ac:spMk id="36" creationId="{3133578B-B0EF-94D6-2177-0E6332512B22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6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6" creationId="{FACA616D-C4B5-17C1-769A-FD8F22C41947}"/>
          </ac:spMkLst>
        </pc:spChg>
        <pc:spChg chg="del mod">
          <ac:chgData name="Fatima Pillosu" userId="a6295d4dc9e22643" providerId="LiveId" clId="{E45A9BF4-C197-4918-8A99-49F61B604D71}" dt="2025-06-16T13:53:44.122" v="3242" actId="478"/>
          <ac:spMkLst>
            <pc:docMk/>
            <pc:sldMk cId="2412790101" sldId="256"/>
            <ac:spMk id="37" creationId="{08302F71-4D49-C110-B75F-EF55246FABF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7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7" creationId="{F26916BE-D699-C1DD-08D0-AA710FCCDE1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8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38" creationId="{E38ABB4D-863F-E734-71F8-6A361F5E1DE3}"/>
          </ac:spMkLst>
        </pc:spChg>
        <pc:spChg chg="add del">
          <ac:chgData name="Fatima Pillosu" userId="a6295d4dc9e22643" providerId="LiveId" clId="{E45A9BF4-C197-4918-8A99-49F61B604D71}" dt="2025-06-16T14:55:06.158" v="4686" actId="478"/>
          <ac:spMkLst>
            <pc:docMk/>
            <pc:sldMk cId="2412790101" sldId="256"/>
            <ac:spMk id="38" creationId="{E6ED5D54-15F9-4454-338C-7E48C20BD2E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3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39" creationId="{E38ABB4D-863F-E734-71F8-6A361F5E1DE3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9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0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0" creationId="{94699DC0-F296-4F13-1267-BB22E386903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0" creationId="{F26916BE-D699-C1DD-08D0-AA710FCCDE1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1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1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1" creationId="{B70B7DAE-BBF8-26B9-F316-694D75EF55A1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2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2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2" creationId="{DA0A3A3F-6F21-9FFB-DFE8-C73B8123777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3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3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3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4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4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5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5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6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6" creationId="{3FA77F1B-56D8-FF8C-7ECE-F7D395C2B6A3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7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7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48" creationId="{070126AD-E76A-7BEB-2948-2EBEE1B0285C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8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49" creationId="{66EF4138-51C6-B640-6159-DB66CD8F172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9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50" creationId="{22FA2998-AFB5-7AF2-E0BF-0A1218F2D980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0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1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51" creationId="{BAE6E691-0606-5825-FA18-F4C1D9CF231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52" creationId="{3FA77F1B-56D8-FF8C-7ECE-F7D395C2B6A3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2" creationId="{5A52E58A-BA02-021E-4F28-6D976EBB835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53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3" creationId="{89BE9E96-BFA1-4F33-FE40-86996381177C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4" creationId="{15CA4F09-F1A7-41A4-A86D-36FE77C2FC9C}"/>
          </ac:spMkLst>
        </pc:spChg>
        <pc:spChg chg="add del mod">
          <ac:chgData name="Fatima Pillosu" userId="a6295d4dc9e22643" providerId="LiveId" clId="{E45A9BF4-C197-4918-8A99-49F61B604D71}" dt="2025-06-16T11:17:11.669" v="2771" actId="478"/>
          <ac:spMkLst>
            <pc:docMk/>
            <pc:sldMk cId="2412790101" sldId="256"/>
            <ac:spMk id="54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5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6T11:04:58.670" v="2344" actId="478"/>
          <ac:spMkLst>
            <pc:docMk/>
            <pc:sldMk cId="2412790101" sldId="256"/>
            <ac:spMk id="55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6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6T11:16:54.417" v="2765" actId="478"/>
          <ac:spMkLst>
            <pc:docMk/>
            <pc:sldMk cId="2412790101" sldId="256"/>
            <ac:spMk id="56" creationId="{F26916BE-D699-C1DD-08D0-AA710FCCDE17}"/>
          </ac:spMkLst>
        </pc:spChg>
        <pc:spChg chg="add del mod">
          <ac:chgData name="Fatima Pillosu" userId="a6295d4dc9e22643" providerId="LiveId" clId="{E45A9BF4-C197-4918-8A99-49F61B604D71}" dt="2025-06-16T11:04:36.501" v="2343"/>
          <ac:spMkLst>
            <pc:docMk/>
            <pc:sldMk cId="2412790101" sldId="256"/>
            <ac:spMk id="57" creationId="{02EDCF91-6F58-68A4-E039-B443793D57EE}"/>
          </ac:spMkLst>
        </pc:spChg>
        <pc:spChg chg="add del">
          <ac:chgData name="Fatima Pillosu" userId="a6295d4dc9e22643" providerId="LiveId" clId="{E45A9BF4-C197-4918-8A99-49F61B604D71}" dt="2025-06-16T15:06:29.837" v="4987" actId="478"/>
          <ac:spMkLst>
            <pc:docMk/>
            <pc:sldMk cId="2412790101" sldId="256"/>
            <ac:spMk id="57" creationId="{1961480F-3C9B-4382-4DA2-1E71C9435274}"/>
          </ac:spMkLst>
        </pc:spChg>
        <pc:spChg chg="add del mod">
          <ac:chgData name="Fatima Pillosu" userId="a6295d4dc9e22643" providerId="LiveId" clId="{E45A9BF4-C197-4918-8A99-49F61B604D71}" dt="2025-06-16T11:01:35.261" v="2099" actId="478"/>
          <ac:spMkLst>
            <pc:docMk/>
            <pc:sldMk cId="2412790101" sldId="256"/>
            <ac:spMk id="58" creationId="{8D6F7FC1-F44B-F17D-70EB-2F3046E87765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58" creationId="{E38ABB4D-863F-E734-71F8-6A361F5E1DE3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5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03:58.394" v="2340" actId="478"/>
          <ac:spMkLst>
            <pc:docMk/>
            <pc:sldMk cId="2412790101" sldId="256"/>
            <ac:spMk id="59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0" creationId="{737BB970-06A3-D82D-DD59-9485C3A2FB34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60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1" creationId="{88E5E416-C7A1-C227-031E-B35CF991FEFF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61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2" creationId="{761A0E4A-D491-74D5-90F0-C519DB1C25DC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2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3" creationId="{5A52E58A-BA02-021E-4F28-6D976EBB835E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3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4" creationId="{71DFCB5F-23AD-5F40-2FD0-16E09A770DC2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5" creationId="{7E6471D2-8694-0069-FF4C-00BADDE33BAF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6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9" creationId="{02F97BED-E141-961C-26E1-36A724835C58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0" creationId="{3E8DEFD8-DA2E-40AC-0AC3-2A50B6B141ED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1" creationId="{C5554281-BBC4-827B-FD48-F1E80A827E30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2" creationId="{0353FE28-E063-D5CD-82BB-402AA3E5CD86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3" creationId="{A3E360FC-AE6B-5B4C-5C16-9E1C65EABCD7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74" creationId="{3FA77F1B-56D8-FF8C-7ECE-F7D395C2B6A3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5" creationId="{44B1E732-CD1A-C841-C76B-2D4E477D2BEA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6" creationId="{737BB970-06A3-D82D-DD59-9485C3A2FB34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7" creationId="{88E5E416-C7A1-C227-031E-B35CF991FEFF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78" creationId="{761A0E4A-D491-74D5-90F0-C519DB1C25DC}"/>
          </ac:spMkLst>
        </pc:spChg>
        <pc:spChg chg="add mod">
          <ac:chgData name="Fatima Pillosu" userId="a6295d4dc9e22643" providerId="LiveId" clId="{E45A9BF4-C197-4918-8A99-49F61B604D71}" dt="2025-06-16T15:22:02.484" v="5101" actId="1036"/>
          <ac:spMkLst>
            <pc:docMk/>
            <pc:sldMk cId="2412790101" sldId="256"/>
            <ac:spMk id="79" creationId="{5A52E58A-BA02-021E-4F28-6D976EBB835E}"/>
          </ac:spMkLst>
        </pc:spChg>
        <pc:spChg chg="add mod">
          <ac:chgData name="Fatima Pillosu" userId="a6295d4dc9e22643" providerId="LiveId" clId="{E45A9BF4-C197-4918-8A99-49F61B604D71}" dt="2025-06-16T15:21:45.501" v="5082" actId="1035"/>
          <ac:spMkLst>
            <pc:docMk/>
            <pc:sldMk cId="2412790101" sldId="256"/>
            <ac:spMk id="80" creationId="{89BE9E96-BFA1-4F33-FE40-86996381177C}"/>
          </ac:spMkLst>
        </pc:spChg>
        <pc:spChg chg="add mod">
          <ac:chgData name="Fatima Pillosu" userId="a6295d4dc9e22643" providerId="LiveId" clId="{E45A9BF4-C197-4918-8A99-49F61B604D71}" dt="2025-06-16T15:28:46.411" v="5825" actId="207"/>
          <ac:spMkLst>
            <pc:docMk/>
            <pc:sldMk cId="2412790101" sldId="256"/>
            <ac:spMk id="81" creationId="{15CA4F09-F1A7-41A4-A86D-36FE77C2FC9C}"/>
          </ac:spMkLst>
        </pc:spChg>
        <pc:spChg chg="add mod">
          <ac:chgData name="Fatima Pillosu" userId="a6295d4dc9e22643" providerId="LiveId" clId="{E45A9BF4-C197-4918-8A99-49F61B604D71}" dt="2025-06-16T15:21:57.143" v="5097" actId="1035"/>
          <ac:spMkLst>
            <pc:docMk/>
            <pc:sldMk cId="2412790101" sldId="256"/>
            <ac:spMk id="82" creationId="{A085CE71-3342-BA31-3A90-DFA9885418B7}"/>
          </ac:spMkLst>
        </pc:spChg>
        <pc:spChg chg="add mod">
          <ac:chgData name="Fatima Pillosu" userId="a6295d4dc9e22643" providerId="LiveId" clId="{E45A9BF4-C197-4918-8A99-49F61B604D71}" dt="2025-06-16T15:24:44.842" v="5368" actId="207"/>
          <ac:spMkLst>
            <pc:docMk/>
            <pc:sldMk cId="2412790101" sldId="256"/>
            <ac:spMk id="83" creationId="{5A8C9634-9682-9574-2A41-A1E6BF3F9779}"/>
          </ac:spMkLst>
        </pc:spChg>
        <pc:picChg chg="add del mod">
          <ac:chgData name="Fatima Pillosu" userId="a6295d4dc9e22643" providerId="LiveId" clId="{E45A9BF4-C197-4918-8A99-49F61B604D71}" dt="2025-06-16T14:19:36.396" v="3668" actId="478"/>
          <ac:picMkLst>
            <pc:docMk/>
            <pc:sldMk cId="2412790101" sldId="256"/>
            <ac:picMk id="47" creationId="{BCE75B88-FEA8-E4FF-2EBF-463FC069C33A}"/>
          </ac:picMkLst>
        </pc:picChg>
        <pc:picChg chg="add del mod ord modCrop">
          <ac:chgData name="Fatima Pillosu" userId="a6295d4dc9e22643" providerId="LiveId" clId="{E45A9BF4-C197-4918-8A99-49F61B604D71}" dt="2025-06-16T14:49:40.012" v="4413" actId="478"/>
          <ac:picMkLst>
            <pc:docMk/>
            <pc:sldMk cId="2412790101" sldId="256"/>
            <ac:picMk id="67" creationId="{1D9860DC-EBCA-A283-9EC6-AE5AADEE7544}"/>
          </ac:picMkLst>
        </pc:picChg>
        <pc:picChg chg="add del mod modCrop">
          <ac:chgData name="Fatima Pillosu" userId="a6295d4dc9e22643" providerId="LiveId" clId="{E45A9BF4-C197-4918-8A99-49F61B604D71}" dt="2025-06-16T14:49:40.012" v="4413" actId="478"/>
          <ac:picMkLst>
            <pc:docMk/>
            <pc:sldMk cId="2412790101" sldId="256"/>
            <ac:picMk id="68" creationId="{0801E415-EC9A-6875-C7ED-1D2434BC186F}"/>
          </ac:picMkLst>
        </pc:picChg>
        <pc:cxnChg chg="add del mod">
          <ac:chgData name="Fatima Pillosu" userId="a6295d4dc9e22643" providerId="LiveId" clId="{E45A9BF4-C197-4918-8A99-49F61B604D71}" dt="2025-06-16T13:56:07.507" v="3397" actId="478"/>
          <ac:cxnSpMkLst>
            <pc:docMk/>
            <pc:sldMk cId="2412790101" sldId="256"/>
            <ac:cxnSpMk id="15" creationId="{D31AED20-CCB3-4490-522C-CFA515D0B76F}"/>
          </ac:cxnSpMkLst>
        </pc:cxnChg>
        <pc:cxnChg chg="del">
          <ac:chgData name="Fatima Pillosu" userId="a6295d4dc9e22643" providerId="LiveId" clId="{E45A9BF4-C197-4918-8A99-49F61B604D71}" dt="2025-06-11T14:40:38.191" v="0" actId="478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E45A9BF4-C197-4918-8A99-49F61B604D71}" dt="2025-06-11T14:40:38.191" v="0" actId="478"/>
          <ac:cxnSpMkLst>
            <pc:docMk/>
            <pc:sldMk cId="2412790101" sldId="256"/>
            <ac:cxnSpMk id="26" creationId="{50849AC7-0405-6E4C-255B-2854D4AC2067}"/>
          </ac:cxnSpMkLst>
        </pc:cxnChg>
        <pc:cxnChg chg="add del mod">
          <ac:chgData name="Fatima Pillosu" userId="a6295d4dc9e22643" providerId="LiveId" clId="{E45A9BF4-C197-4918-8A99-49F61B604D71}" dt="2025-06-11T15:23:24.712" v="1030" actId="21"/>
          <ac:cxnSpMkLst>
            <pc:docMk/>
            <pc:sldMk cId="2412790101" sldId="256"/>
            <ac:cxnSpMk id="27" creationId="{D31AED20-CCB3-4490-522C-CFA515D0B76F}"/>
          </ac:cxnSpMkLst>
        </pc:cxnChg>
        <pc:cxnChg chg="add del mod">
          <ac:chgData name="Fatima Pillosu" userId="a6295d4dc9e22643" providerId="LiveId" clId="{E45A9BF4-C197-4918-8A99-49F61B604D71}" dt="2025-06-16T13:43:42.890" v="3222" actId="478"/>
          <ac:cxnSpMkLst>
            <pc:docMk/>
            <pc:sldMk cId="2412790101" sldId="256"/>
            <ac:cxnSpMk id="27" creationId="{EE3B3A0B-144D-C7F9-226A-1EAD8FC5E1D4}"/>
          </ac:cxnSpMkLst>
        </pc:cxnChg>
        <pc:cxnChg chg="del mod">
          <ac:chgData name="Fatima Pillosu" userId="a6295d4dc9e22643" providerId="LiveId" clId="{E45A9BF4-C197-4918-8A99-49F61B604D71}" dt="2025-06-11T15:06:44.758" v="677" actId="21"/>
          <ac:cxnSpMkLst>
            <pc:docMk/>
            <pc:sldMk cId="2412790101" sldId="256"/>
            <ac:cxnSpMk id="32" creationId="{D31AED20-CCB3-4490-522C-CFA515D0B76F}"/>
          </ac:cxnSpMkLst>
        </pc:cxnChg>
        <pc:cxnChg chg="add del mod">
          <ac:chgData name="Fatima Pillosu" userId="a6295d4dc9e22643" providerId="LiveId" clId="{E45A9BF4-C197-4918-8A99-49F61B604D71}" dt="2025-06-16T11:44:31.514" v="3154" actId="21"/>
          <ac:cxnSpMkLst>
            <pc:docMk/>
            <pc:sldMk cId="2412790101" sldId="256"/>
            <ac:cxnSpMk id="45" creationId="{D31AED20-CCB3-4490-522C-CFA515D0B76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F351E-84E9-41B7-B0E8-3865FDEE6578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2175" y="1143000"/>
            <a:ext cx="2533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0BF31-CB9A-440A-B6D9-4411B70F4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1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824885"/>
            <a:ext cx="3519170" cy="1754776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2647331"/>
            <a:ext cx="3105150" cy="1216909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8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88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268350"/>
            <a:ext cx="892731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268350"/>
            <a:ext cx="2626439" cy="4271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75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7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256579"/>
            <a:ext cx="3570923" cy="2096630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3373044"/>
            <a:ext cx="3570923" cy="110256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76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341750"/>
            <a:ext cx="1759585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341750"/>
            <a:ext cx="1759585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95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268351"/>
            <a:ext cx="3570923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235577"/>
            <a:ext cx="1751498" cy="605537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1841114"/>
            <a:ext cx="1751498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235577"/>
            <a:ext cx="1760124" cy="605537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1841114"/>
            <a:ext cx="1760124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90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27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28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36021"/>
            <a:ext cx="1335322" cy="1176073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725713"/>
            <a:ext cx="2095976" cy="3581889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512094"/>
            <a:ext cx="1335322" cy="2801341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85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36021"/>
            <a:ext cx="1335322" cy="1176073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725713"/>
            <a:ext cx="2095976" cy="3581889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512094"/>
            <a:ext cx="1335322" cy="2801341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24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268351"/>
            <a:ext cx="3570923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341750"/>
            <a:ext cx="3570923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4671625"/>
            <a:ext cx="93154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97ECD-701F-43E5-BEEA-27FD7C580DC1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4671625"/>
            <a:ext cx="139731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4671625"/>
            <a:ext cx="93154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7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DAF3D54-885E-2A29-8D7C-F2C70C58F5B5}"/>
              </a:ext>
            </a:extLst>
          </p:cNvPr>
          <p:cNvSpPr/>
          <p:nvPr/>
        </p:nvSpPr>
        <p:spPr>
          <a:xfrm>
            <a:off x="226098" y="729378"/>
            <a:ext cx="1260000" cy="216000"/>
          </a:xfrm>
          <a:prstGeom prst="rect">
            <a:avLst/>
          </a:prstGeom>
          <a:solidFill>
            <a:srgbClr val="FF595E"/>
          </a:solidFill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5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E8AC50-A4E3-9DB6-F606-EB886BE8550D}"/>
              </a:ext>
            </a:extLst>
          </p:cNvPr>
          <p:cNvSpPr txBox="1"/>
          <p:nvPr/>
        </p:nvSpPr>
        <p:spPr>
          <a:xfrm>
            <a:off x="259371" y="1121974"/>
            <a:ext cx="126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a flash-flood-focused verification framework that compares predictions of areas at risk of flash flood against flash flood impact reports.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34E010-EA2E-EFF4-B042-AAD8E29801DE}"/>
              </a:ext>
            </a:extLst>
          </p:cNvPr>
          <p:cNvSpPr/>
          <p:nvPr/>
        </p:nvSpPr>
        <p:spPr>
          <a:xfrm>
            <a:off x="227793" y="951991"/>
            <a:ext cx="1260000" cy="1260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43D769-35EA-ACBB-55BC-2A7FE9B1D174}"/>
              </a:ext>
            </a:extLst>
          </p:cNvPr>
          <p:cNvSpPr/>
          <p:nvPr/>
        </p:nvSpPr>
        <p:spPr>
          <a:xfrm>
            <a:off x="1540269" y="951991"/>
            <a:ext cx="1260000" cy="1260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41EEEE-3369-14C3-9119-24FBFEC538F6}"/>
              </a:ext>
            </a:extLst>
          </p:cNvPr>
          <p:cNvSpPr txBox="1"/>
          <p:nvPr/>
        </p:nvSpPr>
        <p:spPr>
          <a:xfrm>
            <a:off x="1502300" y="981827"/>
            <a:ext cx="1332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data-driven models that integrate hydro-met variables from global reanalysis and forecasts, and flash flood impact reports to predict areas at risk of flash flood up to medium-range lead times.</a:t>
            </a:r>
            <a:endParaRPr lang="en-GB" sz="800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8C935-54EA-6F8F-0BB1-E7014CC096D7}"/>
              </a:ext>
            </a:extLst>
          </p:cNvPr>
          <p:cNvSpPr/>
          <p:nvPr/>
        </p:nvSpPr>
        <p:spPr>
          <a:xfrm>
            <a:off x="2852745" y="951991"/>
            <a:ext cx="1260000" cy="1260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EE2271-5967-5ABD-F72A-2D4C2F26C2AA}"/>
              </a:ext>
            </a:extLst>
          </p:cNvPr>
          <p:cNvSpPr txBox="1"/>
          <p:nvPr/>
        </p:nvSpPr>
        <p:spPr>
          <a:xfrm>
            <a:off x="2803065" y="981827"/>
            <a:ext cx="1362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Assessment - through a systematic empirical sensitivity analysis - of how coverage-density trade-offs may influence training data strategies when creating global predictions with regionally-trained data-driven models.  </a:t>
            </a:r>
            <a:endParaRPr lang="en-GB" sz="800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24FD28-FAFB-884F-4CE7-E4FD5429F6E3}"/>
              </a:ext>
            </a:extLst>
          </p:cNvPr>
          <p:cNvSpPr txBox="1"/>
          <p:nvPr/>
        </p:nvSpPr>
        <p:spPr>
          <a:xfrm>
            <a:off x="226098" y="507321"/>
            <a:ext cx="3884812" cy="21544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GB" sz="800" b="1" u="sng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ANALYSIS </a:t>
            </a:r>
            <a:r>
              <a:rPr lang="en-GB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EB6FA0-CBE1-9983-F1CC-346BCA2848D4}"/>
              </a:ext>
            </a:extLst>
          </p:cNvPr>
          <p:cNvSpPr txBox="1"/>
          <p:nvPr/>
        </p:nvSpPr>
        <p:spPr>
          <a:xfrm>
            <a:off x="-81390" y="-78511"/>
            <a:ext cx="4246609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Thesis’ integrated experimental strategy </a:t>
            </a:r>
          </a:p>
          <a:p>
            <a:r>
              <a:rPr lang="en-US" sz="1000" u="sng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Methodological decisions</a:t>
            </a:r>
            <a:r>
              <a:rPr lang="en-US" sz="10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underlying the research objectives presented in each main analysis chapter</a:t>
            </a:r>
            <a:endParaRPr lang="en-GB" sz="10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37CFD3-310B-C4B7-5CBF-D6EBE8384DFF}"/>
              </a:ext>
            </a:extLst>
          </p:cNvPr>
          <p:cNvSpPr/>
          <p:nvPr/>
        </p:nvSpPr>
        <p:spPr>
          <a:xfrm>
            <a:off x="27388" y="2568336"/>
            <a:ext cx="4083522" cy="2447326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97776E-A046-4D6E-89DA-50B1F5A3FAF4}"/>
              </a:ext>
            </a:extLst>
          </p:cNvPr>
          <p:cNvSpPr txBox="1"/>
          <p:nvPr/>
        </p:nvSpPr>
        <p:spPr>
          <a:xfrm>
            <a:off x="14151" y="2651719"/>
            <a:ext cx="369332" cy="2309583"/>
          </a:xfrm>
          <a:prstGeom prst="rect">
            <a:avLst/>
          </a:prstGeom>
          <a:noFill/>
          <a:ln w="6350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METHODOLOGICAL DECISIONS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02EF05-0A8D-81FE-F96A-820C0CB99803}"/>
              </a:ext>
            </a:extLst>
          </p:cNvPr>
          <p:cNvSpPr/>
          <p:nvPr/>
        </p:nvSpPr>
        <p:spPr>
          <a:xfrm>
            <a:off x="1346732" y="4226299"/>
            <a:ext cx="255897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DF8D29-A1A4-B6EF-CC2D-02154951F423}"/>
              </a:ext>
            </a:extLst>
          </p:cNvPr>
          <p:cNvSpPr/>
          <p:nvPr/>
        </p:nvSpPr>
        <p:spPr>
          <a:xfrm>
            <a:off x="378054" y="4225783"/>
            <a:ext cx="971299" cy="72230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F22480-43D2-EC6C-C595-536DDF09AC46}"/>
              </a:ext>
            </a:extLst>
          </p:cNvPr>
          <p:cNvSpPr txBox="1"/>
          <p:nvPr/>
        </p:nvSpPr>
        <p:spPr>
          <a:xfrm>
            <a:off x="1346732" y="4253416"/>
            <a:ext cx="256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DATA-DRIVEN MODEL DEVELOPMENT STRATEGY </a:t>
            </a:r>
          </a:p>
          <a:p>
            <a:r>
              <a:rPr lang="en-GB" sz="10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develop hydro-met predictions of areas at risk of flash floods under imbalanced observational datasets.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CF77BB-AB79-BDF7-1AD9-C8ABDB188BCE}"/>
              </a:ext>
            </a:extLst>
          </p:cNvPr>
          <p:cNvSpPr txBox="1"/>
          <p:nvPr/>
        </p:nvSpPr>
        <p:spPr>
          <a:xfrm>
            <a:off x="402687" y="4287327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0D8E67-F738-7066-FAAB-7F1C9C0D3446}"/>
              </a:ext>
            </a:extLst>
          </p:cNvPr>
          <p:cNvSpPr txBox="1"/>
          <p:nvPr/>
        </p:nvSpPr>
        <p:spPr>
          <a:xfrm>
            <a:off x="386211" y="4353939"/>
            <a:ext cx="963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6E92A3-A5CC-93CB-1E03-1C50F1F6DD03}"/>
              </a:ext>
            </a:extLst>
          </p:cNvPr>
          <p:cNvSpPr/>
          <p:nvPr/>
        </p:nvSpPr>
        <p:spPr>
          <a:xfrm>
            <a:off x="1540269" y="729378"/>
            <a:ext cx="1260000" cy="216000"/>
          </a:xfrm>
          <a:prstGeom prst="rect">
            <a:avLst/>
          </a:prstGeom>
          <a:solidFill>
            <a:srgbClr val="E68301"/>
          </a:solidFill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6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C067FC-01D1-B083-6206-56A46662729A}"/>
              </a:ext>
            </a:extLst>
          </p:cNvPr>
          <p:cNvSpPr/>
          <p:nvPr/>
        </p:nvSpPr>
        <p:spPr>
          <a:xfrm>
            <a:off x="2852745" y="729378"/>
            <a:ext cx="1260000" cy="216000"/>
          </a:xfrm>
          <a:prstGeom prst="rect">
            <a:avLst/>
          </a:prstGeom>
          <a:solidFill>
            <a:srgbClr val="3F37C9"/>
          </a:solidFill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7</a:t>
            </a:r>
            <a:endParaRPr lang="en-GB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9A66B3-B899-4304-E071-230DD34AFBC3}"/>
              </a:ext>
            </a:extLst>
          </p:cNvPr>
          <p:cNvSpPr/>
          <p:nvPr/>
        </p:nvSpPr>
        <p:spPr>
          <a:xfrm>
            <a:off x="1346732" y="3428839"/>
            <a:ext cx="255897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949695F-9A1D-9DE9-6A11-1A7363D5D06D}"/>
              </a:ext>
            </a:extLst>
          </p:cNvPr>
          <p:cNvSpPr/>
          <p:nvPr/>
        </p:nvSpPr>
        <p:spPr>
          <a:xfrm>
            <a:off x="378054" y="3428323"/>
            <a:ext cx="971299" cy="72230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499A74-7ADD-8575-125F-3A9F7DAB54FD}"/>
              </a:ext>
            </a:extLst>
          </p:cNvPr>
          <p:cNvSpPr txBox="1"/>
          <p:nvPr/>
        </p:nvSpPr>
        <p:spPr>
          <a:xfrm>
            <a:off x="402687" y="3489867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998562-8C2F-313F-516D-39037195BB26}"/>
              </a:ext>
            </a:extLst>
          </p:cNvPr>
          <p:cNvSpPr txBox="1"/>
          <p:nvPr/>
        </p:nvSpPr>
        <p:spPr>
          <a:xfrm>
            <a:off x="386211" y="3556479"/>
            <a:ext cx="963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D3517E-1814-BABC-8B8F-AB5B211A3AA1}"/>
              </a:ext>
            </a:extLst>
          </p:cNvPr>
          <p:cNvSpPr/>
          <p:nvPr/>
        </p:nvSpPr>
        <p:spPr>
          <a:xfrm>
            <a:off x="1346732" y="2636717"/>
            <a:ext cx="255897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BE4838-1365-D3B7-CEDE-D7E2E62B7F31}"/>
              </a:ext>
            </a:extLst>
          </p:cNvPr>
          <p:cNvSpPr/>
          <p:nvPr/>
        </p:nvSpPr>
        <p:spPr>
          <a:xfrm>
            <a:off x="378054" y="2636201"/>
            <a:ext cx="971299" cy="72230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22222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35F6D1-5555-E7D6-D0BB-A64923855C01}"/>
              </a:ext>
            </a:extLst>
          </p:cNvPr>
          <p:cNvSpPr txBox="1"/>
          <p:nvPr/>
        </p:nvSpPr>
        <p:spPr>
          <a:xfrm>
            <a:off x="402687" y="2697745"/>
            <a:ext cx="100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972E94-DE4C-66D0-A6A3-F1E9C69D6169}"/>
              </a:ext>
            </a:extLst>
          </p:cNvPr>
          <p:cNvSpPr txBox="1"/>
          <p:nvPr/>
        </p:nvSpPr>
        <p:spPr>
          <a:xfrm>
            <a:off x="386211" y="2764357"/>
            <a:ext cx="9631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40EDD3-6828-DA92-C5B8-A892A73FD4CE}"/>
              </a:ext>
            </a:extLst>
          </p:cNvPr>
          <p:cNvSpPr/>
          <p:nvPr/>
        </p:nvSpPr>
        <p:spPr>
          <a:xfrm>
            <a:off x="3940331" y="2636717"/>
            <a:ext cx="72000" cy="216000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C09263-C830-303A-BB0C-2207AFEFF22B}"/>
              </a:ext>
            </a:extLst>
          </p:cNvPr>
          <p:cNvSpPr/>
          <p:nvPr/>
        </p:nvSpPr>
        <p:spPr>
          <a:xfrm>
            <a:off x="3940282" y="2888717"/>
            <a:ext cx="72000" cy="216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FC4AA3-C582-B088-949F-3006D7236AAA}"/>
              </a:ext>
            </a:extLst>
          </p:cNvPr>
          <p:cNvSpPr/>
          <p:nvPr/>
        </p:nvSpPr>
        <p:spPr>
          <a:xfrm>
            <a:off x="3940282" y="3140717"/>
            <a:ext cx="72000" cy="216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A4B2C5-47D5-3495-68D8-2CB424DC7257}"/>
              </a:ext>
            </a:extLst>
          </p:cNvPr>
          <p:cNvSpPr txBox="1"/>
          <p:nvPr/>
        </p:nvSpPr>
        <p:spPr>
          <a:xfrm>
            <a:off x="1346732" y="2713396"/>
            <a:ext cx="2450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SELECTION OF DATA SOURCES </a:t>
            </a:r>
          </a:p>
          <a:p>
            <a:r>
              <a:rPr lang="en-GB" sz="10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model development and operational implementation, and forecast verification.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1CA93F-6FAF-42B3-BBBF-433BE0D7EC13}"/>
              </a:ext>
            </a:extLst>
          </p:cNvPr>
          <p:cNvSpPr txBox="1"/>
          <p:nvPr/>
        </p:nvSpPr>
        <p:spPr>
          <a:xfrm>
            <a:off x="1346732" y="3512486"/>
            <a:ext cx="23968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 VERIFICATION STRATEGY</a:t>
            </a:r>
          </a:p>
          <a:p>
            <a:r>
              <a:rPr lang="en-GB" sz="10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rainfall-based and hydro-met predictions of areas at risk of flash floods.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8CE056-7612-0128-B393-AE3D0105B0B0}"/>
              </a:ext>
            </a:extLst>
          </p:cNvPr>
          <p:cNvSpPr txBox="1"/>
          <p:nvPr/>
        </p:nvSpPr>
        <p:spPr>
          <a:xfrm>
            <a:off x="-48406" y="979454"/>
            <a:ext cx="307777" cy="1239149"/>
          </a:xfrm>
          <a:prstGeom prst="rect">
            <a:avLst/>
          </a:prstGeom>
          <a:noFill/>
          <a:ln w="6350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OBJECTIVES</a:t>
            </a:r>
            <a:endParaRPr lang="en-GB" sz="8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26E5001B-6DEC-3779-E01A-0A27FF325B8B}"/>
              </a:ext>
            </a:extLst>
          </p:cNvPr>
          <p:cNvSpPr/>
          <p:nvPr/>
        </p:nvSpPr>
        <p:spPr>
          <a:xfrm>
            <a:off x="217388" y="2257627"/>
            <a:ext cx="3922812" cy="90000"/>
          </a:xfrm>
          <a:prstGeom prst="homePlate">
            <a:avLst/>
          </a:prstGeom>
          <a:gradFill flip="none" rotWithShape="1">
            <a:gsLst>
              <a:gs pos="40000">
                <a:srgbClr val="FE9202"/>
              </a:gs>
              <a:gs pos="0">
                <a:srgbClr val="FF595E"/>
              </a:gs>
              <a:gs pos="25000">
                <a:srgbClr val="FF595E"/>
              </a:gs>
              <a:gs pos="75000">
                <a:srgbClr val="3F37C9"/>
              </a:gs>
              <a:gs pos="60000">
                <a:srgbClr val="FE9202"/>
              </a:gs>
              <a:gs pos="100000">
                <a:srgbClr val="3F37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9725519F-3CA2-8003-2FF8-53A9447B36EA}"/>
              </a:ext>
            </a:extLst>
          </p:cNvPr>
          <p:cNvSpPr/>
          <p:nvPr/>
        </p:nvSpPr>
        <p:spPr>
          <a:xfrm>
            <a:off x="1540268" y="2382857"/>
            <a:ext cx="2599931" cy="90000"/>
          </a:xfrm>
          <a:prstGeom prst="homePlate">
            <a:avLst/>
          </a:prstGeom>
          <a:gradFill flip="none" rotWithShape="1">
            <a:gsLst>
              <a:gs pos="0">
                <a:srgbClr val="FE9202"/>
              </a:gs>
              <a:gs pos="65000">
                <a:srgbClr val="3F37C9"/>
              </a:gs>
              <a:gs pos="39000">
                <a:srgbClr val="FE9202"/>
              </a:gs>
              <a:gs pos="100000">
                <a:srgbClr val="3F37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8D2B8E7-039B-1A09-2DDC-C83E14EB46DF}"/>
              </a:ext>
            </a:extLst>
          </p:cNvPr>
          <p:cNvSpPr/>
          <p:nvPr/>
        </p:nvSpPr>
        <p:spPr>
          <a:xfrm>
            <a:off x="3942433" y="3430594"/>
            <a:ext cx="72000" cy="216000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2365C0-1DFD-9105-1FAE-06F580451ED3}"/>
              </a:ext>
            </a:extLst>
          </p:cNvPr>
          <p:cNvSpPr/>
          <p:nvPr/>
        </p:nvSpPr>
        <p:spPr>
          <a:xfrm>
            <a:off x="3942384" y="3682594"/>
            <a:ext cx="72000" cy="216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5EFEC79-3C2A-8CE1-D040-35A21318F4DF}"/>
              </a:ext>
            </a:extLst>
          </p:cNvPr>
          <p:cNvSpPr/>
          <p:nvPr/>
        </p:nvSpPr>
        <p:spPr>
          <a:xfrm>
            <a:off x="3942384" y="3934594"/>
            <a:ext cx="72000" cy="216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5BBF82-039A-99DB-1291-B984EF2722D0}"/>
              </a:ext>
            </a:extLst>
          </p:cNvPr>
          <p:cNvSpPr/>
          <p:nvPr/>
        </p:nvSpPr>
        <p:spPr>
          <a:xfrm>
            <a:off x="3941617" y="4482202"/>
            <a:ext cx="72000" cy="216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1B50902-05E1-2214-2377-74DDCE112879}"/>
              </a:ext>
            </a:extLst>
          </p:cNvPr>
          <p:cNvSpPr/>
          <p:nvPr/>
        </p:nvSpPr>
        <p:spPr>
          <a:xfrm>
            <a:off x="3941617" y="4734202"/>
            <a:ext cx="72000" cy="216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1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169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3</cp:revision>
  <dcterms:created xsi:type="dcterms:W3CDTF">2025-04-07T14:41:43Z</dcterms:created>
  <dcterms:modified xsi:type="dcterms:W3CDTF">2025-06-25T16:43:01Z</dcterms:modified>
</cp:coreProperties>
</file>