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41402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835AA-518D-4611-978A-3E647624BA41}" v="16" dt="2025-05-15T17:03:00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15835AA-518D-4611-978A-3E647624BA41}"/>
    <pc:docChg chg="undo redo custSel modSld">
      <pc:chgData name="Fatima Pillosu" userId="a6295d4dc9e22643" providerId="LiveId" clId="{415835AA-518D-4611-978A-3E647624BA41}" dt="2025-05-15T17:03:21.536" v="232" actId="14100"/>
      <pc:docMkLst>
        <pc:docMk/>
      </pc:docMkLst>
      <pc:sldChg chg="addSp delSp modSp mod">
        <pc:chgData name="Fatima Pillosu" userId="a6295d4dc9e22643" providerId="LiveId" clId="{415835AA-518D-4611-978A-3E647624BA41}" dt="2025-05-15T17:03:21.536" v="232" actId="14100"/>
        <pc:sldMkLst>
          <pc:docMk/>
          <pc:sldMk cId="3020345181" sldId="257"/>
        </pc:sldMkLst>
        <pc:spChg chg="add del">
          <ac:chgData name="Fatima Pillosu" userId="a6295d4dc9e22643" providerId="LiveId" clId="{415835AA-518D-4611-978A-3E647624BA41}" dt="2025-05-15T17:02:48.818" v="228" actId="478"/>
          <ac:spMkLst>
            <pc:docMk/>
            <pc:sldMk cId="3020345181" sldId="257"/>
            <ac:spMk id="2" creationId="{08B6C672-4465-0B4C-3A6D-830E95CA7D7F}"/>
          </ac:spMkLst>
        </pc:spChg>
        <pc:graphicFrameChg chg="del mod modGraphic">
          <ac:chgData name="Fatima Pillosu" userId="a6295d4dc9e22643" providerId="LiveId" clId="{415835AA-518D-4611-978A-3E647624BA41}" dt="2025-05-15T17:02:50.130" v="229" actId="21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add mod modGraphic">
          <ac:chgData name="Fatima Pillosu" userId="a6295d4dc9e22643" providerId="LiveId" clId="{415835AA-518D-4611-978A-3E647624BA41}" dt="2025-05-15T17:03:21.536" v="232" actId="14100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294620"/>
            <a:ext cx="310515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945535"/>
            <a:ext cx="310515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9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95846"/>
            <a:ext cx="89273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95846"/>
            <a:ext cx="2626439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448807"/>
            <a:ext cx="3570923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204734"/>
            <a:ext cx="3570923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479227"/>
            <a:ext cx="1759585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479227"/>
            <a:ext cx="1759585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95846"/>
            <a:ext cx="3570923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441305"/>
            <a:ext cx="175149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657582"/>
            <a:ext cx="175149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441305"/>
            <a:ext cx="176012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657582"/>
            <a:ext cx="1760124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0015"/>
            <a:ext cx="133532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259199"/>
            <a:ext cx="209597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40067"/>
            <a:ext cx="133532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8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0015"/>
            <a:ext cx="133532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259199"/>
            <a:ext cx="209597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40067"/>
            <a:ext cx="133532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1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95846"/>
            <a:ext cx="357092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479227"/>
            <a:ext cx="357092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668542"/>
            <a:ext cx="9315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668542"/>
            <a:ext cx="139731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668542"/>
            <a:ext cx="9315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41838"/>
              </p:ext>
            </p:extLst>
          </p:nvPr>
        </p:nvGraphicFramePr>
        <p:xfrm>
          <a:off x="1" y="-1"/>
          <a:ext cx="4140198" cy="180022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70680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351774">
                  <a:extLst>
                    <a:ext uri="{9D8B030D-6E8A-4147-A177-3AD203B41FA5}">
                      <a16:colId xmlns:a16="http://schemas.microsoft.com/office/drawing/2014/main" val="1267378530"/>
                    </a:ext>
                  </a:extLst>
                </a:gridCol>
                <a:gridCol w="1758872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1758872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</a:tblGrid>
              <a:tr h="271810">
                <a:tc rowSpan="2" gridSpan="2">
                  <a:txBody>
                    <a:bodyPr/>
                    <a:lstStyle/>
                    <a:p>
                      <a:pPr algn="ctr"/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Forecasts</a:t>
                      </a:r>
                      <a:endParaRPr lang="en-GB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2413">
                <a:tc gridSpan="2" vMerge="1"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Yes</a:t>
                      </a:r>
                      <a:endParaRPr lang="en-GB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62632"/>
                  </a:ext>
                </a:extLst>
              </a:tr>
              <a:tr h="583001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Observations</a:t>
                      </a:r>
                      <a:endParaRPr lang="en-GB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vert="vert2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Yes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QUADRANT I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Hits (H)</a:t>
                      </a:r>
                    </a:p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The event was observed when it was predicted.</a:t>
                      </a:r>
                      <a:endParaRPr lang="en-GB" sz="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QUADRANT II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False Alarms (FA)</a:t>
                      </a:r>
                    </a:p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The event was not observed when it was predicted.</a:t>
                      </a:r>
                      <a:endParaRPr lang="en-GB" sz="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583001">
                <a:tc vMerge="1">
                  <a:txBody>
                    <a:bodyPr/>
                    <a:lstStyle/>
                    <a:p>
                      <a:pPr algn="ctr"/>
                      <a:endParaRPr lang="en-US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No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QUADRANT III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Miss (M)</a:t>
                      </a:r>
                    </a:p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The event was observed when it was not predicted.</a:t>
                      </a:r>
                      <a:endParaRPr lang="en-GB" sz="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QUADRANT IV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Correct Negative (CN)</a:t>
                      </a:r>
                    </a:p>
                    <a:p>
                      <a:pPr algn="ctr"/>
                      <a:r>
                        <a:rPr lang="en-US" sz="8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The event was not observed when it was not predicted.</a:t>
                      </a:r>
                      <a:endParaRPr lang="en-GB" sz="8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2025-05-13T10:40:36Z</dcterms:created>
  <dcterms:modified xsi:type="dcterms:W3CDTF">2025-05-15T17:03:25Z</dcterms:modified>
</cp:coreProperties>
</file>