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</p:sldIdLst>
  <p:sldSz cx="3132138" cy="2555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F59A5-9253-40EE-B4E9-6C29016C4ED1}" v="4" dt="2025-06-10T21:34:06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4660"/>
  </p:normalViewPr>
  <p:slideViewPr>
    <p:cSldViewPr snapToGrid="0">
      <p:cViewPr>
        <p:scale>
          <a:sx n="100" d="100"/>
          <a:sy n="100" d="100"/>
        </p:scale>
        <p:origin x="4086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F48B3271-E527-486D-9A38-486269C687BA}"/>
    <pc:docChg chg="undo custSel modSld">
      <pc:chgData name="Fatima Pillosu" userId="a6295d4dc9e22643" providerId="LiveId" clId="{F48B3271-E527-486D-9A38-486269C687BA}" dt="2025-05-26T07:03:28.864" v="956" actId="115"/>
      <pc:docMkLst>
        <pc:docMk/>
      </pc:docMkLst>
      <pc:sldChg chg="addSp delSp modSp mod">
        <pc:chgData name="Fatima Pillosu" userId="a6295d4dc9e22643" providerId="LiveId" clId="{F48B3271-E527-486D-9A38-486269C687BA}" dt="2025-05-26T07:03:28.864" v="956" actId="115"/>
        <pc:sldMkLst>
          <pc:docMk/>
          <pc:sldMk cId="1822901782" sldId="256"/>
        </pc:sldMkLst>
        <pc:spChg chg="add del">
          <ac:chgData name="Fatima Pillosu" userId="a6295d4dc9e22643" providerId="LiveId" clId="{F48B3271-E527-486D-9A38-486269C687BA}" dt="2025-05-25T21:03:31.925" v="29" actId="478"/>
          <ac:spMkLst>
            <pc:docMk/>
            <pc:sldMk cId="1822901782" sldId="256"/>
            <ac:spMk id="2" creationId="{C0AA9423-39E2-3E69-9002-75DCBC5DE77B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5" creationId="{F1D71C2F-8A93-3E18-C947-1AAE4CB8DE6C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6" creationId="{6FDD74F2-32FC-DC5C-AFCF-1109251281A8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7" creationId="{22DBE79A-CDEE-2F1B-733D-4B4214DE63A9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8" creationId="{E023B178-82B8-A456-CC6F-11113A21FC39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9" creationId="{F2E82DC8-5C42-716E-4D57-068EA4CD263A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0" creationId="{13CCC7D0-D92F-B870-9BE8-D967DDA8EC43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1" creationId="{20FCCC32-A76A-C731-E53C-976B51B2E78F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2" creationId="{D080BFB8-ECAC-4575-6E3F-C442E1C78A1B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3" creationId="{9A4B1EC8-EEF5-3E04-30C8-8119BB015E8C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4" creationId="{79094C95-0B0A-3F7B-65FF-675BE29609E9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5" creationId="{6137EC09-A128-E4B0-D950-46CA0486F051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6" creationId="{358AF0F2-D83D-E62C-48BA-4BD85AC209FD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7" creationId="{3FE915F8-D5A5-D72B-714A-2332F7428974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8" creationId="{35FB6C0A-ABF7-0967-AE90-D6E6D00DED53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9" creationId="{2B1B51A5-3A13-957B-480D-BE6A65A3C9D4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20" creationId="{5575BA01-6C94-5BE2-21E1-3A89ADE0CA6D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21" creationId="{31989090-3AC2-BECC-CBF8-E09CCF9C11A4}"/>
          </ac:spMkLst>
        </pc:spChg>
        <pc:spChg chg="add del">
          <ac:chgData name="Fatima Pillosu" userId="a6295d4dc9e22643" providerId="LiveId" clId="{F48B3271-E527-486D-9A38-486269C687BA}" dt="2025-05-25T21:03:02.877" v="2" actId="478"/>
          <ac:spMkLst>
            <pc:docMk/>
            <pc:sldMk cId="1822901782" sldId="256"/>
            <ac:spMk id="22" creationId="{B3E1B771-0F5E-C321-BB3D-5FDFF94A5B38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25" creationId="{F1D71C2F-8A93-3E18-C947-1AAE4CB8DE6C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26" creationId="{6FDD74F2-32FC-DC5C-AFCF-1109251281A8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27" creationId="{22DBE79A-CDEE-2F1B-733D-4B4214DE63A9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28" creationId="{E023B178-82B8-A456-CC6F-11113A21FC39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29" creationId="{F2E82DC8-5C42-716E-4D57-068EA4CD263A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0" creationId="{13CCC7D0-D92F-B870-9BE8-D967DDA8EC43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1" creationId="{20FCCC32-A76A-C731-E53C-976B51B2E78F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2" creationId="{D080BFB8-ECAC-4575-6E3F-C442E1C78A1B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3" creationId="{9A4B1EC8-EEF5-3E04-30C8-8119BB015E8C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4" creationId="{79094C95-0B0A-3F7B-65FF-675BE29609E9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5" creationId="{6137EC09-A128-E4B0-D950-46CA0486F051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6" creationId="{358AF0F2-D83D-E62C-48BA-4BD85AC209FD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7" creationId="{3FE915F8-D5A5-D72B-714A-2332F7428974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8" creationId="{35FB6C0A-ABF7-0967-AE90-D6E6D00DED53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9" creationId="{2B1B51A5-3A13-957B-480D-BE6A65A3C9D4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40" creationId="{5575BA01-6C94-5BE2-21E1-3A89ADE0CA6D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41" creationId="{31989090-3AC2-BECC-CBF8-E09CCF9C11A4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44" creationId="{F1D71C2F-8A93-3E18-C947-1AAE4CB8DE6C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45" creationId="{6FDD74F2-32FC-DC5C-AFCF-1109251281A8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46" creationId="{22DBE79A-CDEE-2F1B-733D-4B4214DE63A9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47" creationId="{E023B178-82B8-A456-CC6F-11113A21FC39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48" creationId="{F2E82DC8-5C42-716E-4D57-068EA4CD263A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49" creationId="{13CCC7D0-D92F-B870-9BE8-D967DDA8EC43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0" creationId="{20FCCC32-A76A-C731-E53C-976B51B2E78F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1" creationId="{D080BFB8-ECAC-4575-6E3F-C442E1C78A1B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2" creationId="{9A4B1EC8-EEF5-3E04-30C8-8119BB015E8C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3" creationId="{79094C95-0B0A-3F7B-65FF-675BE29609E9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4" creationId="{6137EC09-A128-E4B0-D950-46CA0486F051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5" creationId="{358AF0F2-D83D-E62C-48BA-4BD85AC209FD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6" creationId="{3FE915F8-D5A5-D72B-714A-2332F7428974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7" creationId="{35FB6C0A-ABF7-0967-AE90-D6E6D00DED53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8" creationId="{2B1B51A5-3A13-957B-480D-BE6A65A3C9D4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9" creationId="{5575BA01-6C94-5BE2-21E1-3A89ADE0CA6D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60" creationId="{31989090-3AC2-BECC-CBF8-E09CCF9C11A4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65" creationId="{F1D71C2F-8A93-3E18-C947-1AAE4CB8DE6C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66" creationId="{6FDD74F2-32FC-DC5C-AFCF-1109251281A8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67" creationId="{22DBE79A-CDEE-2F1B-733D-4B4214DE63A9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68" creationId="{E023B178-82B8-A456-CC6F-11113A21FC39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69" creationId="{F2E82DC8-5C42-716E-4D57-068EA4CD263A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0" creationId="{13CCC7D0-D92F-B870-9BE8-D967DDA8EC43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1" creationId="{20FCCC32-A76A-C731-E53C-976B51B2E78F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2" creationId="{D080BFB8-ECAC-4575-6E3F-C442E1C78A1B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3" creationId="{9A4B1EC8-EEF5-3E04-30C8-8119BB015E8C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4" creationId="{79094C95-0B0A-3F7B-65FF-675BE29609E9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5" creationId="{6137EC09-A128-E4B0-D950-46CA0486F051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6" creationId="{358AF0F2-D83D-E62C-48BA-4BD85AC209FD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7" creationId="{3FE915F8-D5A5-D72B-714A-2332F7428974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8" creationId="{35FB6C0A-ABF7-0967-AE90-D6E6D00DED53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9" creationId="{2B1B51A5-3A13-957B-480D-BE6A65A3C9D4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80" creationId="{5575BA01-6C94-5BE2-21E1-3A89ADE0CA6D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81" creationId="{31989090-3AC2-BECC-CBF8-E09CCF9C11A4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84" creationId="{C99F429C-F7D4-1A8C-F95D-9885C5EDCF9D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85" creationId="{A9DD81C0-041A-70A5-4533-8FB1095AC85A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86" creationId="{9FE4D3E3-59E0-0792-B51B-FFFD3DCFA017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87" creationId="{03098A7F-944C-DD94-32FC-A246E864097C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88" creationId="{00B3EF14-ACCC-2094-92A3-C1A0787B3C99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89" creationId="{55AF53A2-03F0-257B-6213-EE67CB4C2574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0" creationId="{08D56FB3-4D26-E440-6D0B-B26CD64813BB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1" creationId="{45735FE0-7EDF-A6FA-3653-AF7DCECC7387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2" creationId="{C47593B0-AE55-09D4-A92C-A017A3CF13A7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3" creationId="{90910FA1-F61E-D6C1-F6B7-98CDA1950013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4" creationId="{4ED06A80-0CF9-98E2-3432-E7ECA55F02BA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5" creationId="{ADC85550-B4E8-E9DF-6487-528E9B0513FF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6" creationId="{211DC39E-244B-6E69-399B-C7263D03EC1B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7" creationId="{26229418-B1CB-9F2F-BACB-17A1A4F63114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8" creationId="{CAE928E2-8BC9-9BA6-CA1C-DB5933C04602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9" creationId="{B34871CB-09A1-F054-A893-75C8668EF298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100" creationId="{DB19DB23-C2A6-952D-3424-94B4E16A16F9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101" creationId="{68ED0A36-8B51-D572-DE15-CBF76CB66569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04" creationId="{F1D71C2F-8A93-3E18-C947-1AAE4CB8DE6C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05" creationId="{6FDD74F2-32FC-DC5C-AFCF-1109251281A8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06" creationId="{22DBE79A-CDEE-2F1B-733D-4B4214DE63A9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07" creationId="{E023B178-82B8-A456-CC6F-11113A21FC39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08" creationId="{F2E82DC8-5C42-716E-4D57-068EA4CD263A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09" creationId="{13CCC7D0-D92F-B870-9BE8-D967DDA8EC43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0" creationId="{20FCCC32-A76A-C731-E53C-976B51B2E78F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1" creationId="{D080BFB8-ECAC-4575-6E3F-C442E1C78A1B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2" creationId="{9A4B1EC8-EEF5-3E04-30C8-8119BB015E8C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3" creationId="{79094C95-0B0A-3F7B-65FF-675BE29609E9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4" creationId="{6137EC09-A128-E4B0-D950-46CA0486F051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5" creationId="{358AF0F2-D83D-E62C-48BA-4BD85AC209FD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6" creationId="{3FE915F8-D5A5-D72B-714A-2332F7428974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7" creationId="{35FB6C0A-ABF7-0967-AE90-D6E6D00DED53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8" creationId="{2B1B51A5-3A13-957B-480D-BE6A65A3C9D4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9" creationId="{5575BA01-6C94-5BE2-21E1-3A89ADE0CA6D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20" creationId="{31989090-3AC2-BECC-CBF8-E09CCF9C11A4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23" creationId="{C99F429C-F7D4-1A8C-F95D-9885C5EDCF9D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24" creationId="{A9DD81C0-041A-70A5-4533-8FB1095AC85A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25" creationId="{9FE4D3E3-59E0-0792-B51B-FFFD3DCFA017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26" creationId="{03098A7F-944C-DD94-32FC-A246E864097C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27" creationId="{00B3EF14-ACCC-2094-92A3-C1A0787B3C99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28" creationId="{55AF53A2-03F0-257B-6213-EE67CB4C2574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29" creationId="{08D56FB3-4D26-E440-6D0B-B26CD64813BB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0" creationId="{45735FE0-7EDF-A6FA-3653-AF7DCECC7387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1" creationId="{C47593B0-AE55-09D4-A92C-A017A3CF13A7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2" creationId="{90910FA1-F61E-D6C1-F6B7-98CDA1950013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3" creationId="{4ED06A80-0CF9-98E2-3432-E7ECA55F02BA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4" creationId="{ADC85550-B4E8-E9DF-6487-528E9B0513FF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5" creationId="{211DC39E-244B-6E69-399B-C7263D03EC1B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6" creationId="{26229418-B1CB-9F2F-BACB-17A1A4F63114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7" creationId="{CAE928E2-8BC9-9BA6-CA1C-DB5933C04602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8" creationId="{B34871CB-09A1-F054-A893-75C8668EF298}"/>
          </ac:spMkLst>
        </pc:spChg>
        <pc:spChg chg="add del mod">
          <ac:chgData name="Fatima Pillosu" userId="a6295d4dc9e22643" providerId="LiveId" clId="{F48B3271-E527-486D-9A38-486269C687BA}" dt="2025-05-25T21:24:41.570" v="637" actId="478"/>
          <ac:spMkLst>
            <pc:docMk/>
            <pc:sldMk cId="1822901782" sldId="256"/>
            <ac:spMk id="139" creationId="{DB19DB23-C2A6-952D-3424-94B4E16A16F9}"/>
          </ac:spMkLst>
        </pc:spChg>
        <pc:spChg chg="add del mod">
          <ac:chgData name="Fatima Pillosu" userId="a6295d4dc9e22643" providerId="LiveId" clId="{F48B3271-E527-486D-9A38-486269C687BA}" dt="2025-05-25T21:19:33.202" v="406" actId="478"/>
          <ac:spMkLst>
            <pc:docMk/>
            <pc:sldMk cId="1822901782" sldId="256"/>
            <ac:spMk id="140" creationId="{68ED0A36-8B51-D572-DE15-CBF76CB66569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41" creationId="{A20D8AAC-E71B-0CDB-209C-5D6FFDC369DA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43" creationId="{E1652A25-62B3-52DF-2004-5931FE937DFC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44" creationId="{515112A6-9B94-247C-259C-82060EAA78B2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45" creationId="{0471310A-7732-2521-EA5D-EACC735660CB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46" creationId="{DF2771EA-D20C-E9E4-50C6-EC091253AABD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47" creationId="{18559D99-A483-30CB-06F4-0F8C4C535BD9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48" creationId="{5B7C8A92-F36B-D01D-BF23-E8D745107B49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49" creationId="{DF51F747-D2AE-B2F4-710A-8D2035E520F4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50" creationId="{7F186050-7DC6-5B5A-758F-07118DDC2B21}"/>
          </ac:spMkLst>
        </pc:spChg>
        <pc:spChg chg="add del">
          <ac:chgData name="Fatima Pillosu" userId="a6295d4dc9e22643" providerId="LiveId" clId="{F48B3271-E527-486D-9A38-486269C687BA}" dt="2025-05-25T21:29:11.368" v="834" actId="478"/>
          <ac:spMkLst>
            <pc:docMk/>
            <pc:sldMk cId="1822901782" sldId="256"/>
            <ac:spMk id="151" creationId="{B75CFEA3-CC0A-689D-71B4-E350FEF9A260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54" creationId="{F1D71C2F-8A93-3E18-C947-1AAE4CB8DE6C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55" creationId="{6FDD74F2-32FC-DC5C-AFCF-1109251281A8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56" creationId="{22DBE79A-CDEE-2F1B-733D-4B4214DE63A9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57" creationId="{E023B178-82B8-A456-CC6F-11113A21FC39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58" creationId="{F2E82DC8-5C42-716E-4D57-068EA4CD263A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59" creationId="{13CCC7D0-D92F-B870-9BE8-D967DDA8EC43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0" creationId="{20FCCC32-A76A-C731-E53C-976B51B2E78F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1" creationId="{D080BFB8-ECAC-4575-6E3F-C442E1C78A1B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2" creationId="{9A4B1EC8-EEF5-3E04-30C8-8119BB015E8C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3" creationId="{79094C95-0B0A-3F7B-65FF-675BE29609E9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4" creationId="{6137EC09-A128-E4B0-D950-46CA0486F051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5" creationId="{358AF0F2-D83D-E62C-48BA-4BD85AC209FD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6" creationId="{3FE915F8-D5A5-D72B-714A-2332F7428974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7" creationId="{35FB6C0A-ABF7-0967-AE90-D6E6D00DED53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8" creationId="{2B1B51A5-3A13-957B-480D-BE6A65A3C9D4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9" creationId="{5575BA01-6C94-5BE2-21E1-3A89ADE0CA6D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70" creationId="{31989090-3AC2-BECC-CBF8-E09CCF9C11A4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73" creationId="{C99F429C-F7D4-1A8C-F95D-9885C5EDCF9D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74" creationId="{A9DD81C0-041A-70A5-4533-8FB1095AC85A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75" creationId="{9FE4D3E3-59E0-0792-B51B-FFFD3DCFA017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76" creationId="{03098A7F-944C-DD94-32FC-A246E864097C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77" creationId="{00B3EF14-ACCC-2094-92A3-C1A0787B3C99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78" creationId="{55AF53A2-03F0-257B-6213-EE67CB4C2574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79" creationId="{08D56FB3-4D26-E440-6D0B-B26CD64813BB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0" creationId="{45735FE0-7EDF-A6FA-3653-AF7DCECC7387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1" creationId="{C47593B0-AE55-09D4-A92C-A017A3CF13A7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2" creationId="{90910FA1-F61E-D6C1-F6B7-98CDA1950013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3" creationId="{4ED06A80-0CF9-98E2-3432-E7ECA55F02BA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4" creationId="{ADC85550-B4E8-E9DF-6487-528E9B0513FF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5" creationId="{211DC39E-244B-6E69-399B-C7263D03EC1B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6" creationId="{26229418-B1CB-9F2F-BACB-17A1A4F63114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7" creationId="{CAE928E2-8BC9-9BA6-CA1C-DB5933C04602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8" creationId="{B34871CB-09A1-F054-A893-75C8668EF298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9" creationId="{A20D8AAC-E71B-0CDB-209C-5D6FFDC369DA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91" creationId="{E1652A25-62B3-52DF-2004-5931FE937DFC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92" creationId="{515112A6-9B94-247C-259C-82060EAA78B2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93" creationId="{0471310A-7732-2521-EA5D-EACC735660CB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94" creationId="{DF2771EA-D20C-E9E4-50C6-EC091253AABD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95" creationId="{18559D99-A483-30CB-06F4-0F8C4C535BD9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96" creationId="{5B7C8A92-F36B-D01D-BF23-E8D745107B49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97" creationId="{DF51F747-D2AE-B2F4-710A-8D2035E520F4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98" creationId="{7F186050-7DC6-5B5A-758F-07118DDC2B21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1" creationId="{F1D71C2F-8A93-3E18-C947-1AAE4CB8DE6C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2" creationId="{6FDD74F2-32FC-DC5C-AFCF-1109251281A8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3" creationId="{22DBE79A-CDEE-2F1B-733D-4B4214DE63A9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4" creationId="{E023B178-82B8-A456-CC6F-11113A21FC39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5" creationId="{F2E82DC8-5C42-716E-4D57-068EA4CD263A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6" creationId="{13CCC7D0-D92F-B870-9BE8-D967DDA8EC43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7" creationId="{20FCCC32-A76A-C731-E53C-976B51B2E78F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8" creationId="{D080BFB8-ECAC-4575-6E3F-C442E1C78A1B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9" creationId="{9A4B1EC8-EEF5-3E04-30C8-8119BB015E8C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10" creationId="{79094C95-0B0A-3F7B-65FF-675BE29609E9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11" creationId="{6137EC09-A128-E4B0-D950-46CA0486F051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12" creationId="{358AF0F2-D83D-E62C-48BA-4BD85AC209FD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13" creationId="{3FE915F8-D5A5-D72B-714A-2332F7428974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14" creationId="{35FB6C0A-ABF7-0967-AE90-D6E6D00DED53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15" creationId="{2B1B51A5-3A13-957B-480D-BE6A65A3C9D4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16" creationId="{5575BA01-6C94-5BE2-21E1-3A89ADE0CA6D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17" creationId="{31989090-3AC2-BECC-CBF8-E09CCF9C11A4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0" creationId="{C99F429C-F7D4-1A8C-F95D-9885C5EDCF9D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1" creationId="{A9DD81C0-041A-70A5-4533-8FB1095AC85A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2" creationId="{9FE4D3E3-59E0-0792-B51B-FFFD3DCFA017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3" creationId="{03098A7F-944C-DD94-32FC-A246E864097C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4" creationId="{00B3EF14-ACCC-2094-92A3-C1A0787B3C99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5" creationId="{55AF53A2-03F0-257B-6213-EE67CB4C2574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6" creationId="{08D56FB3-4D26-E440-6D0B-B26CD64813BB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7" creationId="{45735FE0-7EDF-A6FA-3653-AF7DCECC7387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8" creationId="{C47593B0-AE55-09D4-A92C-A017A3CF13A7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9" creationId="{90910FA1-F61E-D6C1-F6B7-98CDA1950013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0" creationId="{4ED06A80-0CF9-98E2-3432-E7ECA55F02BA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1" creationId="{ADC85550-B4E8-E9DF-6487-528E9B0513FF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2" creationId="{211DC39E-244B-6E69-399B-C7263D03EC1B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3" creationId="{26229418-B1CB-9F2F-BACB-17A1A4F63114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4" creationId="{CAE928E2-8BC9-9BA6-CA1C-DB5933C04602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5" creationId="{B34871CB-09A1-F054-A893-75C8668EF298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6" creationId="{A20D8AAC-E71B-0CDB-209C-5D6FFDC369DA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8" creationId="{E1652A25-62B3-52DF-2004-5931FE937DFC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9" creationId="{515112A6-9B94-247C-259C-82060EAA78B2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40" creationId="{0471310A-7732-2521-EA5D-EACC735660CB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41" creationId="{DF2771EA-D20C-E9E4-50C6-EC091253AABD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42" creationId="{18559D99-A483-30CB-06F4-0F8C4C535BD9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43" creationId="{5B7C8A92-F36B-D01D-BF23-E8D745107B49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44" creationId="{DF51F747-D2AE-B2F4-710A-8D2035E520F4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45" creationId="{7F186050-7DC6-5B5A-758F-07118DDC2B21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48" creationId="{F1D71C2F-8A93-3E18-C947-1AAE4CB8DE6C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49" creationId="{6FDD74F2-32FC-DC5C-AFCF-1109251281A8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50" creationId="{22DBE79A-CDEE-2F1B-733D-4B4214DE63A9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51" creationId="{E023B178-82B8-A456-CC6F-11113A21FC39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52" creationId="{F2E82DC8-5C42-716E-4D57-068EA4CD263A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53" creationId="{13CCC7D0-D92F-B870-9BE8-D967DDA8EC43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54" creationId="{20FCCC32-A76A-C731-E53C-976B51B2E78F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55" creationId="{D080BFB8-ECAC-4575-6E3F-C442E1C78A1B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56" creationId="{9A4B1EC8-EEF5-3E04-30C8-8119BB015E8C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57" creationId="{79094C95-0B0A-3F7B-65FF-675BE29609E9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58" creationId="{6137EC09-A128-E4B0-D950-46CA0486F051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59" creationId="{358AF0F2-D83D-E62C-48BA-4BD85AC209FD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60" creationId="{3FE915F8-D5A5-D72B-714A-2332F7428974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61" creationId="{35FB6C0A-ABF7-0967-AE90-D6E6D00DED53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62" creationId="{2B1B51A5-3A13-957B-480D-BE6A65A3C9D4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63" creationId="{5575BA01-6C94-5BE2-21E1-3A89ADE0CA6D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64" creationId="{31989090-3AC2-BECC-CBF8-E09CCF9C11A4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67" creationId="{C99F429C-F7D4-1A8C-F95D-9885C5EDCF9D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68" creationId="{A9DD81C0-041A-70A5-4533-8FB1095AC85A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69" creationId="{9FE4D3E3-59E0-0792-B51B-FFFD3DCFA017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70" creationId="{03098A7F-944C-DD94-32FC-A246E864097C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71" creationId="{00B3EF14-ACCC-2094-92A3-C1A0787B3C99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72" creationId="{55AF53A2-03F0-257B-6213-EE67CB4C2574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73" creationId="{08D56FB3-4D26-E440-6D0B-B26CD64813BB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74" creationId="{45735FE0-7EDF-A6FA-3653-AF7DCECC7387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75" creationId="{C47593B0-AE55-09D4-A92C-A017A3CF13A7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76" creationId="{90910FA1-F61E-D6C1-F6B7-98CDA1950013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77" creationId="{4ED06A80-0CF9-98E2-3432-E7ECA55F02BA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78" creationId="{ADC85550-B4E8-E9DF-6487-528E9B0513FF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79" creationId="{211DC39E-244B-6E69-399B-C7263D03EC1B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80" creationId="{26229418-B1CB-9F2F-BACB-17A1A4F63114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81" creationId="{CAE928E2-8BC9-9BA6-CA1C-DB5933C04602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82" creationId="{B34871CB-09A1-F054-A893-75C8668EF298}"/>
          </ac:spMkLst>
        </pc:spChg>
        <pc:spChg chg="add mod">
          <ac:chgData name="Fatima Pillosu" userId="a6295d4dc9e22643" providerId="LiveId" clId="{F48B3271-E527-486D-9A38-486269C687BA}" dt="2025-05-26T07:03:28.864" v="956" actId="115"/>
          <ac:spMkLst>
            <pc:docMk/>
            <pc:sldMk cId="1822901782" sldId="256"/>
            <ac:spMk id="283" creationId="{A20D8AAC-E71B-0CDB-209C-5D6FFDC369DA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85" creationId="{E1652A25-62B3-52DF-2004-5931FE937DFC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86" creationId="{515112A6-9B94-247C-259C-82060EAA78B2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87" creationId="{0471310A-7732-2521-EA5D-EACC735660CB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88" creationId="{DF2771EA-D20C-E9E4-50C6-EC091253AABD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89" creationId="{18559D99-A483-30CB-06F4-0F8C4C535BD9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90" creationId="{5B7C8A92-F36B-D01D-BF23-E8D745107B49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91" creationId="{DF51F747-D2AE-B2F4-710A-8D2035E520F4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92" creationId="{7F186050-7DC6-5B5A-758F-07118DDC2B21}"/>
          </ac:spMkLst>
        </pc:spChg>
        <pc:picChg chg="add del mod">
          <ac:chgData name="Fatima Pillosu" userId="a6295d4dc9e22643" providerId="LiveId" clId="{F48B3271-E527-486D-9A38-486269C687BA}" dt="2025-05-25T21:03:33.024" v="30" actId="21"/>
          <ac:picMkLst>
            <pc:docMk/>
            <pc:sldMk cId="1822901782" sldId="256"/>
            <ac:picMk id="3" creationId="{DD19E003-9B69-0D4C-8F3A-5E4B1DB55312}"/>
          </ac:picMkLst>
        </pc:picChg>
        <pc:picChg chg="add del mod">
          <ac:chgData name="Fatima Pillosu" userId="a6295d4dc9e22643" providerId="LiveId" clId="{F48B3271-E527-486D-9A38-486269C687BA}" dt="2025-05-25T21:03:33.024" v="30" actId="21"/>
          <ac:picMkLst>
            <pc:docMk/>
            <pc:sldMk cId="1822901782" sldId="256"/>
            <ac:picMk id="4" creationId="{3DECA9E4-0733-4976-F224-87334909E84A}"/>
          </ac:picMkLst>
        </pc:picChg>
        <pc:picChg chg="add del mod">
          <ac:chgData name="Fatima Pillosu" userId="a6295d4dc9e22643" providerId="LiveId" clId="{F48B3271-E527-486D-9A38-486269C687BA}" dt="2025-05-25T21:04:24.974" v="32" actId="21"/>
          <ac:picMkLst>
            <pc:docMk/>
            <pc:sldMk cId="1822901782" sldId="256"/>
            <ac:picMk id="23" creationId="{DD19E003-9B69-0D4C-8F3A-5E4B1DB55312}"/>
          </ac:picMkLst>
        </pc:picChg>
        <pc:picChg chg="add del mod">
          <ac:chgData name="Fatima Pillosu" userId="a6295d4dc9e22643" providerId="LiveId" clId="{F48B3271-E527-486D-9A38-486269C687BA}" dt="2025-05-25T21:04:24.974" v="32" actId="21"/>
          <ac:picMkLst>
            <pc:docMk/>
            <pc:sldMk cId="1822901782" sldId="256"/>
            <ac:picMk id="24" creationId="{3DECA9E4-0733-4976-F224-87334909E84A}"/>
          </ac:picMkLst>
        </pc:picChg>
        <pc:picChg chg="add del mod">
          <ac:chgData name="Fatima Pillosu" userId="a6295d4dc9e22643" providerId="LiveId" clId="{F48B3271-E527-486D-9A38-486269C687BA}" dt="2025-05-25T21:06:09.969" v="47" actId="21"/>
          <ac:picMkLst>
            <pc:docMk/>
            <pc:sldMk cId="1822901782" sldId="256"/>
            <ac:picMk id="42" creationId="{DD19E003-9B69-0D4C-8F3A-5E4B1DB55312}"/>
          </ac:picMkLst>
        </pc:picChg>
        <pc:picChg chg="add del mod">
          <ac:chgData name="Fatima Pillosu" userId="a6295d4dc9e22643" providerId="LiveId" clId="{F48B3271-E527-486D-9A38-486269C687BA}" dt="2025-05-25T21:06:09.969" v="47" actId="21"/>
          <ac:picMkLst>
            <pc:docMk/>
            <pc:sldMk cId="1822901782" sldId="256"/>
            <ac:picMk id="43" creationId="{3DECA9E4-0733-4976-F224-87334909E84A}"/>
          </ac:picMkLst>
        </pc:picChg>
        <pc:picChg chg="add del mod modCrop">
          <ac:chgData name="Fatima Pillosu" userId="a6295d4dc9e22643" providerId="LiveId" clId="{F48B3271-E527-486D-9A38-486269C687BA}" dt="2025-05-25T21:06:09.969" v="47" actId="21"/>
          <ac:picMkLst>
            <pc:docMk/>
            <pc:sldMk cId="1822901782" sldId="256"/>
            <ac:picMk id="62" creationId="{AD45D5A2-9A42-E252-C5EF-ED6DD75D09A0}"/>
          </ac:picMkLst>
        </pc:picChg>
        <pc:picChg chg="add del mod">
          <ac:chgData name="Fatima Pillosu" userId="a6295d4dc9e22643" providerId="LiveId" clId="{F48B3271-E527-486D-9A38-486269C687BA}" dt="2025-05-25T21:14:11.615" v="198" actId="21"/>
          <ac:picMkLst>
            <pc:docMk/>
            <pc:sldMk cId="1822901782" sldId="256"/>
            <ac:picMk id="63" creationId="{DD19E003-9B69-0D4C-8F3A-5E4B1DB55312}"/>
          </ac:picMkLst>
        </pc:picChg>
        <pc:picChg chg="add del mod">
          <ac:chgData name="Fatima Pillosu" userId="a6295d4dc9e22643" providerId="LiveId" clId="{F48B3271-E527-486D-9A38-486269C687BA}" dt="2025-05-25T21:14:11.615" v="198" actId="21"/>
          <ac:picMkLst>
            <pc:docMk/>
            <pc:sldMk cId="1822901782" sldId="256"/>
            <ac:picMk id="64" creationId="{3DECA9E4-0733-4976-F224-87334909E84A}"/>
          </ac:picMkLst>
        </pc:picChg>
        <pc:picChg chg="add del mod">
          <ac:chgData name="Fatima Pillosu" userId="a6295d4dc9e22643" providerId="LiveId" clId="{F48B3271-E527-486D-9A38-486269C687BA}" dt="2025-05-25T21:14:11.615" v="198" actId="21"/>
          <ac:picMkLst>
            <pc:docMk/>
            <pc:sldMk cId="1822901782" sldId="256"/>
            <ac:picMk id="82" creationId="{AD45D5A2-9A42-E252-C5EF-ED6DD75D09A0}"/>
          </ac:picMkLst>
        </pc:picChg>
        <pc:picChg chg="add del mod modCrop">
          <ac:chgData name="Fatima Pillosu" userId="a6295d4dc9e22643" providerId="LiveId" clId="{F48B3271-E527-486D-9A38-486269C687BA}" dt="2025-05-25T21:14:11.615" v="198" actId="21"/>
          <ac:picMkLst>
            <pc:docMk/>
            <pc:sldMk cId="1822901782" sldId="256"/>
            <ac:picMk id="83" creationId="{5BCEBDA3-1B27-1610-3622-5595C4F3952F}"/>
          </ac:picMkLst>
        </pc:picChg>
        <pc:picChg chg="add del mod">
          <ac:chgData name="Fatima Pillosu" userId="a6295d4dc9e22643" providerId="LiveId" clId="{F48B3271-E527-486D-9A38-486269C687BA}" dt="2025-05-25T21:29:12.796" v="835" actId="21"/>
          <ac:picMkLst>
            <pc:docMk/>
            <pc:sldMk cId="1822901782" sldId="256"/>
            <ac:picMk id="102" creationId="{DD19E003-9B69-0D4C-8F3A-5E4B1DB55312}"/>
          </ac:picMkLst>
        </pc:picChg>
        <pc:picChg chg="add del mod">
          <ac:chgData name="Fatima Pillosu" userId="a6295d4dc9e22643" providerId="LiveId" clId="{F48B3271-E527-486D-9A38-486269C687BA}" dt="2025-05-25T21:29:12.796" v="835" actId="21"/>
          <ac:picMkLst>
            <pc:docMk/>
            <pc:sldMk cId="1822901782" sldId="256"/>
            <ac:picMk id="103" creationId="{3DECA9E4-0733-4976-F224-87334909E84A}"/>
          </ac:picMkLst>
        </pc:picChg>
        <pc:picChg chg="add del mod">
          <ac:chgData name="Fatima Pillosu" userId="a6295d4dc9e22643" providerId="LiveId" clId="{F48B3271-E527-486D-9A38-486269C687BA}" dt="2025-05-25T21:29:12.796" v="835" actId="21"/>
          <ac:picMkLst>
            <pc:docMk/>
            <pc:sldMk cId="1822901782" sldId="256"/>
            <ac:picMk id="121" creationId="{AD45D5A2-9A42-E252-C5EF-ED6DD75D09A0}"/>
          </ac:picMkLst>
        </pc:picChg>
        <pc:picChg chg="add del mod">
          <ac:chgData name="Fatima Pillosu" userId="a6295d4dc9e22643" providerId="LiveId" clId="{F48B3271-E527-486D-9A38-486269C687BA}" dt="2025-05-25T21:29:12.796" v="835" actId="21"/>
          <ac:picMkLst>
            <pc:docMk/>
            <pc:sldMk cId="1822901782" sldId="256"/>
            <ac:picMk id="122" creationId="{5BCEBDA3-1B27-1610-3622-5595C4F3952F}"/>
          </ac:picMkLst>
        </pc:picChg>
        <pc:picChg chg="add del mod">
          <ac:chgData name="Fatima Pillosu" userId="a6295d4dc9e22643" providerId="LiveId" clId="{F48B3271-E527-486D-9A38-486269C687BA}" dt="2025-05-25T21:29:40.071" v="837" actId="21"/>
          <ac:picMkLst>
            <pc:docMk/>
            <pc:sldMk cId="1822901782" sldId="256"/>
            <ac:picMk id="152" creationId="{DD19E003-9B69-0D4C-8F3A-5E4B1DB55312}"/>
          </ac:picMkLst>
        </pc:picChg>
        <pc:picChg chg="add del mod">
          <ac:chgData name="Fatima Pillosu" userId="a6295d4dc9e22643" providerId="LiveId" clId="{F48B3271-E527-486D-9A38-486269C687BA}" dt="2025-05-25T21:29:40.071" v="837" actId="21"/>
          <ac:picMkLst>
            <pc:docMk/>
            <pc:sldMk cId="1822901782" sldId="256"/>
            <ac:picMk id="153" creationId="{3DECA9E4-0733-4976-F224-87334909E84A}"/>
          </ac:picMkLst>
        </pc:picChg>
        <pc:picChg chg="add del mod">
          <ac:chgData name="Fatima Pillosu" userId="a6295d4dc9e22643" providerId="LiveId" clId="{F48B3271-E527-486D-9A38-486269C687BA}" dt="2025-05-25T21:29:40.071" v="837" actId="21"/>
          <ac:picMkLst>
            <pc:docMk/>
            <pc:sldMk cId="1822901782" sldId="256"/>
            <ac:picMk id="171" creationId="{AD45D5A2-9A42-E252-C5EF-ED6DD75D09A0}"/>
          </ac:picMkLst>
        </pc:picChg>
        <pc:picChg chg="add del mod">
          <ac:chgData name="Fatima Pillosu" userId="a6295d4dc9e22643" providerId="LiveId" clId="{F48B3271-E527-486D-9A38-486269C687BA}" dt="2025-05-25T21:29:40.071" v="837" actId="21"/>
          <ac:picMkLst>
            <pc:docMk/>
            <pc:sldMk cId="1822901782" sldId="256"/>
            <ac:picMk id="172" creationId="{5BCEBDA3-1B27-1610-3622-5595C4F3952F}"/>
          </ac:picMkLst>
        </pc:picChg>
        <pc:picChg chg="add del mod">
          <ac:chgData name="Fatima Pillosu" userId="a6295d4dc9e22643" providerId="LiveId" clId="{F48B3271-E527-486D-9A38-486269C687BA}" dt="2025-05-25T21:29:56.430" v="839" actId="21"/>
          <ac:picMkLst>
            <pc:docMk/>
            <pc:sldMk cId="1822901782" sldId="256"/>
            <ac:picMk id="199" creationId="{DD19E003-9B69-0D4C-8F3A-5E4B1DB55312}"/>
          </ac:picMkLst>
        </pc:picChg>
        <pc:picChg chg="add del mod">
          <ac:chgData name="Fatima Pillosu" userId="a6295d4dc9e22643" providerId="LiveId" clId="{F48B3271-E527-486D-9A38-486269C687BA}" dt="2025-05-25T21:29:56.430" v="839" actId="21"/>
          <ac:picMkLst>
            <pc:docMk/>
            <pc:sldMk cId="1822901782" sldId="256"/>
            <ac:picMk id="200" creationId="{3DECA9E4-0733-4976-F224-87334909E84A}"/>
          </ac:picMkLst>
        </pc:picChg>
        <pc:picChg chg="add del mod">
          <ac:chgData name="Fatima Pillosu" userId="a6295d4dc9e22643" providerId="LiveId" clId="{F48B3271-E527-486D-9A38-486269C687BA}" dt="2025-05-25T21:29:56.430" v="839" actId="21"/>
          <ac:picMkLst>
            <pc:docMk/>
            <pc:sldMk cId="1822901782" sldId="256"/>
            <ac:picMk id="218" creationId="{AD45D5A2-9A42-E252-C5EF-ED6DD75D09A0}"/>
          </ac:picMkLst>
        </pc:picChg>
        <pc:picChg chg="add del mod">
          <ac:chgData name="Fatima Pillosu" userId="a6295d4dc9e22643" providerId="LiveId" clId="{F48B3271-E527-486D-9A38-486269C687BA}" dt="2025-05-25T21:29:56.430" v="839" actId="21"/>
          <ac:picMkLst>
            <pc:docMk/>
            <pc:sldMk cId="1822901782" sldId="256"/>
            <ac:picMk id="219" creationId="{5BCEBDA3-1B27-1610-3622-5595C4F3952F}"/>
          </ac:picMkLst>
        </pc:picChg>
        <pc:picChg chg="add mod">
          <ac:chgData name="Fatima Pillosu" userId="a6295d4dc9e22643" providerId="LiveId" clId="{F48B3271-E527-486D-9A38-486269C687BA}" dt="2025-05-25T21:30:06.140" v="840"/>
          <ac:picMkLst>
            <pc:docMk/>
            <pc:sldMk cId="1822901782" sldId="256"/>
            <ac:picMk id="246" creationId="{DD19E003-9B69-0D4C-8F3A-5E4B1DB55312}"/>
          </ac:picMkLst>
        </pc:picChg>
        <pc:picChg chg="add mod">
          <ac:chgData name="Fatima Pillosu" userId="a6295d4dc9e22643" providerId="LiveId" clId="{F48B3271-E527-486D-9A38-486269C687BA}" dt="2025-05-25T21:30:06.140" v="840"/>
          <ac:picMkLst>
            <pc:docMk/>
            <pc:sldMk cId="1822901782" sldId="256"/>
            <ac:picMk id="247" creationId="{3DECA9E4-0733-4976-F224-87334909E84A}"/>
          </ac:picMkLst>
        </pc:picChg>
        <pc:picChg chg="add mod">
          <ac:chgData name="Fatima Pillosu" userId="a6295d4dc9e22643" providerId="LiveId" clId="{F48B3271-E527-486D-9A38-486269C687BA}" dt="2025-05-25T21:30:06.140" v="840"/>
          <ac:picMkLst>
            <pc:docMk/>
            <pc:sldMk cId="1822901782" sldId="256"/>
            <ac:picMk id="265" creationId="{AD45D5A2-9A42-E252-C5EF-ED6DD75D09A0}"/>
          </ac:picMkLst>
        </pc:picChg>
        <pc:picChg chg="add mod">
          <ac:chgData name="Fatima Pillosu" userId="a6295d4dc9e22643" providerId="LiveId" clId="{F48B3271-E527-486D-9A38-486269C687BA}" dt="2025-05-25T21:30:06.140" v="840"/>
          <ac:picMkLst>
            <pc:docMk/>
            <pc:sldMk cId="1822901782" sldId="256"/>
            <ac:picMk id="266" creationId="{5BCEBDA3-1B27-1610-3622-5595C4F3952F}"/>
          </ac:picMkLst>
        </pc:picChg>
        <pc:cxnChg chg="add del mod">
          <ac:chgData name="Fatima Pillosu" userId="a6295d4dc9e22643" providerId="LiveId" clId="{F48B3271-E527-486D-9A38-486269C687BA}" dt="2025-05-25T21:29:12.796" v="835" actId="21"/>
          <ac:cxnSpMkLst>
            <pc:docMk/>
            <pc:sldMk cId="1822901782" sldId="256"/>
            <ac:cxnSpMk id="142" creationId="{888A4472-80F1-AEBB-E14B-96B16B5F32F1}"/>
          </ac:cxnSpMkLst>
        </pc:cxnChg>
        <pc:cxnChg chg="add del mod">
          <ac:chgData name="Fatima Pillosu" userId="a6295d4dc9e22643" providerId="LiveId" clId="{F48B3271-E527-486D-9A38-486269C687BA}" dt="2025-05-25T21:29:40.071" v="837" actId="21"/>
          <ac:cxnSpMkLst>
            <pc:docMk/>
            <pc:sldMk cId="1822901782" sldId="256"/>
            <ac:cxnSpMk id="190" creationId="{888A4472-80F1-AEBB-E14B-96B16B5F32F1}"/>
          </ac:cxnSpMkLst>
        </pc:cxnChg>
        <pc:cxnChg chg="add del mod">
          <ac:chgData name="Fatima Pillosu" userId="a6295d4dc9e22643" providerId="LiveId" clId="{F48B3271-E527-486D-9A38-486269C687BA}" dt="2025-05-25T21:29:56.430" v="839" actId="21"/>
          <ac:cxnSpMkLst>
            <pc:docMk/>
            <pc:sldMk cId="1822901782" sldId="256"/>
            <ac:cxnSpMk id="237" creationId="{888A4472-80F1-AEBB-E14B-96B16B5F32F1}"/>
          </ac:cxnSpMkLst>
        </pc:cxnChg>
        <pc:cxnChg chg="add mod">
          <ac:chgData name="Fatima Pillosu" userId="a6295d4dc9e22643" providerId="LiveId" clId="{F48B3271-E527-486D-9A38-486269C687BA}" dt="2025-05-25T21:30:06.140" v="840"/>
          <ac:cxnSpMkLst>
            <pc:docMk/>
            <pc:sldMk cId="1822901782" sldId="256"/>
            <ac:cxnSpMk id="284" creationId="{888A4472-80F1-AEBB-E14B-96B16B5F32F1}"/>
          </ac:cxnSpMkLst>
        </pc:cxnChg>
      </pc:sldChg>
    </pc:docChg>
  </pc:docChgLst>
  <pc:docChgLst>
    <pc:chgData name="Fatima Pillosu" userId="a6295d4dc9e22643" providerId="LiveId" clId="{2E785320-3619-48DF-89B5-25DFECCAF29D}"/>
    <pc:docChg chg="undo custSel modSld">
      <pc:chgData name="Fatima Pillosu" userId="a6295d4dc9e22643" providerId="LiveId" clId="{2E785320-3619-48DF-89B5-25DFECCAF29D}" dt="2024-06-25T10:32:51.060" v="707" actId="1582"/>
      <pc:docMkLst>
        <pc:docMk/>
      </pc:docMkLst>
      <pc:sldChg chg="addSp delSp modSp mod">
        <pc:chgData name="Fatima Pillosu" userId="a6295d4dc9e22643" providerId="LiveId" clId="{2E785320-3619-48DF-89B5-25DFECCAF29D}" dt="2024-06-25T10:32:51.060" v="707" actId="1582"/>
        <pc:sldMkLst>
          <pc:docMk/>
          <pc:sldMk cId="1822901782" sldId="256"/>
        </pc:sldMkLst>
        <pc:spChg chg="add del mod">
          <ac:chgData name="Fatima Pillosu" userId="a6295d4dc9e22643" providerId="LiveId" clId="{2E785320-3619-48DF-89B5-25DFECCAF29D}" dt="2024-06-25T04:52:50.308" v="684" actId="478"/>
          <ac:spMkLst>
            <pc:docMk/>
            <pc:sldMk cId="1822901782" sldId="256"/>
            <ac:spMk id="2" creationId="{2BC43596-CBE7-C128-E93D-F24A2BCAE094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4" creationId="{F1D71C2F-8A93-3E18-C947-1AAE4CB8DE6C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5" creationId="{6FDD74F2-32FC-DC5C-AFCF-1109251281A8}"/>
          </ac:spMkLst>
        </pc:spChg>
        <pc:spChg chg="add mod">
          <ac:chgData name="Fatima Pillosu" userId="a6295d4dc9e22643" providerId="LiveId" clId="{2E785320-3619-48DF-89B5-25DFECCAF29D}" dt="2024-06-25T10:21:02.896" v="703" actId="1038"/>
          <ac:spMkLst>
            <pc:docMk/>
            <pc:sldMk cId="1822901782" sldId="256"/>
            <ac:spMk id="5" creationId="{F1D71C2F-8A93-3E18-C947-1AAE4CB8DE6C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6" creationId="{22DBE79A-CDEE-2F1B-733D-4B4214DE63A9}"/>
          </ac:spMkLst>
        </pc:spChg>
        <pc:spChg chg="add mod">
          <ac:chgData name="Fatima Pillosu" userId="a6295d4dc9e22643" providerId="LiveId" clId="{2E785320-3619-48DF-89B5-25DFECCAF29D}" dt="2024-06-25T10:21:02.896" v="703" actId="1038"/>
          <ac:spMkLst>
            <pc:docMk/>
            <pc:sldMk cId="1822901782" sldId="256"/>
            <ac:spMk id="6" creationId="{6FDD74F2-32FC-DC5C-AFCF-1109251281A8}"/>
          </ac:spMkLst>
        </pc:spChg>
        <pc:spChg chg="add mod">
          <ac:chgData name="Fatima Pillosu" userId="a6295d4dc9e22643" providerId="LiveId" clId="{2E785320-3619-48DF-89B5-25DFECCAF29D}" dt="2024-06-25T10:21:02.896" v="703" actId="1038"/>
          <ac:spMkLst>
            <pc:docMk/>
            <pc:sldMk cId="1822901782" sldId="256"/>
            <ac:spMk id="7" creationId="{22DBE79A-CDEE-2F1B-733D-4B4214DE63A9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7" creationId="{E023B178-82B8-A456-CC6F-11113A21FC39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8" creationId="{E023B178-82B8-A456-CC6F-11113A21FC39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8" creationId="{F2E82DC8-5C42-716E-4D57-068EA4CD263A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9" creationId="{13CCC7D0-D92F-B870-9BE8-D967DDA8EC43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9" creationId="{F2E82DC8-5C42-716E-4D57-068EA4CD263A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0" creationId="{13CCC7D0-D92F-B870-9BE8-D967DDA8EC43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0" creationId="{20FCCC32-A76A-C731-E53C-976B51B2E78F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1" creationId="{20FCCC32-A76A-C731-E53C-976B51B2E78F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1" creationId="{D080BFB8-ECAC-4575-6E3F-C442E1C78A1B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2" creationId="{9A4B1EC8-EEF5-3E04-30C8-8119BB015E8C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2" creationId="{D080BFB8-ECAC-4575-6E3F-C442E1C78A1B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3" creationId="{79094C95-0B0A-3F7B-65FF-675BE29609E9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3" creationId="{9A4B1EC8-EEF5-3E04-30C8-8119BB015E8C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4" creationId="{6137EC09-A128-E4B0-D950-46CA0486F051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4" creationId="{79094C95-0B0A-3F7B-65FF-675BE29609E9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5" creationId="{358AF0F2-D83D-E62C-48BA-4BD85AC209FD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5" creationId="{6137EC09-A128-E4B0-D950-46CA0486F051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6" creationId="{358AF0F2-D83D-E62C-48BA-4BD85AC209FD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6" creationId="{3FE915F8-D5A5-D72B-714A-2332F7428974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7" creationId="{35FB6C0A-ABF7-0967-AE90-D6E6D00DED53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7" creationId="{3FE915F8-D5A5-D72B-714A-2332F7428974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8" creationId="{2B1B51A5-3A13-957B-480D-BE6A65A3C9D4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8" creationId="{35FB6C0A-ABF7-0967-AE90-D6E6D00DED53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9" creationId="{2B1B51A5-3A13-957B-480D-BE6A65A3C9D4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9" creationId="{5575BA01-6C94-5BE2-21E1-3A89ADE0CA6D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20" creationId="{31989090-3AC2-BECC-CBF8-E09CCF9C11A4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20" creationId="{5575BA01-6C94-5BE2-21E1-3A89ADE0CA6D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21" creationId="{31989090-3AC2-BECC-CBF8-E09CCF9C11A4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21" creationId="{B3E1B771-0F5E-C321-BB3D-5FDFF94A5B38}"/>
          </ac:spMkLst>
        </pc:spChg>
        <pc:spChg chg="add del">
          <ac:chgData name="Fatima Pillosu" userId="a6295d4dc9e22643" providerId="LiveId" clId="{2E785320-3619-48DF-89B5-25DFECCAF29D}" dt="2024-06-24T17:23:18.533" v="96" actId="478"/>
          <ac:spMkLst>
            <pc:docMk/>
            <pc:sldMk cId="1822901782" sldId="256"/>
            <ac:spMk id="22" creationId="{9B97AAB1-614F-E07C-AA7E-FB1BB4E5ECC2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22" creationId="{B3E1B771-0F5E-C321-BB3D-5FDFF94A5B38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25" creationId="{F1D71C2F-8A93-3E18-C947-1AAE4CB8DE6C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26" creationId="{6FDD74F2-32FC-DC5C-AFCF-1109251281A8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27" creationId="{22DBE79A-CDEE-2F1B-733D-4B4214DE63A9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28" creationId="{E023B178-82B8-A456-CC6F-11113A21FC39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29" creationId="{F2E82DC8-5C42-716E-4D57-068EA4CD263A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0" creationId="{13CCC7D0-D92F-B870-9BE8-D967DDA8EC43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1" creationId="{20FCCC32-A76A-C731-E53C-976B51B2E78F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2" creationId="{D080BFB8-ECAC-4575-6E3F-C442E1C78A1B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3" creationId="{9A4B1EC8-EEF5-3E04-30C8-8119BB015E8C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4" creationId="{79094C95-0B0A-3F7B-65FF-675BE29609E9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5" creationId="{6137EC09-A128-E4B0-D950-46CA0486F051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6" creationId="{358AF0F2-D83D-E62C-48BA-4BD85AC209FD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7" creationId="{3FE915F8-D5A5-D72B-714A-2332F7428974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8" creationId="{35FB6C0A-ABF7-0967-AE90-D6E6D00DED53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9" creationId="{2B1B51A5-3A13-957B-480D-BE6A65A3C9D4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40" creationId="{5575BA01-6C94-5BE2-21E1-3A89ADE0CA6D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41" creationId="{31989090-3AC2-BECC-CBF8-E09CCF9C11A4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42" creationId="{B3E1B771-0F5E-C321-BB3D-5FDFF94A5B38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46" creationId="{F1D71C2F-8A93-3E18-C947-1AAE4CB8DE6C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47" creationId="{6FDD74F2-32FC-DC5C-AFCF-1109251281A8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48" creationId="{22DBE79A-CDEE-2F1B-733D-4B4214DE63A9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49" creationId="{E023B178-82B8-A456-CC6F-11113A21FC39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0" creationId="{F2E82DC8-5C42-716E-4D57-068EA4CD263A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1" creationId="{13CCC7D0-D92F-B870-9BE8-D967DDA8EC43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2" creationId="{20FCCC32-A76A-C731-E53C-976B51B2E78F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3" creationId="{D080BFB8-ECAC-4575-6E3F-C442E1C78A1B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4" creationId="{9A4B1EC8-EEF5-3E04-30C8-8119BB015E8C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5" creationId="{79094C95-0B0A-3F7B-65FF-675BE29609E9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6" creationId="{6137EC09-A128-E4B0-D950-46CA0486F051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7" creationId="{358AF0F2-D83D-E62C-48BA-4BD85AC209FD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8" creationId="{3FE915F8-D5A5-D72B-714A-2332F7428974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9" creationId="{35FB6C0A-ABF7-0967-AE90-D6E6D00DED53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60" creationId="{2B1B51A5-3A13-957B-480D-BE6A65A3C9D4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61" creationId="{5575BA01-6C94-5BE2-21E1-3A89ADE0CA6D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62" creationId="{31989090-3AC2-BECC-CBF8-E09CCF9C11A4}"/>
          </ac:spMkLst>
        </pc:spChg>
        <pc:picChg chg="add del mod">
          <ac:chgData name="Fatima Pillosu" userId="a6295d4dc9e22643" providerId="LiveId" clId="{2E785320-3619-48DF-89B5-25DFECCAF29D}" dt="2024-06-24T17:23:20.747" v="97" actId="21"/>
          <ac:picMkLst>
            <pc:docMk/>
            <pc:sldMk cId="1822901782" sldId="256"/>
            <ac:picMk id="2" creationId="{DD19E003-9B69-0D4C-8F3A-5E4B1DB55312}"/>
          </ac:picMkLst>
        </pc:picChg>
        <pc:picChg chg="add del mod">
          <ac:chgData name="Fatima Pillosu" userId="a6295d4dc9e22643" providerId="LiveId" clId="{2E785320-3619-48DF-89B5-25DFECCAF29D}" dt="2024-06-24T17:23:20.747" v="97" actId="21"/>
          <ac:picMkLst>
            <pc:docMk/>
            <pc:sldMk cId="1822901782" sldId="256"/>
            <ac:picMk id="3" creationId="{3DECA9E4-0733-4976-F224-87334909E84A}"/>
          </ac:picMkLst>
        </pc:picChg>
        <pc:picChg chg="add mod modCrop">
          <ac:chgData name="Fatima Pillosu" userId="a6295d4dc9e22643" providerId="LiveId" clId="{2E785320-3619-48DF-89B5-25DFECCAF29D}" dt="2024-06-25T10:32:51.060" v="707" actId="1582"/>
          <ac:picMkLst>
            <pc:docMk/>
            <pc:sldMk cId="1822901782" sldId="256"/>
            <ac:picMk id="3" creationId="{DD19E003-9B69-0D4C-8F3A-5E4B1DB55312}"/>
          </ac:picMkLst>
        </pc:picChg>
        <pc:picChg chg="add mod">
          <ac:chgData name="Fatima Pillosu" userId="a6295d4dc9e22643" providerId="LiveId" clId="{2E785320-3619-48DF-89B5-25DFECCAF29D}" dt="2024-06-25T04:53:18.612" v="687" actId="1037"/>
          <ac:picMkLst>
            <pc:docMk/>
            <pc:sldMk cId="1822901782" sldId="256"/>
            <ac:picMk id="4" creationId="{3DECA9E4-0733-4976-F224-87334909E84A}"/>
          </ac:picMkLst>
        </pc:picChg>
        <pc:picChg chg="add del mod">
          <ac:chgData name="Fatima Pillosu" userId="a6295d4dc9e22643" providerId="LiveId" clId="{2E785320-3619-48DF-89B5-25DFECCAF29D}" dt="2024-06-25T04:52:52.099" v="685" actId="21"/>
          <ac:picMkLst>
            <pc:docMk/>
            <pc:sldMk cId="1822901782" sldId="256"/>
            <ac:picMk id="23" creationId="{DD19E003-9B69-0D4C-8F3A-5E4B1DB55312}"/>
          </ac:picMkLst>
        </pc:picChg>
        <pc:picChg chg="add del mod">
          <ac:chgData name="Fatima Pillosu" userId="a6295d4dc9e22643" providerId="LiveId" clId="{2E785320-3619-48DF-89B5-25DFECCAF29D}" dt="2024-06-25T04:52:52.099" v="685" actId="21"/>
          <ac:picMkLst>
            <pc:docMk/>
            <pc:sldMk cId="1822901782" sldId="256"/>
            <ac:picMk id="24" creationId="{3DECA9E4-0733-4976-F224-87334909E84A}"/>
          </ac:picMkLst>
        </pc:picChg>
        <pc:picChg chg="del mod">
          <ac:chgData name="Fatima Pillosu" userId="a6295d4dc9e22643" providerId="LiveId" clId="{2E785320-3619-48DF-89B5-25DFECCAF29D}" dt="2024-06-24T17:19:35.696" v="39" actId="21"/>
          <ac:picMkLst>
            <pc:docMk/>
            <pc:sldMk cId="1822901782" sldId="256"/>
            <ac:picMk id="44" creationId="{DD19E003-9B69-0D4C-8F3A-5E4B1DB55312}"/>
          </ac:picMkLst>
        </pc:picChg>
        <pc:picChg chg="del mod">
          <ac:chgData name="Fatima Pillosu" userId="a6295d4dc9e22643" providerId="LiveId" clId="{2E785320-3619-48DF-89B5-25DFECCAF29D}" dt="2024-06-24T17:19:35.696" v="39" actId="21"/>
          <ac:picMkLst>
            <pc:docMk/>
            <pc:sldMk cId="1822901782" sldId="256"/>
            <ac:picMk id="45" creationId="{3DECA9E4-0733-4976-F224-87334909E84A}"/>
          </ac:picMkLst>
        </pc:picChg>
      </pc:sldChg>
    </pc:docChg>
  </pc:docChgLst>
  <pc:docChgLst>
    <pc:chgData name="Fatima Pillosu" userId="a6295d4dc9e22643" providerId="LiveId" clId="{52EF59A5-9253-40EE-B4E9-6C29016C4ED1}"/>
    <pc:docChg chg="undo custSel modSld">
      <pc:chgData name="Fatima Pillosu" userId="a6295d4dc9e22643" providerId="LiveId" clId="{52EF59A5-9253-40EE-B4E9-6C29016C4ED1}" dt="2025-06-10T21:34:28.510" v="134" actId="115"/>
      <pc:docMkLst>
        <pc:docMk/>
      </pc:docMkLst>
      <pc:sldChg chg="addSp delSp modSp mod">
        <pc:chgData name="Fatima Pillosu" userId="a6295d4dc9e22643" providerId="LiveId" clId="{52EF59A5-9253-40EE-B4E9-6C29016C4ED1}" dt="2025-06-10T21:34:28.510" v="134" actId="115"/>
        <pc:sldMkLst>
          <pc:docMk/>
          <pc:sldMk cId="1822901782" sldId="256"/>
        </pc:sldMkLst>
        <pc:spChg chg="add del">
          <ac:chgData name="Fatima Pillosu" userId="a6295d4dc9e22643" providerId="LiveId" clId="{52EF59A5-9253-40EE-B4E9-6C29016C4ED1}" dt="2025-06-10T21:28:04.595" v="116" actId="478"/>
          <ac:spMkLst>
            <pc:docMk/>
            <pc:sldMk cId="1822901782" sldId="256"/>
            <ac:spMk id="2" creationId="{25F794EA-DEC0-7F65-361F-E282785BFDBA}"/>
          </ac:spMkLst>
        </pc:spChg>
        <pc:spChg chg="add del mod">
          <ac:chgData name="Fatima Pillosu" userId="a6295d4dc9e22643" providerId="LiveId" clId="{52EF59A5-9253-40EE-B4E9-6C29016C4ED1}" dt="2025-06-10T21:33:57.960" v="132" actId="21"/>
          <ac:spMkLst>
            <pc:docMk/>
            <pc:sldMk cId="1822901782" sldId="256"/>
            <ac:spMk id="5" creationId="{F1D71C2F-8A93-3E18-C947-1AAE4CB8DE6C}"/>
          </ac:spMkLst>
        </pc:spChg>
        <pc:spChg chg="add del mod">
          <ac:chgData name="Fatima Pillosu" userId="a6295d4dc9e22643" providerId="LiveId" clId="{52EF59A5-9253-40EE-B4E9-6C29016C4ED1}" dt="2025-06-10T21:33:57.960" v="132" actId="21"/>
          <ac:spMkLst>
            <pc:docMk/>
            <pc:sldMk cId="1822901782" sldId="256"/>
            <ac:spMk id="6" creationId="{6FDD74F2-32FC-DC5C-AFCF-1109251281A8}"/>
          </ac:spMkLst>
        </pc:spChg>
        <pc:spChg chg="add del mod">
          <ac:chgData name="Fatima Pillosu" userId="a6295d4dc9e22643" providerId="LiveId" clId="{52EF59A5-9253-40EE-B4E9-6C29016C4ED1}" dt="2025-06-10T21:33:57.960" v="132" actId="21"/>
          <ac:spMkLst>
            <pc:docMk/>
            <pc:sldMk cId="1822901782" sldId="256"/>
            <ac:spMk id="7" creationId="{22DBE79A-CDEE-2F1B-733D-4B4214DE63A9}"/>
          </ac:spMkLst>
        </pc:spChg>
        <pc:spChg chg="add del mod">
          <ac:chgData name="Fatima Pillosu" userId="a6295d4dc9e22643" providerId="LiveId" clId="{52EF59A5-9253-40EE-B4E9-6C29016C4ED1}" dt="2025-06-10T21:33:57.960" v="132" actId="21"/>
          <ac:spMkLst>
            <pc:docMk/>
            <pc:sldMk cId="1822901782" sldId="256"/>
            <ac:spMk id="8" creationId="{E023B178-82B8-A456-CC6F-11113A21FC39}"/>
          </ac:spMkLst>
        </pc:spChg>
        <pc:spChg chg="add del mod">
          <ac:chgData name="Fatima Pillosu" userId="a6295d4dc9e22643" providerId="LiveId" clId="{52EF59A5-9253-40EE-B4E9-6C29016C4ED1}" dt="2025-06-10T21:33:57.960" v="132" actId="21"/>
          <ac:spMkLst>
            <pc:docMk/>
            <pc:sldMk cId="1822901782" sldId="256"/>
            <ac:spMk id="9" creationId="{F2E82DC8-5C42-716E-4D57-068EA4CD263A}"/>
          </ac:spMkLst>
        </pc:spChg>
        <pc:spChg chg="add del mod">
          <ac:chgData name="Fatima Pillosu" userId="a6295d4dc9e22643" providerId="LiveId" clId="{52EF59A5-9253-40EE-B4E9-6C29016C4ED1}" dt="2025-06-10T21:33:57.960" v="132" actId="21"/>
          <ac:spMkLst>
            <pc:docMk/>
            <pc:sldMk cId="1822901782" sldId="256"/>
            <ac:spMk id="10" creationId="{13CCC7D0-D92F-B870-9BE8-D967DDA8EC43}"/>
          </ac:spMkLst>
        </pc:spChg>
        <pc:spChg chg="add del mod">
          <ac:chgData name="Fatima Pillosu" userId="a6295d4dc9e22643" providerId="LiveId" clId="{52EF59A5-9253-40EE-B4E9-6C29016C4ED1}" dt="2025-06-10T21:33:57.960" v="132" actId="21"/>
          <ac:spMkLst>
            <pc:docMk/>
            <pc:sldMk cId="1822901782" sldId="256"/>
            <ac:spMk id="11" creationId="{20FCCC32-A76A-C731-E53C-976B51B2E78F}"/>
          </ac:spMkLst>
        </pc:spChg>
        <pc:spChg chg="add del mod">
          <ac:chgData name="Fatima Pillosu" userId="a6295d4dc9e22643" providerId="LiveId" clId="{52EF59A5-9253-40EE-B4E9-6C29016C4ED1}" dt="2025-06-10T21:33:57.960" v="132" actId="21"/>
          <ac:spMkLst>
            <pc:docMk/>
            <pc:sldMk cId="1822901782" sldId="256"/>
            <ac:spMk id="12" creationId="{D080BFB8-ECAC-4575-6E3F-C442E1C78A1B}"/>
          </ac:spMkLst>
        </pc:spChg>
        <pc:spChg chg="add del mod">
          <ac:chgData name="Fatima Pillosu" userId="a6295d4dc9e22643" providerId="LiveId" clId="{52EF59A5-9253-40EE-B4E9-6C29016C4ED1}" dt="2025-06-10T21:33:57.960" v="132" actId="21"/>
          <ac:spMkLst>
            <pc:docMk/>
            <pc:sldMk cId="1822901782" sldId="256"/>
            <ac:spMk id="13" creationId="{9A4B1EC8-EEF5-3E04-30C8-8119BB015E8C}"/>
          </ac:spMkLst>
        </pc:spChg>
        <pc:spChg chg="add del mod">
          <ac:chgData name="Fatima Pillosu" userId="a6295d4dc9e22643" providerId="LiveId" clId="{52EF59A5-9253-40EE-B4E9-6C29016C4ED1}" dt="2025-06-10T21:33:57.960" v="132" actId="21"/>
          <ac:spMkLst>
            <pc:docMk/>
            <pc:sldMk cId="1822901782" sldId="256"/>
            <ac:spMk id="14" creationId="{79094C95-0B0A-3F7B-65FF-675BE29609E9}"/>
          </ac:spMkLst>
        </pc:spChg>
        <pc:spChg chg="add del mod">
          <ac:chgData name="Fatima Pillosu" userId="a6295d4dc9e22643" providerId="LiveId" clId="{52EF59A5-9253-40EE-B4E9-6C29016C4ED1}" dt="2025-06-10T21:33:57.960" v="132" actId="21"/>
          <ac:spMkLst>
            <pc:docMk/>
            <pc:sldMk cId="1822901782" sldId="256"/>
            <ac:spMk id="15" creationId="{6137EC09-A128-E4B0-D950-46CA0486F051}"/>
          </ac:spMkLst>
        </pc:spChg>
        <pc:spChg chg="add del mod">
          <ac:chgData name="Fatima Pillosu" userId="a6295d4dc9e22643" providerId="LiveId" clId="{52EF59A5-9253-40EE-B4E9-6C29016C4ED1}" dt="2025-06-10T21:33:57.960" v="132" actId="21"/>
          <ac:spMkLst>
            <pc:docMk/>
            <pc:sldMk cId="1822901782" sldId="256"/>
            <ac:spMk id="16" creationId="{358AF0F2-D83D-E62C-48BA-4BD85AC209FD}"/>
          </ac:spMkLst>
        </pc:spChg>
        <pc:spChg chg="add del mod">
          <ac:chgData name="Fatima Pillosu" userId="a6295d4dc9e22643" providerId="LiveId" clId="{52EF59A5-9253-40EE-B4E9-6C29016C4ED1}" dt="2025-06-10T21:33:57.960" v="132" actId="21"/>
          <ac:spMkLst>
            <pc:docMk/>
            <pc:sldMk cId="1822901782" sldId="256"/>
            <ac:spMk id="17" creationId="{3FE915F8-D5A5-D72B-714A-2332F7428974}"/>
          </ac:spMkLst>
        </pc:spChg>
        <pc:spChg chg="add del mod">
          <ac:chgData name="Fatima Pillosu" userId="a6295d4dc9e22643" providerId="LiveId" clId="{52EF59A5-9253-40EE-B4E9-6C29016C4ED1}" dt="2025-06-10T21:33:57.960" v="132" actId="21"/>
          <ac:spMkLst>
            <pc:docMk/>
            <pc:sldMk cId="1822901782" sldId="256"/>
            <ac:spMk id="18" creationId="{35FB6C0A-ABF7-0967-AE90-D6E6D00DED53}"/>
          </ac:spMkLst>
        </pc:spChg>
        <pc:spChg chg="add del mod">
          <ac:chgData name="Fatima Pillosu" userId="a6295d4dc9e22643" providerId="LiveId" clId="{52EF59A5-9253-40EE-B4E9-6C29016C4ED1}" dt="2025-06-10T21:33:57.960" v="132" actId="21"/>
          <ac:spMkLst>
            <pc:docMk/>
            <pc:sldMk cId="1822901782" sldId="256"/>
            <ac:spMk id="19" creationId="{2B1B51A5-3A13-957B-480D-BE6A65A3C9D4}"/>
          </ac:spMkLst>
        </pc:spChg>
        <pc:spChg chg="add del mod">
          <ac:chgData name="Fatima Pillosu" userId="a6295d4dc9e22643" providerId="LiveId" clId="{52EF59A5-9253-40EE-B4E9-6C29016C4ED1}" dt="2025-06-10T21:33:57.960" v="132" actId="21"/>
          <ac:spMkLst>
            <pc:docMk/>
            <pc:sldMk cId="1822901782" sldId="256"/>
            <ac:spMk id="20" creationId="{5575BA01-6C94-5BE2-21E1-3A89ADE0CA6D}"/>
          </ac:spMkLst>
        </pc:spChg>
        <pc:spChg chg="add del mod">
          <ac:chgData name="Fatima Pillosu" userId="a6295d4dc9e22643" providerId="LiveId" clId="{52EF59A5-9253-40EE-B4E9-6C29016C4ED1}" dt="2025-06-10T21:33:57.960" v="132" actId="21"/>
          <ac:spMkLst>
            <pc:docMk/>
            <pc:sldMk cId="1822901782" sldId="256"/>
            <ac:spMk id="21" creationId="{31989090-3AC2-BECC-CBF8-E09CCF9C11A4}"/>
          </ac:spMkLst>
        </pc:spChg>
        <pc:spChg chg="add del mod">
          <ac:chgData name="Fatima Pillosu" userId="a6295d4dc9e22643" providerId="LiveId" clId="{52EF59A5-9253-40EE-B4E9-6C29016C4ED1}" dt="2025-06-10T21:33:57.960" v="132" actId="21"/>
          <ac:spMkLst>
            <pc:docMk/>
            <pc:sldMk cId="1822901782" sldId="256"/>
            <ac:spMk id="22" creationId="{A20D8AAC-E71B-0CDB-209C-5D6FFDC369DA}"/>
          </ac:spMkLst>
        </pc:spChg>
        <pc:spChg chg="add del">
          <ac:chgData name="Fatima Pillosu" userId="a6295d4dc9e22643" providerId="LiveId" clId="{52EF59A5-9253-40EE-B4E9-6C29016C4ED1}" dt="2025-06-10T21:33:54.819" v="131" actId="478"/>
          <ac:spMkLst>
            <pc:docMk/>
            <pc:sldMk cId="1822901782" sldId="256"/>
            <ac:spMk id="24" creationId="{0149269D-221C-7041-1B4C-5492631E9496}"/>
          </ac:spMkLst>
        </pc:spChg>
        <pc:spChg chg="add mod">
          <ac:chgData name="Fatima Pillosu" userId="a6295d4dc9e22643" providerId="LiveId" clId="{52EF59A5-9253-40EE-B4E9-6C29016C4ED1}" dt="2025-06-10T21:34:06.438" v="133"/>
          <ac:spMkLst>
            <pc:docMk/>
            <pc:sldMk cId="1822901782" sldId="256"/>
            <ac:spMk id="27" creationId="{F1D71C2F-8A93-3E18-C947-1AAE4CB8DE6C}"/>
          </ac:spMkLst>
        </pc:spChg>
        <pc:spChg chg="add mod">
          <ac:chgData name="Fatima Pillosu" userId="a6295d4dc9e22643" providerId="LiveId" clId="{52EF59A5-9253-40EE-B4E9-6C29016C4ED1}" dt="2025-06-10T21:34:06.438" v="133"/>
          <ac:spMkLst>
            <pc:docMk/>
            <pc:sldMk cId="1822901782" sldId="256"/>
            <ac:spMk id="28" creationId="{6FDD74F2-32FC-DC5C-AFCF-1109251281A8}"/>
          </ac:spMkLst>
        </pc:spChg>
        <pc:spChg chg="add mod">
          <ac:chgData name="Fatima Pillosu" userId="a6295d4dc9e22643" providerId="LiveId" clId="{52EF59A5-9253-40EE-B4E9-6C29016C4ED1}" dt="2025-06-10T21:34:06.438" v="133"/>
          <ac:spMkLst>
            <pc:docMk/>
            <pc:sldMk cId="1822901782" sldId="256"/>
            <ac:spMk id="29" creationId="{22DBE79A-CDEE-2F1B-733D-4B4214DE63A9}"/>
          </ac:spMkLst>
        </pc:spChg>
        <pc:spChg chg="add mod">
          <ac:chgData name="Fatima Pillosu" userId="a6295d4dc9e22643" providerId="LiveId" clId="{52EF59A5-9253-40EE-B4E9-6C29016C4ED1}" dt="2025-06-10T21:34:06.438" v="133"/>
          <ac:spMkLst>
            <pc:docMk/>
            <pc:sldMk cId="1822901782" sldId="256"/>
            <ac:spMk id="30" creationId="{E023B178-82B8-A456-CC6F-11113A21FC39}"/>
          </ac:spMkLst>
        </pc:spChg>
        <pc:spChg chg="add mod">
          <ac:chgData name="Fatima Pillosu" userId="a6295d4dc9e22643" providerId="LiveId" clId="{52EF59A5-9253-40EE-B4E9-6C29016C4ED1}" dt="2025-06-10T21:34:06.438" v="133"/>
          <ac:spMkLst>
            <pc:docMk/>
            <pc:sldMk cId="1822901782" sldId="256"/>
            <ac:spMk id="31" creationId="{F2E82DC8-5C42-716E-4D57-068EA4CD263A}"/>
          </ac:spMkLst>
        </pc:spChg>
        <pc:spChg chg="add mod">
          <ac:chgData name="Fatima Pillosu" userId="a6295d4dc9e22643" providerId="LiveId" clId="{52EF59A5-9253-40EE-B4E9-6C29016C4ED1}" dt="2025-06-10T21:34:06.438" v="133"/>
          <ac:spMkLst>
            <pc:docMk/>
            <pc:sldMk cId="1822901782" sldId="256"/>
            <ac:spMk id="32" creationId="{13CCC7D0-D92F-B870-9BE8-D967DDA8EC43}"/>
          </ac:spMkLst>
        </pc:spChg>
        <pc:spChg chg="add mod">
          <ac:chgData name="Fatima Pillosu" userId="a6295d4dc9e22643" providerId="LiveId" clId="{52EF59A5-9253-40EE-B4E9-6C29016C4ED1}" dt="2025-06-10T21:34:06.438" v="133"/>
          <ac:spMkLst>
            <pc:docMk/>
            <pc:sldMk cId="1822901782" sldId="256"/>
            <ac:spMk id="33" creationId="{20FCCC32-A76A-C731-E53C-976B51B2E78F}"/>
          </ac:spMkLst>
        </pc:spChg>
        <pc:spChg chg="add mod">
          <ac:chgData name="Fatima Pillosu" userId="a6295d4dc9e22643" providerId="LiveId" clId="{52EF59A5-9253-40EE-B4E9-6C29016C4ED1}" dt="2025-06-10T21:34:06.438" v="133"/>
          <ac:spMkLst>
            <pc:docMk/>
            <pc:sldMk cId="1822901782" sldId="256"/>
            <ac:spMk id="34" creationId="{D080BFB8-ECAC-4575-6E3F-C442E1C78A1B}"/>
          </ac:spMkLst>
        </pc:spChg>
        <pc:spChg chg="add mod">
          <ac:chgData name="Fatima Pillosu" userId="a6295d4dc9e22643" providerId="LiveId" clId="{52EF59A5-9253-40EE-B4E9-6C29016C4ED1}" dt="2025-06-10T21:34:06.438" v="133"/>
          <ac:spMkLst>
            <pc:docMk/>
            <pc:sldMk cId="1822901782" sldId="256"/>
            <ac:spMk id="35" creationId="{9A4B1EC8-EEF5-3E04-30C8-8119BB015E8C}"/>
          </ac:spMkLst>
        </pc:spChg>
        <pc:spChg chg="add mod">
          <ac:chgData name="Fatima Pillosu" userId="a6295d4dc9e22643" providerId="LiveId" clId="{52EF59A5-9253-40EE-B4E9-6C29016C4ED1}" dt="2025-06-10T21:34:06.438" v="133"/>
          <ac:spMkLst>
            <pc:docMk/>
            <pc:sldMk cId="1822901782" sldId="256"/>
            <ac:spMk id="36" creationId="{79094C95-0B0A-3F7B-65FF-675BE29609E9}"/>
          </ac:spMkLst>
        </pc:spChg>
        <pc:spChg chg="add mod">
          <ac:chgData name="Fatima Pillosu" userId="a6295d4dc9e22643" providerId="LiveId" clId="{52EF59A5-9253-40EE-B4E9-6C29016C4ED1}" dt="2025-06-10T21:34:06.438" v="133"/>
          <ac:spMkLst>
            <pc:docMk/>
            <pc:sldMk cId="1822901782" sldId="256"/>
            <ac:spMk id="37" creationId="{6137EC09-A128-E4B0-D950-46CA0486F051}"/>
          </ac:spMkLst>
        </pc:spChg>
        <pc:spChg chg="add mod">
          <ac:chgData name="Fatima Pillosu" userId="a6295d4dc9e22643" providerId="LiveId" clId="{52EF59A5-9253-40EE-B4E9-6C29016C4ED1}" dt="2025-06-10T21:34:06.438" v="133"/>
          <ac:spMkLst>
            <pc:docMk/>
            <pc:sldMk cId="1822901782" sldId="256"/>
            <ac:spMk id="38" creationId="{358AF0F2-D83D-E62C-48BA-4BD85AC209FD}"/>
          </ac:spMkLst>
        </pc:spChg>
        <pc:spChg chg="add mod">
          <ac:chgData name="Fatima Pillosu" userId="a6295d4dc9e22643" providerId="LiveId" clId="{52EF59A5-9253-40EE-B4E9-6C29016C4ED1}" dt="2025-06-10T21:34:06.438" v="133"/>
          <ac:spMkLst>
            <pc:docMk/>
            <pc:sldMk cId="1822901782" sldId="256"/>
            <ac:spMk id="39" creationId="{3FE915F8-D5A5-D72B-714A-2332F7428974}"/>
          </ac:spMkLst>
        </pc:spChg>
        <pc:spChg chg="add mod">
          <ac:chgData name="Fatima Pillosu" userId="a6295d4dc9e22643" providerId="LiveId" clId="{52EF59A5-9253-40EE-B4E9-6C29016C4ED1}" dt="2025-06-10T21:34:06.438" v="133"/>
          <ac:spMkLst>
            <pc:docMk/>
            <pc:sldMk cId="1822901782" sldId="256"/>
            <ac:spMk id="40" creationId="{35FB6C0A-ABF7-0967-AE90-D6E6D00DED53}"/>
          </ac:spMkLst>
        </pc:spChg>
        <pc:spChg chg="add mod">
          <ac:chgData name="Fatima Pillosu" userId="a6295d4dc9e22643" providerId="LiveId" clId="{52EF59A5-9253-40EE-B4E9-6C29016C4ED1}" dt="2025-06-10T21:34:06.438" v="133"/>
          <ac:spMkLst>
            <pc:docMk/>
            <pc:sldMk cId="1822901782" sldId="256"/>
            <ac:spMk id="41" creationId="{2B1B51A5-3A13-957B-480D-BE6A65A3C9D4}"/>
          </ac:spMkLst>
        </pc:spChg>
        <pc:spChg chg="add mod">
          <ac:chgData name="Fatima Pillosu" userId="a6295d4dc9e22643" providerId="LiveId" clId="{52EF59A5-9253-40EE-B4E9-6C29016C4ED1}" dt="2025-06-10T21:34:06.438" v="133"/>
          <ac:spMkLst>
            <pc:docMk/>
            <pc:sldMk cId="1822901782" sldId="256"/>
            <ac:spMk id="42" creationId="{5575BA01-6C94-5BE2-21E1-3A89ADE0CA6D}"/>
          </ac:spMkLst>
        </pc:spChg>
        <pc:spChg chg="add mod">
          <ac:chgData name="Fatima Pillosu" userId="a6295d4dc9e22643" providerId="LiveId" clId="{52EF59A5-9253-40EE-B4E9-6C29016C4ED1}" dt="2025-06-10T21:34:06.438" v="133"/>
          <ac:spMkLst>
            <pc:docMk/>
            <pc:sldMk cId="1822901782" sldId="256"/>
            <ac:spMk id="43" creationId="{31989090-3AC2-BECC-CBF8-E09CCF9C11A4}"/>
          </ac:spMkLst>
        </pc:spChg>
        <pc:spChg chg="add mod">
          <ac:chgData name="Fatima Pillosu" userId="a6295d4dc9e22643" providerId="LiveId" clId="{52EF59A5-9253-40EE-B4E9-6C29016C4ED1}" dt="2025-06-10T21:34:28.510" v="134" actId="115"/>
          <ac:spMkLst>
            <pc:docMk/>
            <pc:sldMk cId="1822901782" sldId="256"/>
            <ac:spMk id="44" creationId="{A20D8AAC-E71B-0CDB-209C-5D6FFDC369DA}"/>
          </ac:spMkLst>
        </pc:spChg>
        <pc:spChg chg="del mod">
          <ac:chgData name="Fatima Pillosu" userId="a6295d4dc9e22643" providerId="LiveId" clId="{52EF59A5-9253-40EE-B4E9-6C29016C4ED1}" dt="2025-06-10T21:28:05.903" v="117" actId="21"/>
          <ac:spMkLst>
            <pc:docMk/>
            <pc:sldMk cId="1822901782" sldId="256"/>
            <ac:spMk id="248" creationId="{F1D71C2F-8A93-3E18-C947-1AAE4CB8DE6C}"/>
          </ac:spMkLst>
        </pc:spChg>
        <pc:spChg chg="del mod">
          <ac:chgData name="Fatima Pillosu" userId="a6295d4dc9e22643" providerId="LiveId" clId="{52EF59A5-9253-40EE-B4E9-6C29016C4ED1}" dt="2025-06-10T21:28:05.903" v="117" actId="21"/>
          <ac:spMkLst>
            <pc:docMk/>
            <pc:sldMk cId="1822901782" sldId="256"/>
            <ac:spMk id="249" creationId="{6FDD74F2-32FC-DC5C-AFCF-1109251281A8}"/>
          </ac:spMkLst>
        </pc:spChg>
        <pc:spChg chg="del mod">
          <ac:chgData name="Fatima Pillosu" userId="a6295d4dc9e22643" providerId="LiveId" clId="{52EF59A5-9253-40EE-B4E9-6C29016C4ED1}" dt="2025-06-10T21:28:05.903" v="117" actId="21"/>
          <ac:spMkLst>
            <pc:docMk/>
            <pc:sldMk cId="1822901782" sldId="256"/>
            <ac:spMk id="250" creationId="{22DBE79A-CDEE-2F1B-733D-4B4214DE63A9}"/>
          </ac:spMkLst>
        </pc:spChg>
        <pc:spChg chg="del mod">
          <ac:chgData name="Fatima Pillosu" userId="a6295d4dc9e22643" providerId="LiveId" clId="{52EF59A5-9253-40EE-B4E9-6C29016C4ED1}" dt="2025-06-10T21:28:05.903" v="117" actId="21"/>
          <ac:spMkLst>
            <pc:docMk/>
            <pc:sldMk cId="1822901782" sldId="256"/>
            <ac:spMk id="251" creationId="{E023B178-82B8-A456-CC6F-11113A21FC39}"/>
          </ac:spMkLst>
        </pc:spChg>
        <pc:spChg chg="del mod">
          <ac:chgData name="Fatima Pillosu" userId="a6295d4dc9e22643" providerId="LiveId" clId="{52EF59A5-9253-40EE-B4E9-6C29016C4ED1}" dt="2025-06-10T21:28:05.903" v="117" actId="21"/>
          <ac:spMkLst>
            <pc:docMk/>
            <pc:sldMk cId="1822901782" sldId="256"/>
            <ac:spMk id="252" creationId="{F2E82DC8-5C42-716E-4D57-068EA4CD263A}"/>
          </ac:spMkLst>
        </pc:spChg>
        <pc:spChg chg="del mod">
          <ac:chgData name="Fatima Pillosu" userId="a6295d4dc9e22643" providerId="LiveId" clId="{52EF59A5-9253-40EE-B4E9-6C29016C4ED1}" dt="2025-06-10T21:28:05.903" v="117" actId="21"/>
          <ac:spMkLst>
            <pc:docMk/>
            <pc:sldMk cId="1822901782" sldId="256"/>
            <ac:spMk id="253" creationId="{13CCC7D0-D92F-B870-9BE8-D967DDA8EC43}"/>
          </ac:spMkLst>
        </pc:spChg>
        <pc:spChg chg="del mod">
          <ac:chgData name="Fatima Pillosu" userId="a6295d4dc9e22643" providerId="LiveId" clId="{52EF59A5-9253-40EE-B4E9-6C29016C4ED1}" dt="2025-06-10T21:28:05.903" v="117" actId="21"/>
          <ac:spMkLst>
            <pc:docMk/>
            <pc:sldMk cId="1822901782" sldId="256"/>
            <ac:spMk id="254" creationId="{20FCCC32-A76A-C731-E53C-976B51B2E78F}"/>
          </ac:spMkLst>
        </pc:spChg>
        <pc:spChg chg="del mod">
          <ac:chgData name="Fatima Pillosu" userId="a6295d4dc9e22643" providerId="LiveId" clId="{52EF59A5-9253-40EE-B4E9-6C29016C4ED1}" dt="2025-06-10T21:28:05.903" v="117" actId="21"/>
          <ac:spMkLst>
            <pc:docMk/>
            <pc:sldMk cId="1822901782" sldId="256"/>
            <ac:spMk id="255" creationId="{D080BFB8-ECAC-4575-6E3F-C442E1C78A1B}"/>
          </ac:spMkLst>
        </pc:spChg>
        <pc:spChg chg="del mod">
          <ac:chgData name="Fatima Pillosu" userId="a6295d4dc9e22643" providerId="LiveId" clId="{52EF59A5-9253-40EE-B4E9-6C29016C4ED1}" dt="2025-06-10T21:28:05.903" v="117" actId="21"/>
          <ac:spMkLst>
            <pc:docMk/>
            <pc:sldMk cId="1822901782" sldId="256"/>
            <ac:spMk id="256" creationId="{9A4B1EC8-EEF5-3E04-30C8-8119BB015E8C}"/>
          </ac:spMkLst>
        </pc:spChg>
        <pc:spChg chg="del mod">
          <ac:chgData name="Fatima Pillosu" userId="a6295d4dc9e22643" providerId="LiveId" clId="{52EF59A5-9253-40EE-B4E9-6C29016C4ED1}" dt="2025-06-10T21:28:05.903" v="117" actId="21"/>
          <ac:spMkLst>
            <pc:docMk/>
            <pc:sldMk cId="1822901782" sldId="256"/>
            <ac:spMk id="257" creationId="{79094C95-0B0A-3F7B-65FF-675BE29609E9}"/>
          </ac:spMkLst>
        </pc:spChg>
        <pc:spChg chg="del mod">
          <ac:chgData name="Fatima Pillosu" userId="a6295d4dc9e22643" providerId="LiveId" clId="{52EF59A5-9253-40EE-B4E9-6C29016C4ED1}" dt="2025-06-10T21:28:05.903" v="117" actId="21"/>
          <ac:spMkLst>
            <pc:docMk/>
            <pc:sldMk cId="1822901782" sldId="256"/>
            <ac:spMk id="258" creationId="{6137EC09-A128-E4B0-D950-46CA0486F051}"/>
          </ac:spMkLst>
        </pc:spChg>
        <pc:spChg chg="del mod">
          <ac:chgData name="Fatima Pillosu" userId="a6295d4dc9e22643" providerId="LiveId" clId="{52EF59A5-9253-40EE-B4E9-6C29016C4ED1}" dt="2025-06-10T21:28:05.903" v="117" actId="21"/>
          <ac:spMkLst>
            <pc:docMk/>
            <pc:sldMk cId="1822901782" sldId="256"/>
            <ac:spMk id="259" creationId="{358AF0F2-D83D-E62C-48BA-4BD85AC209FD}"/>
          </ac:spMkLst>
        </pc:spChg>
        <pc:spChg chg="del mod">
          <ac:chgData name="Fatima Pillosu" userId="a6295d4dc9e22643" providerId="LiveId" clId="{52EF59A5-9253-40EE-B4E9-6C29016C4ED1}" dt="2025-06-10T21:28:05.903" v="117" actId="21"/>
          <ac:spMkLst>
            <pc:docMk/>
            <pc:sldMk cId="1822901782" sldId="256"/>
            <ac:spMk id="260" creationId="{3FE915F8-D5A5-D72B-714A-2332F7428974}"/>
          </ac:spMkLst>
        </pc:spChg>
        <pc:spChg chg="del mod">
          <ac:chgData name="Fatima Pillosu" userId="a6295d4dc9e22643" providerId="LiveId" clId="{52EF59A5-9253-40EE-B4E9-6C29016C4ED1}" dt="2025-06-10T21:28:05.903" v="117" actId="21"/>
          <ac:spMkLst>
            <pc:docMk/>
            <pc:sldMk cId="1822901782" sldId="256"/>
            <ac:spMk id="261" creationId="{35FB6C0A-ABF7-0967-AE90-D6E6D00DED53}"/>
          </ac:spMkLst>
        </pc:spChg>
        <pc:spChg chg="del mod">
          <ac:chgData name="Fatima Pillosu" userId="a6295d4dc9e22643" providerId="LiveId" clId="{52EF59A5-9253-40EE-B4E9-6C29016C4ED1}" dt="2025-06-10T21:28:05.903" v="117" actId="21"/>
          <ac:spMkLst>
            <pc:docMk/>
            <pc:sldMk cId="1822901782" sldId="256"/>
            <ac:spMk id="262" creationId="{2B1B51A5-3A13-957B-480D-BE6A65A3C9D4}"/>
          </ac:spMkLst>
        </pc:spChg>
        <pc:spChg chg="del mod">
          <ac:chgData name="Fatima Pillosu" userId="a6295d4dc9e22643" providerId="LiveId" clId="{52EF59A5-9253-40EE-B4E9-6C29016C4ED1}" dt="2025-06-10T21:28:05.903" v="117" actId="21"/>
          <ac:spMkLst>
            <pc:docMk/>
            <pc:sldMk cId="1822901782" sldId="256"/>
            <ac:spMk id="263" creationId="{5575BA01-6C94-5BE2-21E1-3A89ADE0CA6D}"/>
          </ac:spMkLst>
        </pc:spChg>
        <pc:spChg chg="del mod">
          <ac:chgData name="Fatima Pillosu" userId="a6295d4dc9e22643" providerId="LiveId" clId="{52EF59A5-9253-40EE-B4E9-6C29016C4ED1}" dt="2025-06-10T21:28:05.903" v="117" actId="21"/>
          <ac:spMkLst>
            <pc:docMk/>
            <pc:sldMk cId="1822901782" sldId="256"/>
            <ac:spMk id="264" creationId="{31989090-3AC2-BECC-CBF8-E09CCF9C11A4}"/>
          </ac:spMkLst>
        </pc:spChg>
        <pc:spChg chg="del mod">
          <ac:chgData name="Fatima Pillosu" userId="a6295d4dc9e22643" providerId="LiveId" clId="{52EF59A5-9253-40EE-B4E9-6C29016C4ED1}" dt="2025-06-10T21:24:36.468" v="69" actId="478"/>
          <ac:spMkLst>
            <pc:docMk/>
            <pc:sldMk cId="1822901782" sldId="256"/>
            <ac:spMk id="267" creationId="{C99F429C-F7D4-1A8C-F95D-9885C5EDCF9D}"/>
          </ac:spMkLst>
        </pc:spChg>
        <pc:spChg chg="del mod">
          <ac:chgData name="Fatima Pillosu" userId="a6295d4dc9e22643" providerId="LiveId" clId="{52EF59A5-9253-40EE-B4E9-6C29016C4ED1}" dt="2025-06-10T21:24:36.468" v="69" actId="478"/>
          <ac:spMkLst>
            <pc:docMk/>
            <pc:sldMk cId="1822901782" sldId="256"/>
            <ac:spMk id="268" creationId="{A9DD81C0-041A-70A5-4533-8FB1095AC85A}"/>
          </ac:spMkLst>
        </pc:spChg>
        <pc:spChg chg="del mod">
          <ac:chgData name="Fatima Pillosu" userId="a6295d4dc9e22643" providerId="LiveId" clId="{52EF59A5-9253-40EE-B4E9-6C29016C4ED1}" dt="2025-06-10T21:24:36.468" v="69" actId="478"/>
          <ac:spMkLst>
            <pc:docMk/>
            <pc:sldMk cId="1822901782" sldId="256"/>
            <ac:spMk id="269" creationId="{9FE4D3E3-59E0-0792-B51B-FFFD3DCFA017}"/>
          </ac:spMkLst>
        </pc:spChg>
        <pc:spChg chg="del mod">
          <ac:chgData name="Fatima Pillosu" userId="a6295d4dc9e22643" providerId="LiveId" clId="{52EF59A5-9253-40EE-B4E9-6C29016C4ED1}" dt="2025-06-10T21:24:36.468" v="69" actId="478"/>
          <ac:spMkLst>
            <pc:docMk/>
            <pc:sldMk cId="1822901782" sldId="256"/>
            <ac:spMk id="270" creationId="{03098A7F-944C-DD94-32FC-A246E864097C}"/>
          </ac:spMkLst>
        </pc:spChg>
        <pc:spChg chg="del mod">
          <ac:chgData name="Fatima Pillosu" userId="a6295d4dc9e22643" providerId="LiveId" clId="{52EF59A5-9253-40EE-B4E9-6C29016C4ED1}" dt="2025-06-10T21:24:36.468" v="69" actId="478"/>
          <ac:spMkLst>
            <pc:docMk/>
            <pc:sldMk cId="1822901782" sldId="256"/>
            <ac:spMk id="271" creationId="{00B3EF14-ACCC-2094-92A3-C1A0787B3C99}"/>
          </ac:spMkLst>
        </pc:spChg>
        <pc:spChg chg="del mod">
          <ac:chgData name="Fatima Pillosu" userId="a6295d4dc9e22643" providerId="LiveId" clId="{52EF59A5-9253-40EE-B4E9-6C29016C4ED1}" dt="2025-06-10T21:24:36.468" v="69" actId="478"/>
          <ac:spMkLst>
            <pc:docMk/>
            <pc:sldMk cId="1822901782" sldId="256"/>
            <ac:spMk id="272" creationId="{55AF53A2-03F0-257B-6213-EE67CB4C2574}"/>
          </ac:spMkLst>
        </pc:spChg>
        <pc:spChg chg="del mod">
          <ac:chgData name="Fatima Pillosu" userId="a6295d4dc9e22643" providerId="LiveId" clId="{52EF59A5-9253-40EE-B4E9-6C29016C4ED1}" dt="2025-06-10T21:24:36.468" v="69" actId="478"/>
          <ac:spMkLst>
            <pc:docMk/>
            <pc:sldMk cId="1822901782" sldId="256"/>
            <ac:spMk id="273" creationId="{08D56FB3-4D26-E440-6D0B-B26CD64813BB}"/>
          </ac:spMkLst>
        </pc:spChg>
        <pc:spChg chg="del mod">
          <ac:chgData name="Fatima Pillosu" userId="a6295d4dc9e22643" providerId="LiveId" clId="{52EF59A5-9253-40EE-B4E9-6C29016C4ED1}" dt="2025-06-10T21:24:36.468" v="69" actId="478"/>
          <ac:spMkLst>
            <pc:docMk/>
            <pc:sldMk cId="1822901782" sldId="256"/>
            <ac:spMk id="274" creationId="{45735FE0-7EDF-A6FA-3653-AF7DCECC7387}"/>
          </ac:spMkLst>
        </pc:spChg>
        <pc:spChg chg="del mod">
          <ac:chgData name="Fatima Pillosu" userId="a6295d4dc9e22643" providerId="LiveId" clId="{52EF59A5-9253-40EE-B4E9-6C29016C4ED1}" dt="2025-06-10T21:24:36.468" v="69" actId="478"/>
          <ac:spMkLst>
            <pc:docMk/>
            <pc:sldMk cId="1822901782" sldId="256"/>
            <ac:spMk id="275" creationId="{C47593B0-AE55-09D4-A92C-A017A3CF13A7}"/>
          </ac:spMkLst>
        </pc:spChg>
        <pc:spChg chg="del mod">
          <ac:chgData name="Fatima Pillosu" userId="a6295d4dc9e22643" providerId="LiveId" clId="{52EF59A5-9253-40EE-B4E9-6C29016C4ED1}" dt="2025-06-10T21:24:36.468" v="69" actId="478"/>
          <ac:spMkLst>
            <pc:docMk/>
            <pc:sldMk cId="1822901782" sldId="256"/>
            <ac:spMk id="276" creationId="{90910FA1-F61E-D6C1-F6B7-98CDA1950013}"/>
          </ac:spMkLst>
        </pc:spChg>
        <pc:spChg chg="del mod">
          <ac:chgData name="Fatima Pillosu" userId="a6295d4dc9e22643" providerId="LiveId" clId="{52EF59A5-9253-40EE-B4E9-6C29016C4ED1}" dt="2025-06-10T21:24:36.468" v="69" actId="478"/>
          <ac:spMkLst>
            <pc:docMk/>
            <pc:sldMk cId="1822901782" sldId="256"/>
            <ac:spMk id="277" creationId="{4ED06A80-0CF9-98E2-3432-E7ECA55F02BA}"/>
          </ac:spMkLst>
        </pc:spChg>
        <pc:spChg chg="del mod">
          <ac:chgData name="Fatima Pillosu" userId="a6295d4dc9e22643" providerId="LiveId" clId="{52EF59A5-9253-40EE-B4E9-6C29016C4ED1}" dt="2025-06-10T21:24:36.468" v="69" actId="478"/>
          <ac:spMkLst>
            <pc:docMk/>
            <pc:sldMk cId="1822901782" sldId="256"/>
            <ac:spMk id="278" creationId="{ADC85550-B4E8-E9DF-6487-528E9B0513FF}"/>
          </ac:spMkLst>
        </pc:spChg>
        <pc:spChg chg="del mod">
          <ac:chgData name="Fatima Pillosu" userId="a6295d4dc9e22643" providerId="LiveId" clId="{52EF59A5-9253-40EE-B4E9-6C29016C4ED1}" dt="2025-06-10T21:24:36.468" v="69" actId="478"/>
          <ac:spMkLst>
            <pc:docMk/>
            <pc:sldMk cId="1822901782" sldId="256"/>
            <ac:spMk id="279" creationId="{211DC39E-244B-6E69-399B-C7263D03EC1B}"/>
          </ac:spMkLst>
        </pc:spChg>
        <pc:spChg chg="del mod">
          <ac:chgData name="Fatima Pillosu" userId="a6295d4dc9e22643" providerId="LiveId" clId="{52EF59A5-9253-40EE-B4E9-6C29016C4ED1}" dt="2025-06-10T21:24:36.468" v="69" actId="478"/>
          <ac:spMkLst>
            <pc:docMk/>
            <pc:sldMk cId="1822901782" sldId="256"/>
            <ac:spMk id="280" creationId="{26229418-B1CB-9F2F-BACB-17A1A4F63114}"/>
          </ac:spMkLst>
        </pc:spChg>
        <pc:spChg chg="del mod">
          <ac:chgData name="Fatima Pillosu" userId="a6295d4dc9e22643" providerId="LiveId" clId="{52EF59A5-9253-40EE-B4E9-6C29016C4ED1}" dt="2025-06-10T21:24:36.468" v="69" actId="478"/>
          <ac:spMkLst>
            <pc:docMk/>
            <pc:sldMk cId="1822901782" sldId="256"/>
            <ac:spMk id="281" creationId="{CAE928E2-8BC9-9BA6-CA1C-DB5933C04602}"/>
          </ac:spMkLst>
        </pc:spChg>
        <pc:spChg chg="del mod">
          <ac:chgData name="Fatima Pillosu" userId="a6295d4dc9e22643" providerId="LiveId" clId="{52EF59A5-9253-40EE-B4E9-6C29016C4ED1}" dt="2025-06-10T21:24:36.468" v="69" actId="478"/>
          <ac:spMkLst>
            <pc:docMk/>
            <pc:sldMk cId="1822901782" sldId="256"/>
            <ac:spMk id="282" creationId="{B34871CB-09A1-F054-A893-75C8668EF298}"/>
          </ac:spMkLst>
        </pc:spChg>
        <pc:spChg chg="del mod">
          <ac:chgData name="Fatima Pillosu" userId="a6295d4dc9e22643" providerId="LiveId" clId="{52EF59A5-9253-40EE-B4E9-6C29016C4ED1}" dt="2025-06-10T21:28:05.903" v="117" actId="21"/>
          <ac:spMkLst>
            <pc:docMk/>
            <pc:sldMk cId="1822901782" sldId="256"/>
            <ac:spMk id="283" creationId="{A20D8AAC-E71B-0CDB-209C-5D6FFDC369DA}"/>
          </ac:spMkLst>
        </pc:spChg>
        <pc:spChg chg="del mod">
          <ac:chgData name="Fatima Pillosu" userId="a6295d4dc9e22643" providerId="LiveId" clId="{52EF59A5-9253-40EE-B4E9-6C29016C4ED1}" dt="2025-06-10T21:24:38.224" v="70" actId="478"/>
          <ac:spMkLst>
            <pc:docMk/>
            <pc:sldMk cId="1822901782" sldId="256"/>
            <ac:spMk id="285" creationId="{E1652A25-62B3-52DF-2004-5931FE937DFC}"/>
          </ac:spMkLst>
        </pc:spChg>
        <pc:spChg chg="del mod">
          <ac:chgData name="Fatima Pillosu" userId="a6295d4dc9e22643" providerId="LiveId" clId="{52EF59A5-9253-40EE-B4E9-6C29016C4ED1}" dt="2025-06-10T21:25:53.455" v="85" actId="478"/>
          <ac:spMkLst>
            <pc:docMk/>
            <pc:sldMk cId="1822901782" sldId="256"/>
            <ac:spMk id="286" creationId="{515112A6-9B94-247C-259C-82060EAA78B2}"/>
          </ac:spMkLst>
        </pc:spChg>
        <pc:spChg chg="del mod">
          <ac:chgData name="Fatima Pillosu" userId="a6295d4dc9e22643" providerId="LiveId" clId="{52EF59A5-9253-40EE-B4E9-6C29016C4ED1}" dt="2025-06-10T21:24:36.468" v="69" actId="478"/>
          <ac:spMkLst>
            <pc:docMk/>
            <pc:sldMk cId="1822901782" sldId="256"/>
            <ac:spMk id="287" creationId="{0471310A-7732-2521-EA5D-EACC735660CB}"/>
          </ac:spMkLst>
        </pc:spChg>
        <pc:spChg chg="del mod">
          <ac:chgData name="Fatima Pillosu" userId="a6295d4dc9e22643" providerId="LiveId" clId="{52EF59A5-9253-40EE-B4E9-6C29016C4ED1}" dt="2025-06-10T21:24:36.468" v="69" actId="478"/>
          <ac:spMkLst>
            <pc:docMk/>
            <pc:sldMk cId="1822901782" sldId="256"/>
            <ac:spMk id="288" creationId="{DF2771EA-D20C-E9E4-50C6-EC091253AABD}"/>
          </ac:spMkLst>
        </pc:spChg>
        <pc:spChg chg="del mod">
          <ac:chgData name="Fatima Pillosu" userId="a6295d4dc9e22643" providerId="LiveId" clId="{52EF59A5-9253-40EE-B4E9-6C29016C4ED1}" dt="2025-06-10T21:24:36.468" v="69" actId="478"/>
          <ac:spMkLst>
            <pc:docMk/>
            <pc:sldMk cId="1822901782" sldId="256"/>
            <ac:spMk id="289" creationId="{18559D99-A483-30CB-06F4-0F8C4C535BD9}"/>
          </ac:spMkLst>
        </pc:spChg>
        <pc:spChg chg="del mod">
          <ac:chgData name="Fatima Pillosu" userId="a6295d4dc9e22643" providerId="LiveId" clId="{52EF59A5-9253-40EE-B4E9-6C29016C4ED1}" dt="2025-06-10T21:24:36.468" v="69" actId="478"/>
          <ac:spMkLst>
            <pc:docMk/>
            <pc:sldMk cId="1822901782" sldId="256"/>
            <ac:spMk id="290" creationId="{5B7C8A92-F36B-D01D-BF23-E8D745107B49}"/>
          </ac:spMkLst>
        </pc:spChg>
        <pc:spChg chg="del mod">
          <ac:chgData name="Fatima Pillosu" userId="a6295d4dc9e22643" providerId="LiveId" clId="{52EF59A5-9253-40EE-B4E9-6C29016C4ED1}" dt="2025-06-10T21:24:36.468" v="69" actId="478"/>
          <ac:spMkLst>
            <pc:docMk/>
            <pc:sldMk cId="1822901782" sldId="256"/>
            <ac:spMk id="291" creationId="{DF51F747-D2AE-B2F4-710A-8D2035E520F4}"/>
          </ac:spMkLst>
        </pc:spChg>
        <pc:spChg chg="del mod">
          <ac:chgData name="Fatima Pillosu" userId="a6295d4dc9e22643" providerId="LiveId" clId="{52EF59A5-9253-40EE-B4E9-6C29016C4ED1}" dt="2025-06-10T21:24:36.468" v="69" actId="478"/>
          <ac:spMkLst>
            <pc:docMk/>
            <pc:sldMk cId="1822901782" sldId="256"/>
            <ac:spMk id="292" creationId="{7F186050-7DC6-5B5A-758F-07118DDC2B21}"/>
          </ac:spMkLst>
        </pc:spChg>
        <pc:picChg chg="add del mod">
          <ac:chgData name="Fatima Pillosu" userId="a6295d4dc9e22643" providerId="LiveId" clId="{52EF59A5-9253-40EE-B4E9-6C29016C4ED1}" dt="2025-06-10T21:33:57.960" v="132" actId="21"/>
          <ac:picMkLst>
            <pc:docMk/>
            <pc:sldMk cId="1822901782" sldId="256"/>
            <ac:picMk id="3" creationId="{DD19E003-9B69-0D4C-8F3A-5E4B1DB55312}"/>
          </ac:picMkLst>
        </pc:picChg>
        <pc:picChg chg="add del mod">
          <ac:chgData name="Fatima Pillosu" userId="a6295d4dc9e22643" providerId="LiveId" clId="{52EF59A5-9253-40EE-B4E9-6C29016C4ED1}" dt="2025-06-10T21:33:57.960" v="132" actId="21"/>
          <ac:picMkLst>
            <pc:docMk/>
            <pc:sldMk cId="1822901782" sldId="256"/>
            <ac:picMk id="4" creationId="{3DECA9E4-0733-4976-F224-87334909E84A}"/>
          </ac:picMkLst>
        </pc:picChg>
        <pc:picChg chg="add mod">
          <ac:chgData name="Fatima Pillosu" userId="a6295d4dc9e22643" providerId="LiveId" clId="{52EF59A5-9253-40EE-B4E9-6C29016C4ED1}" dt="2025-06-10T21:34:06.438" v="133"/>
          <ac:picMkLst>
            <pc:docMk/>
            <pc:sldMk cId="1822901782" sldId="256"/>
            <ac:picMk id="25" creationId="{DD19E003-9B69-0D4C-8F3A-5E4B1DB55312}"/>
          </ac:picMkLst>
        </pc:picChg>
        <pc:picChg chg="add mod">
          <ac:chgData name="Fatima Pillosu" userId="a6295d4dc9e22643" providerId="LiveId" clId="{52EF59A5-9253-40EE-B4E9-6C29016C4ED1}" dt="2025-06-10T21:34:06.438" v="133"/>
          <ac:picMkLst>
            <pc:docMk/>
            <pc:sldMk cId="1822901782" sldId="256"/>
            <ac:picMk id="26" creationId="{3DECA9E4-0733-4976-F224-87334909E84A}"/>
          </ac:picMkLst>
        </pc:picChg>
        <pc:picChg chg="del mod">
          <ac:chgData name="Fatima Pillosu" userId="a6295d4dc9e22643" providerId="LiveId" clId="{52EF59A5-9253-40EE-B4E9-6C29016C4ED1}" dt="2025-06-10T21:28:05.903" v="117" actId="21"/>
          <ac:picMkLst>
            <pc:docMk/>
            <pc:sldMk cId="1822901782" sldId="256"/>
            <ac:picMk id="246" creationId="{DD19E003-9B69-0D4C-8F3A-5E4B1DB55312}"/>
          </ac:picMkLst>
        </pc:picChg>
        <pc:picChg chg="del mod">
          <ac:chgData name="Fatima Pillosu" userId="a6295d4dc9e22643" providerId="LiveId" clId="{52EF59A5-9253-40EE-B4E9-6C29016C4ED1}" dt="2025-06-10T21:28:05.903" v="117" actId="21"/>
          <ac:picMkLst>
            <pc:docMk/>
            <pc:sldMk cId="1822901782" sldId="256"/>
            <ac:picMk id="247" creationId="{3DECA9E4-0733-4976-F224-87334909E84A}"/>
          </ac:picMkLst>
        </pc:picChg>
        <pc:picChg chg="del mod">
          <ac:chgData name="Fatima Pillosu" userId="a6295d4dc9e22643" providerId="LiveId" clId="{52EF59A5-9253-40EE-B4E9-6C29016C4ED1}" dt="2025-06-10T21:24:36.468" v="69" actId="478"/>
          <ac:picMkLst>
            <pc:docMk/>
            <pc:sldMk cId="1822901782" sldId="256"/>
            <ac:picMk id="265" creationId="{AD45D5A2-9A42-E252-C5EF-ED6DD75D09A0}"/>
          </ac:picMkLst>
        </pc:picChg>
        <pc:picChg chg="del mod">
          <ac:chgData name="Fatima Pillosu" userId="a6295d4dc9e22643" providerId="LiveId" clId="{52EF59A5-9253-40EE-B4E9-6C29016C4ED1}" dt="2025-06-10T21:24:36.468" v="69" actId="478"/>
          <ac:picMkLst>
            <pc:docMk/>
            <pc:sldMk cId="1822901782" sldId="256"/>
            <ac:picMk id="266" creationId="{5BCEBDA3-1B27-1610-3622-5595C4F3952F}"/>
          </ac:picMkLst>
        </pc:picChg>
        <pc:cxnChg chg="add del mod">
          <ac:chgData name="Fatima Pillosu" userId="a6295d4dc9e22643" providerId="LiveId" clId="{52EF59A5-9253-40EE-B4E9-6C29016C4ED1}" dt="2025-06-10T21:28:57.014" v="119" actId="478"/>
          <ac:cxnSpMkLst>
            <pc:docMk/>
            <pc:sldMk cId="1822901782" sldId="256"/>
            <ac:cxnSpMk id="23" creationId="{888A4472-80F1-AEBB-E14B-96B16B5F32F1}"/>
          </ac:cxnSpMkLst>
        </pc:cxnChg>
        <pc:cxnChg chg="del mod">
          <ac:chgData name="Fatima Pillosu" userId="a6295d4dc9e22643" providerId="LiveId" clId="{52EF59A5-9253-40EE-B4E9-6C29016C4ED1}" dt="2025-06-10T21:28:05.903" v="117" actId="21"/>
          <ac:cxnSpMkLst>
            <pc:docMk/>
            <pc:sldMk cId="1822901782" sldId="256"/>
            <ac:cxnSpMk id="284" creationId="{888A4472-80F1-AEBB-E14B-96B16B5F32F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11" y="418288"/>
            <a:ext cx="2662317" cy="889823"/>
          </a:xfrm>
        </p:spPr>
        <p:txBody>
          <a:bodyPr anchor="b"/>
          <a:lstStyle>
            <a:lvl1pPr algn="ctr">
              <a:defRPr sz="2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517" y="1342426"/>
            <a:ext cx="2349104" cy="617078"/>
          </a:xfrm>
        </p:spPr>
        <p:txBody>
          <a:bodyPr/>
          <a:lstStyle>
            <a:lvl1pPr marL="0" indent="0" algn="ctr">
              <a:buNone/>
              <a:defRPr sz="822"/>
            </a:lvl1pPr>
            <a:lvl2pPr marL="156591" indent="0" algn="ctr">
              <a:buNone/>
              <a:defRPr sz="685"/>
            </a:lvl2pPr>
            <a:lvl3pPr marL="313182" indent="0" algn="ctr">
              <a:buNone/>
              <a:defRPr sz="617"/>
            </a:lvl3pPr>
            <a:lvl4pPr marL="469773" indent="0" algn="ctr">
              <a:buNone/>
              <a:defRPr sz="548"/>
            </a:lvl4pPr>
            <a:lvl5pPr marL="626364" indent="0" algn="ctr">
              <a:buNone/>
              <a:defRPr sz="548"/>
            </a:lvl5pPr>
            <a:lvl6pPr marL="782955" indent="0" algn="ctr">
              <a:buNone/>
              <a:defRPr sz="548"/>
            </a:lvl6pPr>
            <a:lvl7pPr marL="939546" indent="0" algn="ctr">
              <a:buNone/>
              <a:defRPr sz="548"/>
            </a:lvl7pPr>
            <a:lvl8pPr marL="1096137" indent="0" algn="ctr">
              <a:buNone/>
              <a:defRPr sz="548"/>
            </a:lvl8pPr>
            <a:lvl9pPr marL="1252728" indent="0" algn="ctr">
              <a:buNone/>
              <a:defRPr sz="5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92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93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41437" y="136077"/>
            <a:ext cx="675367" cy="21659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335" y="136077"/>
            <a:ext cx="1986950" cy="21659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8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3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03" y="637194"/>
            <a:ext cx="2701469" cy="1063173"/>
          </a:xfrm>
        </p:spPr>
        <p:txBody>
          <a:bodyPr anchor="b"/>
          <a:lstStyle>
            <a:lvl1pPr>
              <a:defRPr sz="2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703" y="1710426"/>
            <a:ext cx="2701469" cy="559097"/>
          </a:xfrm>
        </p:spPr>
        <p:txBody>
          <a:bodyPr/>
          <a:lstStyle>
            <a:lvl1pPr marL="0" indent="0">
              <a:buNone/>
              <a:defRPr sz="822">
                <a:solidFill>
                  <a:schemeClr val="tx1">
                    <a:tint val="82000"/>
                  </a:schemeClr>
                </a:solidFill>
              </a:defRPr>
            </a:lvl1pPr>
            <a:lvl2pPr marL="156591" indent="0">
              <a:buNone/>
              <a:defRPr sz="685">
                <a:solidFill>
                  <a:schemeClr val="tx1">
                    <a:tint val="82000"/>
                  </a:schemeClr>
                </a:solidFill>
              </a:defRPr>
            </a:lvl2pPr>
            <a:lvl3pPr marL="313182" indent="0">
              <a:buNone/>
              <a:defRPr sz="617">
                <a:solidFill>
                  <a:schemeClr val="tx1">
                    <a:tint val="82000"/>
                  </a:schemeClr>
                </a:solidFill>
              </a:defRPr>
            </a:lvl3pPr>
            <a:lvl4pPr marL="469773" indent="0">
              <a:buNone/>
              <a:defRPr sz="548">
                <a:solidFill>
                  <a:schemeClr val="tx1">
                    <a:tint val="82000"/>
                  </a:schemeClr>
                </a:solidFill>
              </a:defRPr>
            </a:lvl4pPr>
            <a:lvl5pPr marL="626364" indent="0">
              <a:buNone/>
              <a:defRPr sz="548">
                <a:solidFill>
                  <a:schemeClr val="tx1">
                    <a:tint val="82000"/>
                  </a:schemeClr>
                </a:solidFill>
              </a:defRPr>
            </a:lvl5pPr>
            <a:lvl6pPr marL="782955" indent="0">
              <a:buNone/>
              <a:defRPr sz="548">
                <a:solidFill>
                  <a:schemeClr val="tx1">
                    <a:tint val="82000"/>
                  </a:schemeClr>
                </a:solidFill>
              </a:defRPr>
            </a:lvl6pPr>
            <a:lvl7pPr marL="939546" indent="0">
              <a:buNone/>
              <a:defRPr sz="548">
                <a:solidFill>
                  <a:schemeClr val="tx1">
                    <a:tint val="82000"/>
                  </a:schemeClr>
                </a:solidFill>
              </a:defRPr>
            </a:lvl7pPr>
            <a:lvl8pPr marL="1096137" indent="0">
              <a:buNone/>
              <a:defRPr sz="548">
                <a:solidFill>
                  <a:schemeClr val="tx1">
                    <a:tint val="82000"/>
                  </a:schemeClr>
                </a:solidFill>
              </a:defRPr>
            </a:lvl8pPr>
            <a:lvl9pPr marL="1252728" indent="0">
              <a:buNone/>
              <a:defRPr sz="5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20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334" y="680383"/>
            <a:ext cx="1331159" cy="1621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5645" y="680383"/>
            <a:ext cx="1331159" cy="1621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85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136077"/>
            <a:ext cx="2701469" cy="494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743" y="626544"/>
            <a:ext cx="1325041" cy="307060"/>
          </a:xfrm>
        </p:spPr>
        <p:txBody>
          <a:bodyPr anchor="b"/>
          <a:lstStyle>
            <a:lvl1pPr marL="0" indent="0">
              <a:buNone/>
              <a:defRPr sz="822" b="1"/>
            </a:lvl1pPr>
            <a:lvl2pPr marL="156591" indent="0">
              <a:buNone/>
              <a:defRPr sz="685" b="1"/>
            </a:lvl2pPr>
            <a:lvl3pPr marL="313182" indent="0">
              <a:buNone/>
              <a:defRPr sz="617" b="1"/>
            </a:lvl3pPr>
            <a:lvl4pPr marL="469773" indent="0">
              <a:buNone/>
              <a:defRPr sz="548" b="1"/>
            </a:lvl4pPr>
            <a:lvl5pPr marL="626364" indent="0">
              <a:buNone/>
              <a:defRPr sz="548" b="1"/>
            </a:lvl5pPr>
            <a:lvl6pPr marL="782955" indent="0">
              <a:buNone/>
              <a:defRPr sz="548" b="1"/>
            </a:lvl6pPr>
            <a:lvl7pPr marL="939546" indent="0">
              <a:buNone/>
              <a:defRPr sz="548" b="1"/>
            </a:lvl7pPr>
            <a:lvl8pPr marL="1096137" indent="0">
              <a:buNone/>
              <a:defRPr sz="548" b="1"/>
            </a:lvl8pPr>
            <a:lvl9pPr marL="1252728" indent="0">
              <a:buNone/>
              <a:defRPr sz="5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743" y="933605"/>
            <a:ext cx="1325041" cy="1373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85645" y="626544"/>
            <a:ext cx="1331567" cy="307060"/>
          </a:xfrm>
        </p:spPr>
        <p:txBody>
          <a:bodyPr anchor="b"/>
          <a:lstStyle>
            <a:lvl1pPr marL="0" indent="0">
              <a:buNone/>
              <a:defRPr sz="822" b="1"/>
            </a:lvl1pPr>
            <a:lvl2pPr marL="156591" indent="0">
              <a:buNone/>
              <a:defRPr sz="685" b="1"/>
            </a:lvl2pPr>
            <a:lvl3pPr marL="313182" indent="0">
              <a:buNone/>
              <a:defRPr sz="617" b="1"/>
            </a:lvl3pPr>
            <a:lvl4pPr marL="469773" indent="0">
              <a:buNone/>
              <a:defRPr sz="548" b="1"/>
            </a:lvl4pPr>
            <a:lvl5pPr marL="626364" indent="0">
              <a:buNone/>
              <a:defRPr sz="548" b="1"/>
            </a:lvl5pPr>
            <a:lvl6pPr marL="782955" indent="0">
              <a:buNone/>
              <a:defRPr sz="548" b="1"/>
            </a:lvl6pPr>
            <a:lvl7pPr marL="939546" indent="0">
              <a:buNone/>
              <a:defRPr sz="548" b="1"/>
            </a:lvl7pPr>
            <a:lvl8pPr marL="1096137" indent="0">
              <a:buNone/>
              <a:defRPr sz="548" b="1"/>
            </a:lvl8pPr>
            <a:lvl9pPr marL="1252728" indent="0">
              <a:buNone/>
              <a:defRPr sz="5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85645" y="933605"/>
            <a:ext cx="1331567" cy="1373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41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41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05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170392"/>
            <a:ext cx="1010196" cy="596371"/>
          </a:xfrm>
        </p:spPr>
        <p:txBody>
          <a:bodyPr anchor="b"/>
          <a:lstStyle>
            <a:lvl1pPr>
              <a:defRPr sz="1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567" y="367999"/>
            <a:ext cx="1585645" cy="1816328"/>
          </a:xfrm>
        </p:spPr>
        <p:txBody>
          <a:bodyPr/>
          <a:lstStyle>
            <a:lvl1pPr>
              <a:defRPr sz="1096"/>
            </a:lvl1pPr>
            <a:lvl2pPr>
              <a:defRPr sz="959"/>
            </a:lvl2pPr>
            <a:lvl3pPr>
              <a:defRPr sz="822"/>
            </a:lvl3pPr>
            <a:lvl4pPr>
              <a:defRPr sz="685"/>
            </a:lvl4pPr>
            <a:lvl5pPr>
              <a:defRPr sz="685"/>
            </a:lvl5pPr>
            <a:lvl6pPr>
              <a:defRPr sz="685"/>
            </a:lvl6pPr>
            <a:lvl7pPr>
              <a:defRPr sz="685"/>
            </a:lvl7pPr>
            <a:lvl8pPr>
              <a:defRPr sz="685"/>
            </a:lvl8pPr>
            <a:lvl9pPr>
              <a:defRPr sz="6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742" y="766763"/>
            <a:ext cx="1010196" cy="1420522"/>
          </a:xfrm>
        </p:spPr>
        <p:txBody>
          <a:bodyPr/>
          <a:lstStyle>
            <a:lvl1pPr marL="0" indent="0">
              <a:buNone/>
              <a:defRPr sz="548"/>
            </a:lvl1pPr>
            <a:lvl2pPr marL="156591" indent="0">
              <a:buNone/>
              <a:defRPr sz="480"/>
            </a:lvl2pPr>
            <a:lvl3pPr marL="313182" indent="0">
              <a:buNone/>
              <a:defRPr sz="411"/>
            </a:lvl3pPr>
            <a:lvl4pPr marL="469773" indent="0">
              <a:buNone/>
              <a:defRPr sz="343"/>
            </a:lvl4pPr>
            <a:lvl5pPr marL="626364" indent="0">
              <a:buNone/>
              <a:defRPr sz="343"/>
            </a:lvl5pPr>
            <a:lvl6pPr marL="782955" indent="0">
              <a:buNone/>
              <a:defRPr sz="343"/>
            </a:lvl6pPr>
            <a:lvl7pPr marL="939546" indent="0">
              <a:buNone/>
              <a:defRPr sz="343"/>
            </a:lvl7pPr>
            <a:lvl8pPr marL="1096137" indent="0">
              <a:buNone/>
              <a:defRPr sz="343"/>
            </a:lvl8pPr>
            <a:lvl9pPr marL="1252728" indent="0">
              <a:buNone/>
              <a:defRPr sz="3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2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170392"/>
            <a:ext cx="1010196" cy="596371"/>
          </a:xfrm>
        </p:spPr>
        <p:txBody>
          <a:bodyPr anchor="b"/>
          <a:lstStyle>
            <a:lvl1pPr>
              <a:defRPr sz="1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31567" y="367999"/>
            <a:ext cx="1585645" cy="1816328"/>
          </a:xfrm>
        </p:spPr>
        <p:txBody>
          <a:bodyPr anchor="t"/>
          <a:lstStyle>
            <a:lvl1pPr marL="0" indent="0">
              <a:buNone/>
              <a:defRPr sz="1096"/>
            </a:lvl1pPr>
            <a:lvl2pPr marL="156591" indent="0">
              <a:buNone/>
              <a:defRPr sz="959"/>
            </a:lvl2pPr>
            <a:lvl3pPr marL="313182" indent="0">
              <a:buNone/>
              <a:defRPr sz="822"/>
            </a:lvl3pPr>
            <a:lvl4pPr marL="469773" indent="0">
              <a:buNone/>
              <a:defRPr sz="685"/>
            </a:lvl4pPr>
            <a:lvl5pPr marL="626364" indent="0">
              <a:buNone/>
              <a:defRPr sz="685"/>
            </a:lvl5pPr>
            <a:lvl6pPr marL="782955" indent="0">
              <a:buNone/>
              <a:defRPr sz="685"/>
            </a:lvl6pPr>
            <a:lvl7pPr marL="939546" indent="0">
              <a:buNone/>
              <a:defRPr sz="685"/>
            </a:lvl7pPr>
            <a:lvl8pPr marL="1096137" indent="0">
              <a:buNone/>
              <a:defRPr sz="685"/>
            </a:lvl8pPr>
            <a:lvl9pPr marL="1252728" indent="0">
              <a:buNone/>
              <a:defRPr sz="6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742" y="766763"/>
            <a:ext cx="1010196" cy="1420522"/>
          </a:xfrm>
        </p:spPr>
        <p:txBody>
          <a:bodyPr/>
          <a:lstStyle>
            <a:lvl1pPr marL="0" indent="0">
              <a:buNone/>
              <a:defRPr sz="548"/>
            </a:lvl1pPr>
            <a:lvl2pPr marL="156591" indent="0">
              <a:buNone/>
              <a:defRPr sz="480"/>
            </a:lvl2pPr>
            <a:lvl3pPr marL="313182" indent="0">
              <a:buNone/>
              <a:defRPr sz="411"/>
            </a:lvl3pPr>
            <a:lvl4pPr marL="469773" indent="0">
              <a:buNone/>
              <a:defRPr sz="343"/>
            </a:lvl4pPr>
            <a:lvl5pPr marL="626364" indent="0">
              <a:buNone/>
              <a:defRPr sz="343"/>
            </a:lvl5pPr>
            <a:lvl6pPr marL="782955" indent="0">
              <a:buNone/>
              <a:defRPr sz="343"/>
            </a:lvl6pPr>
            <a:lvl7pPr marL="939546" indent="0">
              <a:buNone/>
              <a:defRPr sz="343"/>
            </a:lvl7pPr>
            <a:lvl8pPr marL="1096137" indent="0">
              <a:buNone/>
              <a:defRPr sz="343"/>
            </a:lvl8pPr>
            <a:lvl9pPr marL="1252728" indent="0">
              <a:buNone/>
              <a:defRPr sz="3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335" y="136077"/>
            <a:ext cx="2701469" cy="494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335" y="680383"/>
            <a:ext cx="2701469" cy="1621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5335" y="2368918"/>
            <a:ext cx="704731" cy="1360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8CFAB-1E7E-451D-AC8D-2ADD82320E15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7521" y="2368918"/>
            <a:ext cx="1057097" cy="1360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2072" y="2368918"/>
            <a:ext cx="704731" cy="1360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53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313182" rtl="0" eaLnBrk="1" latinLnBrk="0" hangingPunct="1">
        <a:lnSpc>
          <a:spcPct val="90000"/>
        </a:lnSpc>
        <a:spcBef>
          <a:spcPct val="0"/>
        </a:spcBef>
        <a:buNone/>
        <a:defRPr sz="15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96" indent="-78296" algn="l" defTabSz="313182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1pPr>
      <a:lvl2pPr marL="234887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391478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5" kern="1200">
          <a:solidFill>
            <a:schemeClr val="tx1"/>
          </a:solidFill>
          <a:latin typeface="+mn-lt"/>
          <a:ea typeface="+mn-ea"/>
          <a:cs typeface="+mn-cs"/>
        </a:defRPr>
      </a:lvl3pPr>
      <a:lvl4pPr marL="548069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4pPr>
      <a:lvl5pPr marL="704660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5pPr>
      <a:lvl6pPr marL="861251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6pPr>
      <a:lvl7pPr marL="1017842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7pPr>
      <a:lvl8pPr marL="1174433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8pPr>
      <a:lvl9pPr marL="1331024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1pPr>
      <a:lvl2pPr marL="156591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2pPr>
      <a:lvl3pPr marL="313182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3pPr>
      <a:lvl4pPr marL="469773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4pPr>
      <a:lvl5pPr marL="626364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5pPr>
      <a:lvl6pPr marL="782955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6pPr>
      <a:lvl7pPr marL="939546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7pPr>
      <a:lvl8pPr marL="1096137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8pPr>
      <a:lvl9pPr marL="1252728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D19E003-9B69-0D4C-8F3A-5E4B1DB553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0" t="29389" r="7856" b="5375"/>
          <a:stretch/>
        </p:blipFill>
        <p:spPr>
          <a:xfrm>
            <a:off x="243661" y="869290"/>
            <a:ext cx="2880000" cy="1573569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DECA9E4-0733-4976-F224-87334909E8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9" t="22815" r="11442" b="73976"/>
          <a:stretch/>
        </p:blipFill>
        <p:spPr>
          <a:xfrm>
            <a:off x="407084" y="734031"/>
            <a:ext cx="2605727" cy="7673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D71C2F-8A93-3E18-C947-1AAE4CB8DE6C}"/>
              </a:ext>
            </a:extLst>
          </p:cNvPr>
          <p:cNvSpPr txBox="1"/>
          <p:nvPr/>
        </p:nvSpPr>
        <p:spPr>
          <a:xfrm>
            <a:off x="-215986" y="87867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DD74F2-32FC-DC5C-AFCF-1109251281A8}"/>
              </a:ext>
            </a:extLst>
          </p:cNvPr>
          <p:cNvSpPr txBox="1"/>
          <p:nvPr/>
        </p:nvSpPr>
        <p:spPr>
          <a:xfrm>
            <a:off x="-215986" y="146662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DBE79A-CDEE-2F1B-733D-4B4214DE63A9}"/>
              </a:ext>
            </a:extLst>
          </p:cNvPr>
          <p:cNvSpPr txBox="1"/>
          <p:nvPr/>
        </p:nvSpPr>
        <p:spPr>
          <a:xfrm>
            <a:off x="-215986" y="197338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23B178-82B8-A456-CC6F-11113A21FC39}"/>
              </a:ext>
            </a:extLst>
          </p:cNvPr>
          <p:cNvSpPr txBox="1"/>
          <p:nvPr/>
        </p:nvSpPr>
        <p:spPr>
          <a:xfrm>
            <a:off x="405446" y="2403931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E82DC8-5C42-716E-4D57-068EA4CD263A}"/>
              </a:ext>
            </a:extLst>
          </p:cNvPr>
          <p:cNvSpPr txBox="1"/>
          <p:nvPr/>
        </p:nvSpPr>
        <p:spPr>
          <a:xfrm>
            <a:off x="1207943" y="2403931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CCC7D0-D92F-B870-9BE8-D967DDA8EC43}"/>
              </a:ext>
            </a:extLst>
          </p:cNvPr>
          <p:cNvSpPr txBox="1"/>
          <p:nvPr/>
        </p:nvSpPr>
        <p:spPr>
          <a:xfrm>
            <a:off x="2021742" y="2403931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FCCC32-A76A-C731-E53C-976B51B2E78F}"/>
              </a:ext>
            </a:extLst>
          </p:cNvPr>
          <p:cNvSpPr txBox="1"/>
          <p:nvPr/>
        </p:nvSpPr>
        <p:spPr>
          <a:xfrm>
            <a:off x="1401644" y="439521"/>
            <a:ext cx="616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[metres]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80BFB8-ECAC-4575-6E3F-C442E1C78A1B}"/>
              </a:ext>
            </a:extLst>
          </p:cNvPr>
          <p:cNvSpPr txBox="1"/>
          <p:nvPr/>
        </p:nvSpPr>
        <p:spPr>
          <a:xfrm>
            <a:off x="217057" y="575328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4B1EC8-EEF5-3E04-30C8-8119BB015E8C}"/>
              </a:ext>
            </a:extLst>
          </p:cNvPr>
          <p:cNvSpPr txBox="1"/>
          <p:nvPr/>
        </p:nvSpPr>
        <p:spPr>
          <a:xfrm>
            <a:off x="2506881" y="575328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094C95-0B0A-3F7B-65FF-675BE29609E9}"/>
              </a:ext>
            </a:extLst>
          </p:cNvPr>
          <p:cNvSpPr txBox="1"/>
          <p:nvPr/>
        </p:nvSpPr>
        <p:spPr>
          <a:xfrm>
            <a:off x="2220653" y="575328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37EC09-A128-E4B0-D950-46CA0486F051}"/>
              </a:ext>
            </a:extLst>
          </p:cNvPr>
          <p:cNvSpPr txBox="1"/>
          <p:nvPr/>
        </p:nvSpPr>
        <p:spPr>
          <a:xfrm>
            <a:off x="1934425" y="575328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250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8AF0F2-D83D-E62C-48BA-4BD85AC209FD}"/>
              </a:ext>
            </a:extLst>
          </p:cNvPr>
          <p:cNvSpPr txBox="1"/>
          <p:nvPr/>
        </p:nvSpPr>
        <p:spPr>
          <a:xfrm>
            <a:off x="1648197" y="575328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E915F8-D5A5-D72B-714A-2332F7428974}"/>
              </a:ext>
            </a:extLst>
          </p:cNvPr>
          <p:cNvSpPr txBox="1"/>
          <p:nvPr/>
        </p:nvSpPr>
        <p:spPr>
          <a:xfrm>
            <a:off x="1361969" y="575328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FB6C0A-ABF7-0967-AE90-D6E6D00DED53}"/>
              </a:ext>
            </a:extLst>
          </p:cNvPr>
          <p:cNvSpPr txBox="1"/>
          <p:nvPr/>
        </p:nvSpPr>
        <p:spPr>
          <a:xfrm>
            <a:off x="1075741" y="575328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1B51A5-3A13-957B-480D-BE6A65A3C9D4}"/>
              </a:ext>
            </a:extLst>
          </p:cNvPr>
          <p:cNvSpPr txBox="1"/>
          <p:nvPr/>
        </p:nvSpPr>
        <p:spPr>
          <a:xfrm>
            <a:off x="789513" y="575328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75BA01-6C94-5BE2-21E1-3A89ADE0CA6D}"/>
              </a:ext>
            </a:extLst>
          </p:cNvPr>
          <p:cNvSpPr txBox="1"/>
          <p:nvPr/>
        </p:nvSpPr>
        <p:spPr>
          <a:xfrm>
            <a:off x="503285" y="575328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989090-3AC2-BECC-CBF8-E09CCF9C11A4}"/>
              </a:ext>
            </a:extLst>
          </p:cNvPr>
          <p:cNvSpPr txBox="1"/>
          <p:nvPr/>
        </p:nvSpPr>
        <p:spPr>
          <a:xfrm>
            <a:off x="2793108" y="575328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0D8AAC-E71B-0CDB-209C-5D6FFDC369DA}"/>
              </a:ext>
            </a:extLst>
          </p:cNvPr>
          <p:cNvSpPr txBox="1"/>
          <p:nvPr/>
        </p:nvSpPr>
        <p:spPr>
          <a:xfrm>
            <a:off x="-83152" y="-65388"/>
            <a:ext cx="3291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variables for data-driven model  </a:t>
            </a:r>
          </a:p>
          <a:p>
            <a:r>
              <a:rPr lang="en-US" sz="1000" u="sng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Standard deviation of the filtered sub-grid orography</a:t>
            </a:r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(ERA5) Static field</a:t>
            </a:r>
            <a:endParaRPr lang="en-GB" sz="10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90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Pillosu</dc:creator>
  <cp:lastModifiedBy>Fatima Pillosu</cp:lastModifiedBy>
  <cp:revision>1</cp:revision>
  <dcterms:created xsi:type="dcterms:W3CDTF">2024-04-05T07:46:44Z</dcterms:created>
  <dcterms:modified xsi:type="dcterms:W3CDTF">2025-06-10T21:34:36Z</dcterms:modified>
</cp:coreProperties>
</file>