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3311525" cy="4518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D2D2D"/>
    <a:srgbClr val="00FFFF"/>
    <a:srgbClr val="475E00"/>
    <a:srgbClr val="16FB17"/>
    <a:srgbClr val="680F01"/>
    <a:srgbClr val="FFE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97EC2-C770-4AE8-9D0C-3702CDF83D14}" v="6" dt="2025-05-25T20:56:32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D146198-251D-4005-8510-6716C664197C}"/>
    <pc:docChg chg="undo custSel modSld">
      <pc:chgData name="Fatima Pillosu" userId="a6295d4dc9e22643" providerId="LiveId" clId="{4D146198-251D-4005-8510-6716C664197C}" dt="2024-07-25T20:32:05.189" v="106"/>
      <pc:docMkLst>
        <pc:docMk/>
      </pc:docMkLst>
      <pc:sldChg chg="addSp delSp modSp mod">
        <pc:chgData name="Fatima Pillosu" userId="a6295d4dc9e22643" providerId="LiveId" clId="{4D146198-251D-4005-8510-6716C664197C}" dt="2024-07-25T20:32:05.189" v="106"/>
        <pc:sldMkLst>
          <pc:docMk/>
          <pc:sldMk cId="1380674543" sldId="256"/>
        </pc:sldMkLst>
        <pc:spChg chg="add mod">
          <ac:chgData name="Fatima Pillosu" userId="a6295d4dc9e22643" providerId="LiveId" clId="{4D146198-251D-4005-8510-6716C664197C}" dt="2024-07-25T20:29:31.780" v="1"/>
          <ac:spMkLst>
            <pc:docMk/>
            <pc:sldMk cId="1380674543" sldId="256"/>
            <ac:spMk id="2" creationId="{60AAC84E-691E-52B9-85AE-F29AF0BA833E}"/>
          </ac:spMkLst>
        </pc:spChg>
        <pc:spChg chg="add mod">
          <ac:chgData name="Fatima Pillosu" userId="a6295d4dc9e22643" providerId="LiveId" clId="{4D146198-251D-4005-8510-6716C664197C}" dt="2024-07-25T20:29:31.780" v="1"/>
          <ac:spMkLst>
            <pc:docMk/>
            <pc:sldMk cId="1380674543" sldId="256"/>
            <ac:spMk id="3" creationId="{E13B4266-8F3B-FDD3-769A-3CE9A69DF6C9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6" creationId="{0C7866F8-3D28-D23F-94F4-31434FC45C8D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7" creationId="{12F23E37-D850-2205-D764-E65B9EEE2D3F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8" creationId="{47E1CCA9-1FE1-AC39-2A65-B2530877FE67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9" creationId="{1BF944C8-72B7-EE1A-6F7B-CF42B3774EC5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0" creationId="{E426F851-70D0-C74A-EE11-AF956E60CFE7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1" creationId="{27EB65F3-73F5-B07A-A818-9796C53071D9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2" creationId="{F8E8BF63-273E-0C12-2314-78FB9D7EA77C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3" creationId="{31D547D6-3E3A-6367-A806-E3B56F1B5A30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4" creationId="{8AF1D376-2A82-A44F-4F2C-5830FEE78451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5" creationId="{28538DD9-DAB7-10B4-2328-9112FCBAC9B9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6" creationId="{9F366357-E9B2-2CA5-1755-68B795391F73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7" creationId="{344C4B38-03CB-55F0-EA16-6F4270C3443B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8" creationId="{BAB5FA82-2A90-06EE-6258-9D203AB1BDB8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9" creationId="{0CF0744B-6F21-8DAC-A83E-61D8222B0F1B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1" creationId="{B6871B03-CD01-1DE9-106B-BECB69B252AC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2" creationId="{ED01783E-4F4C-A8C9-3F22-8A910D6F8F90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3" creationId="{6ECAE385-D2E4-A5F8-D03D-40BE92503682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4" creationId="{377CE1CC-2AA5-9330-A970-BB92ACF08CEE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5" creationId="{89D16ACE-F790-DC3D-1B03-3F9F7A9E10BB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6" creationId="{BD98A7DA-E44F-537E-878D-920D528D2374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7" creationId="{D91A9B1A-3935-E2D1-6A45-A04DB53FA9AF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8" creationId="{FD0F6C0C-3187-59C2-B8AB-8CE80E69B405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9" creationId="{B9263D22-8B6B-1445-8A0C-5061E90D79EF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0" creationId="{734D8A0F-DA4D-8309-F970-E2530B211CA4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1" creationId="{D6D9CBDE-E9C7-3D16-96D4-8E67B270EAE3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2" creationId="{A7B8CD3B-CE6E-F022-E60D-BF8E98B05737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3" creationId="{3BA2A2CA-0B12-CD6C-AFDA-1197C74E9C14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4" creationId="{457BE35D-A1A5-58C6-2F5E-A07F0ABA918B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5" creationId="{3E807561-1BE6-323C-01CD-ACB63198B423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6" creationId="{36CCD4FD-C539-D5EE-73D0-29235DA41DB6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7" creationId="{E464C751-1730-9A7E-ECC2-2153B2204BBA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8" creationId="{99BDB8A4-0494-689D-2507-94CDCEB8D0C2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9" creationId="{22C4AD5E-E154-1EAD-C284-141D4E15EB00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0" creationId="{64644FAA-9682-8175-4D83-E0FAEBF5AECF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1" creationId="{06CC44EE-81B7-DD3C-555F-07C259495E5C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2" creationId="{F606AFF2-A448-29EC-8740-4E64AAE7AB72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3" creationId="{47CED736-C2A1-36CE-3DF2-F463782B7FF3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4" creationId="{59215346-0A39-CC39-D2D8-603954054EC6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5" creationId="{C7F77EE4-03F2-CE29-7AAC-D2E58CAD0D6F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6" creationId="{858257CA-1ABF-6E30-7CB5-A356C4E21C51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7" creationId="{C9DC7499-5DE0-F436-0A8B-A070DEA8096C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8" creationId="{ECD1FCB4-C01C-4739-8CFD-EEF0675DC2CE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1" creationId="{0C7866F8-3D28-D23F-94F4-31434FC45C8D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2" creationId="{12F23E37-D850-2205-D764-E65B9EEE2D3F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3" creationId="{47E1CCA9-1FE1-AC39-2A65-B2530877FE67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4" creationId="{1BF944C8-72B7-EE1A-6F7B-CF42B3774EC5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5" creationId="{E426F851-70D0-C74A-EE11-AF956E60CFE7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6" creationId="{27EB65F3-73F5-B07A-A818-9796C53071D9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7" creationId="{F8E8BF63-273E-0C12-2314-78FB9D7EA77C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8" creationId="{31D547D6-3E3A-6367-A806-E3B56F1B5A30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9" creationId="{8AF1D376-2A82-A44F-4F2C-5830FEE78451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60" creationId="{28538DD9-DAB7-10B4-2328-9112FCBAC9B9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61" creationId="{9F366357-E9B2-2CA5-1755-68B795391F73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62" creationId="{344C4B38-03CB-55F0-EA16-6F4270C3443B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63" creationId="{BAB5FA82-2A90-06EE-6258-9D203AB1BDB8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2" creationId="{0CF0744B-6F21-8DAC-A83E-61D8222B0F1B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4" creationId="{B6871B03-CD01-1DE9-106B-BECB69B252AC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5" creationId="{ED01783E-4F4C-A8C9-3F22-8A910D6F8F90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6" creationId="{6ECAE385-D2E4-A5F8-D03D-40BE92503682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7" creationId="{377CE1CC-2AA5-9330-A970-BB92ACF08CEE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8" creationId="{89D16ACE-F790-DC3D-1B03-3F9F7A9E10BB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9" creationId="{BD98A7DA-E44F-537E-878D-920D528D2374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0" creationId="{D91A9B1A-3935-E2D1-6A45-A04DB53FA9AF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1" creationId="{FD0F6C0C-3187-59C2-B8AB-8CE80E69B405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2" creationId="{B9263D22-8B6B-1445-8A0C-5061E90D79EF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3" creationId="{734D8A0F-DA4D-8309-F970-E2530B211CA4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4" creationId="{D6D9CBDE-E9C7-3D16-96D4-8E67B270EAE3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5" creationId="{A7B8CD3B-CE6E-F022-E60D-BF8E98B05737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6" creationId="{3BA2A2CA-0B12-CD6C-AFDA-1197C74E9C14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7" creationId="{457BE35D-A1A5-58C6-2F5E-A07F0ABA918B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8" creationId="{3E807561-1BE6-323C-01CD-ACB63198B423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9" creationId="{36CCD4FD-C539-D5EE-73D0-29235DA41DB6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0" creationId="{E464C751-1730-9A7E-ECC2-2153B2204BBA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1" creationId="{99BDB8A4-0494-689D-2507-94CDCEB8D0C2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2" creationId="{22C4AD5E-E154-1EAD-C284-141D4E15EB00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3" creationId="{64644FAA-9682-8175-4D83-E0FAEBF5AECF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4" creationId="{06CC44EE-81B7-DD3C-555F-07C259495E5C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5" creationId="{F606AFF2-A448-29EC-8740-4E64AAE7AB72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6" creationId="{47CED736-C2A1-36CE-3DF2-F463782B7FF3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7" creationId="{59215346-0A39-CC39-D2D8-603954054EC6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8" creationId="{C7F77EE4-03F2-CE29-7AAC-D2E58CAD0D6F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9" creationId="{858257CA-1ABF-6E30-7CB5-A356C4E21C51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20" creationId="{C9DC7499-5DE0-F436-0A8B-A070DEA8096C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3" creationId="{0C7866F8-3D28-D23F-94F4-31434FC45C8D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4" creationId="{12F23E37-D850-2205-D764-E65B9EEE2D3F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5" creationId="{47E1CCA9-1FE1-AC39-2A65-B2530877FE67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6" creationId="{1BF944C8-72B7-EE1A-6F7B-CF42B3774EC5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7" creationId="{E426F851-70D0-C74A-EE11-AF956E60CFE7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8" creationId="{27EB65F3-73F5-B07A-A818-9796C53071D9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9" creationId="{F8E8BF63-273E-0C12-2314-78FB9D7EA77C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0" creationId="{31D547D6-3E3A-6367-A806-E3B56F1B5A30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1" creationId="{8AF1D376-2A82-A44F-4F2C-5830FEE78451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2" creationId="{28538DD9-DAB7-10B4-2328-9112FCBAC9B9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3" creationId="{9F366357-E9B2-2CA5-1755-68B795391F73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4" creationId="{344C4B38-03CB-55F0-EA16-6F4270C3443B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5" creationId="{BAB5FA82-2A90-06EE-6258-9D203AB1BDB8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6" creationId="{0CF0744B-6F21-8DAC-A83E-61D8222B0F1B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8" creationId="{B6871B03-CD01-1DE9-106B-BECB69B252AC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9" creationId="{ED01783E-4F4C-A8C9-3F22-8A910D6F8F90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0" creationId="{6ECAE385-D2E4-A5F8-D03D-40BE92503682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1" creationId="{377CE1CC-2AA5-9330-A970-BB92ACF08CEE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2" creationId="{89D16ACE-F790-DC3D-1B03-3F9F7A9E10BB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3" creationId="{BD98A7DA-E44F-537E-878D-920D528D2374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4" creationId="{D91A9B1A-3935-E2D1-6A45-A04DB53FA9AF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5" creationId="{FD0F6C0C-3187-59C2-B8AB-8CE80E69B405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6" creationId="{B9263D22-8B6B-1445-8A0C-5061E90D79EF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7" creationId="{734D8A0F-DA4D-8309-F970-E2530B211CA4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8" creationId="{D6D9CBDE-E9C7-3D16-96D4-8E67B270EAE3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9" creationId="{A7B8CD3B-CE6E-F022-E60D-BF8E98B05737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0" creationId="{3BA2A2CA-0B12-CD6C-AFDA-1197C74E9C14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1" creationId="{457BE35D-A1A5-58C6-2F5E-A07F0ABA918B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2" creationId="{3E807561-1BE6-323C-01CD-ACB63198B423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3" creationId="{36CCD4FD-C539-D5EE-73D0-29235DA41DB6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4" creationId="{E464C751-1730-9A7E-ECC2-2153B2204BBA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5" creationId="{99BDB8A4-0494-689D-2507-94CDCEB8D0C2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6" creationId="{22C4AD5E-E154-1EAD-C284-141D4E15EB00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7" creationId="{64644FAA-9682-8175-4D83-E0FAEBF5AECF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8" creationId="{06CC44EE-81B7-DD3C-555F-07C259495E5C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9" creationId="{F606AFF2-A448-29EC-8740-4E64AAE7AB72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0" creationId="{47CED736-C2A1-36CE-3DF2-F463782B7FF3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1" creationId="{59215346-0A39-CC39-D2D8-603954054EC6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2" creationId="{C7F77EE4-03F2-CE29-7AAC-D2E58CAD0D6F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3" creationId="{858257CA-1ABF-6E30-7CB5-A356C4E21C51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4" creationId="{C9DC7499-5DE0-F436-0A8B-A070DEA8096C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5" creationId="{ECD1FCB4-C01C-4739-8CFD-EEF0675DC2CE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66" creationId="{ECD1FCB4-C01C-4739-8CFD-EEF0675DC2CE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67" creationId="{2D626F25-64D5-8432-44FC-367DBB39D105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68" creationId="{B8007B7D-F052-FFD1-CAEA-9E7123846D05}"/>
          </ac:spMkLst>
        </pc:spChg>
        <pc:spChg chg="add del">
          <ac:chgData name="Fatima Pillosu" userId="a6295d4dc9e22643" providerId="LiveId" clId="{4D146198-251D-4005-8510-6716C664197C}" dt="2024-07-25T20:31:48.300" v="104" actId="478"/>
          <ac:spMkLst>
            <pc:docMk/>
            <pc:sldMk cId="1380674543" sldId="256"/>
            <ac:spMk id="269" creationId="{77966833-8B8E-B509-A28A-61A4497BE12C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2" creationId="{0C7866F8-3D28-D23F-94F4-31434FC45C8D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3" creationId="{12F23E37-D850-2205-D764-E65B9EEE2D3F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4" creationId="{47E1CCA9-1FE1-AC39-2A65-B2530877FE67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5" creationId="{1BF944C8-72B7-EE1A-6F7B-CF42B3774EC5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6" creationId="{E426F851-70D0-C74A-EE11-AF956E60CFE7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7" creationId="{27EB65F3-73F5-B07A-A818-9796C53071D9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8" creationId="{F8E8BF63-273E-0C12-2314-78FB9D7EA77C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9" creationId="{31D547D6-3E3A-6367-A806-E3B56F1B5A30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0" creationId="{8AF1D376-2A82-A44F-4F2C-5830FEE78451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1" creationId="{28538DD9-DAB7-10B4-2328-9112FCBAC9B9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2" creationId="{9F366357-E9B2-2CA5-1755-68B795391F73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3" creationId="{344C4B38-03CB-55F0-EA16-6F4270C3443B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4" creationId="{BAB5FA82-2A90-06EE-6258-9D203AB1BDB8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5" creationId="{0CF0744B-6F21-8DAC-A83E-61D8222B0F1B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7" creationId="{B6871B03-CD01-1DE9-106B-BECB69B252AC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8" creationId="{ED01783E-4F4C-A8C9-3F22-8A910D6F8F90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9" creationId="{6ECAE385-D2E4-A5F8-D03D-40BE92503682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0" creationId="{377CE1CC-2AA5-9330-A970-BB92ACF08CEE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1" creationId="{89D16ACE-F790-DC3D-1B03-3F9F7A9E10BB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2" creationId="{BD98A7DA-E44F-537E-878D-920D528D2374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3" creationId="{D91A9B1A-3935-E2D1-6A45-A04DB53FA9AF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4" creationId="{FD0F6C0C-3187-59C2-B8AB-8CE80E69B405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5" creationId="{B9263D22-8B6B-1445-8A0C-5061E90D79EF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6" creationId="{734D8A0F-DA4D-8309-F970-E2530B211CA4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7" creationId="{D6D9CBDE-E9C7-3D16-96D4-8E67B270EAE3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8" creationId="{A7B8CD3B-CE6E-F022-E60D-BF8E98B05737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9" creationId="{3BA2A2CA-0B12-CD6C-AFDA-1197C74E9C14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0" creationId="{457BE35D-A1A5-58C6-2F5E-A07F0ABA918B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1" creationId="{3E807561-1BE6-323C-01CD-ACB63198B423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2" creationId="{36CCD4FD-C539-D5EE-73D0-29235DA41DB6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3" creationId="{E464C751-1730-9A7E-ECC2-2153B2204BBA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4" creationId="{99BDB8A4-0494-689D-2507-94CDCEB8D0C2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5" creationId="{22C4AD5E-E154-1EAD-C284-141D4E15EB00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6" creationId="{64644FAA-9682-8175-4D83-E0FAEBF5AECF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7" creationId="{06CC44EE-81B7-DD3C-555F-07C259495E5C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8" creationId="{F606AFF2-A448-29EC-8740-4E64AAE7AB72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9" creationId="{47CED736-C2A1-36CE-3DF2-F463782B7FF3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0" creationId="{59215346-0A39-CC39-D2D8-603954054EC6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1" creationId="{C7F77EE4-03F2-CE29-7AAC-D2E58CAD0D6F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2" creationId="{858257CA-1ABF-6E30-7CB5-A356C4E21C51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3" creationId="{C9DC7499-5DE0-F436-0A8B-A070DEA8096C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4" creationId="{ECD1FCB4-C01C-4739-8CFD-EEF0675DC2CE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5" creationId="{2D626F25-64D5-8432-44FC-367DBB39D105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6" creationId="{B8007B7D-F052-FFD1-CAEA-9E7123846D05}"/>
          </ac:spMkLst>
        </pc:spChg>
        <pc:picChg chg="add del mod">
          <ac:chgData name="Fatima Pillosu" userId="a6295d4dc9e22643" providerId="LiveId" clId="{4D146198-251D-4005-8510-6716C664197C}" dt="2024-07-25T20:31:50.311" v="105" actId="21"/>
          <ac:picMkLst>
            <pc:docMk/>
            <pc:sldMk cId="1380674543" sldId="256"/>
            <ac:picMk id="4" creationId="{D26D42B5-73FE-CAB1-1164-A632119A173E}"/>
          </ac:picMkLst>
        </pc:picChg>
        <pc:picChg chg="add del mod">
          <ac:chgData name="Fatima Pillosu" userId="a6295d4dc9e22643" providerId="LiveId" clId="{4D146198-251D-4005-8510-6716C664197C}" dt="2024-07-25T20:31:50.311" v="105" actId="21"/>
          <ac:picMkLst>
            <pc:docMk/>
            <pc:sldMk cId="1380674543" sldId="256"/>
            <ac:picMk id="5" creationId="{E9C6D329-88F6-78AE-5643-50A8169BD267}"/>
          </ac:picMkLst>
        </pc:picChg>
        <pc:picChg chg="add del mod">
          <ac:chgData name="Fatima Pillosu" userId="a6295d4dc9e22643" providerId="LiveId" clId="{4D146198-251D-4005-8510-6716C664197C}" dt="2024-07-25T20:31:50.311" v="105" actId="21"/>
          <ac:picMkLst>
            <pc:docMk/>
            <pc:sldMk cId="1380674543" sldId="256"/>
            <ac:picMk id="20" creationId="{1AB615E8-0B17-7B4A-E110-256F4C39CFC6}"/>
          </ac:picMkLst>
        </pc:picChg>
        <pc:picChg chg="mod">
          <ac:chgData name="Fatima Pillosu" userId="a6295d4dc9e22643" providerId="LiveId" clId="{4D146198-251D-4005-8510-6716C664197C}" dt="2024-07-25T20:30:09.191" v="4"/>
          <ac:picMkLst>
            <pc:docMk/>
            <pc:sldMk cId="1380674543" sldId="256"/>
            <ac:picMk id="49" creationId="{D26D42B5-73FE-CAB1-1164-A632119A173E}"/>
          </ac:picMkLst>
        </pc:picChg>
        <pc:picChg chg="mod">
          <ac:chgData name="Fatima Pillosu" userId="a6295d4dc9e22643" providerId="LiveId" clId="{4D146198-251D-4005-8510-6716C664197C}" dt="2024-07-25T20:30:09.191" v="4"/>
          <ac:picMkLst>
            <pc:docMk/>
            <pc:sldMk cId="1380674543" sldId="256"/>
            <ac:picMk id="50" creationId="{E9C6D329-88F6-78AE-5643-50A8169BD267}"/>
          </ac:picMkLst>
        </pc:picChg>
        <pc:picChg chg="mod">
          <ac:chgData name="Fatima Pillosu" userId="a6295d4dc9e22643" providerId="LiveId" clId="{4D146198-251D-4005-8510-6716C664197C}" dt="2024-07-25T20:30:09.191" v="4"/>
          <ac:picMkLst>
            <pc:docMk/>
            <pc:sldMk cId="1380674543" sldId="256"/>
            <ac:picMk id="193" creationId="{1AB615E8-0B17-7B4A-E110-256F4C39CFC6}"/>
          </ac:picMkLst>
        </pc:picChg>
        <pc:picChg chg="del">
          <ac:chgData name="Fatima Pillosu" userId="a6295d4dc9e22643" providerId="LiveId" clId="{4D146198-251D-4005-8510-6716C664197C}" dt="2024-07-25T20:29:38.336" v="2" actId="21"/>
          <ac:picMkLst>
            <pc:docMk/>
            <pc:sldMk cId="1380674543" sldId="256"/>
            <ac:picMk id="221" creationId="{D26D42B5-73FE-CAB1-1164-A632119A173E}"/>
          </ac:picMkLst>
        </pc:picChg>
        <pc:picChg chg="del">
          <ac:chgData name="Fatima Pillosu" userId="a6295d4dc9e22643" providerId="LiveId" clId="{4D146198-251D-4005-8510-6716C664197C}" dt="2024-07-25T20:29:38.336" v="2" actId="21"/>
          <ac:picMkLst>
            <pc:docMk/>
            <pc:sldMk cId="1380674543" sldId="256"/>
            <ac:picMk id="222" creationId="{E9C6D329-88F6-78AE-5643-50A8169BD267}"/>
          </ac:picMkLst>
        </pc:picChg>
        <pc:picChg chg="del">
          <ac:chgData name="Fatima Pillosu" userId="a6295d4dc9e22643" providerId="LiveId" clId="{4D146198-251D-4005-8510-6716C664197C}" dt="2024-07-25T20:29:38.336" v="2" actId="21"/>
          <ac:picMkLst>
            <pc:docMk/>
            <pc:sldMk cId="1380674543" sldId="256"/>
            <ac:picMk id="237" creationId="{1AB615E8-0B17-7B4A-E110-256F4C39CFC6}"/>
          </ac:picMkLst>
        </pc:picChg>
        <pc:picChg chg="add mod">
          <ac:chgData name="Fatima Pillosu" userId="a6295d4dc9e22643" providerId="LiveId" clId="{4D146198-251D-4005-8510-6716C664197C}" dt="2024-07-25T20:32:05.189" v="106"/>
          <ac:picMkLst>
            <pc:docMk/>
            <pc:sldMk cId="1380674543" sldId="256"/>
            <ac:picMk id="270" creationId="{D26D42B5-73FE-CAB1-1164-A632119A173E}"/>
          </ac:picMkLst>
        </pc:picChg>
        <pc:picChg chg="add mod">
          <ac:chgData name="Fatima Pillosu" userId="a6295d4dc9e22643" providerId="LiveId" clId="{4D146198-251D-4005-8510-6716C664197C}" dt="2024-07-25T20:32:05.189" v="106"/>
          <ac:picMkLst>
            <pc:docMk/>
            <pc:sldMk cId="1380674543" sldId="256"/>
            <ac:picMk id="271" creationId="{E9C6D329-88F6-78AE-5643-50A8169BD267}"/>
          </ac:picMkLst>
        </pc:picChg>
        <pc:picChg chg="add mod">
          <ac:chgData name="Fatima Pillosu" userId="a6295d4dc9e22643" providerId="LiveId" clId="{4D146198-251D-4005-8510-6716C664197C}" dt="2024-07-25T20:32:05.189" v="106"/>
          <ac:picMkLst>
            <pc:docMk/>
            <pc:sldMk cId="1380674543" sldId="256"/>
            <ac:picMk id="286" creationId="{1AB615E8-0B17-7B4A-E110-256F4C39CFC6}"/>
          </ac:picMkLst>
        </pc:picChg>
      </pc:sldChg>
    </pc:docChg>
  </pc:docChgLst>
  <pc:docChgLst>
    <pc:chgData name="Fatima Pillosu" userId="a6295d4dc9e22643" providerId="LiveId" clId="{12FAD019-3B2A-49C7-B413-3DE64D922E8F}"/>
    <pc:docChg chg="undo custSel modSld">
      <pc:chgData name="Fatima Pillosu" userId="a6295d4dc9e22643" providerId="LiveId" clId="{12FAD019-3B2A-49C7-B413-3DE64D922E8F}" dt="2024-06-25T10:20:01.606" v="938" actId="1582"/>
      <pc:docMkLst>
        <pc:docMk/>
      </pc:docMkLst>
      <pc:sldChg chg="addSp delSp modSp mod">
        <pc:chgData name="Fatima Pillosu" userId="a6295d4dc9e22643" providerId="LiveId" clId="{12FAD019-3B2A-49C7-B413-3DE64D922E8F}" dt="2024-06-25T10:20:01.606" v="938" actId="1582"/>
        <pc:sldMkLst>
          <pc:docMk/>
          <pc:sldMk cId="1380674543" sldId="256"/>
        </pc:sldMkLst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4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5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6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8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9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0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1" creationId="{CAD43641-B052-26FD-5C23-957921D8EC51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2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3" creationId="{E201E88B-CB14-1D48-CC93-3771BD59314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4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5" creationId="{336AAD33-3254-2597-0C5A-D40BACC164C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6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7" creationId="{EC17B1CC-8CA4-004D-DEE3-B25D56C7521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8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9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0" creationId="{30784AA1-49B7-932A-21A6-6E70BE8E78F9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1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2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8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9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0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1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2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3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4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5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6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7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8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9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40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41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14:59.801" v="374" actId="478"/>
          <ac:spMkLst>
            <pc:docMk/>
            <pc:sldMk cId="1380674543" sldId="256"/>
            <ac:spMk id="42" creationId="{A780A494-E4C5-D520-2AB6-B60481228875}"/>
          </ac:spMkLst>
        </pc:spChg>
        <pc:spChg chg="add del mod">
          <ac:chgData name="Fatima Pillosu" userId="a6295d4dc9e22643" providerId="LiveId" clId="{12FAD019-3B2A-49C7-B413-3DE64D922E8F}" dt="2024-06-25T04:14:59.801" v="374" actId="478"/>
          <ac:spMkLst>
            <pc:docMk/>
            <pc:sldMk cId="1380674543" sldId="256"/>
            <ac:spMk id="43" creationId="{BD33CDFC-57DD-6D60-11BE-C454F49DE82D}"/>
          </ac:spMkLst>
        </pc:spChg>
        <pc:spChg chg="add del mod">
          <ac:chgData name="Fatima Pillosu" userId="a6295d4dc9e22643" providerId="LiveId" clId="{12FAD019-3B2A-49C7-B413-3DE64D922E8F}" dt="2024-06-25T04:14:59.801" v="374" actId="478"/>
          <ac:spMkLst>
            <pc:docMk/>
            <pc:sldMk cId="1380674543" sldId="256"/>
            <ac:spMk id="44" creationId="{04906163-707B-97CE-FB4E-5978DEBB75E2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45" creationId="{6F765795-C0A9-2D24-B968-40265DEEC2F4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6" creationId="{0C7866F8-3D28-D23F-94F4-31434FC45C8D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7" creationId="{12F23E37-D850-2205-D764-E65B9EEE2D3F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8" creationId="{47E1CCA9-1FE1-AC39-2A65-B2530877FE67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9" creationId="{1BF944C8-72B7-EE1A-6F7B-CF42B3774EC5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0" creationId="{E426F851-70D0-C74A-EE11-AF956E60CFE7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1" creationId="{27EB65F3-73F5-B07A-A818-9796C53071D9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2" creationId="{F8E8BF63-273E-0C12-2314-78FB9D7EA77C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3" creationId="{CAD43641-B052-26FD-5C23-957921D8EC51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4" creationId="{31D547D6-3E3A-6367-A806-E3B56F1B5A30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5" creationId="{E201E88B-CB14-1D48-CC93-3771BD593147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6" creationId="{8AF1D376-2A82-A44F-4F2C-5830FEE78451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7" creationId="{336AAD33-3254-2597-0C5A-D40BACC164CF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8" creationId="{28538DD9-DAB7-10B4-2328-9112FCBAC9B9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9" creationId="{EC17B1CC-8CA4-004D-DEE3-B25D56C75213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0" creationId="{9F366357-E9B2-2CA5-1755-68B795391F73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1" creationId="{344C4B38-03CB-55F0-EA16-6F4270C3443B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2" creationId="{30784AA1-49B7-932A-21A6-6E70BE8E78F9}"/>
          </ac:spMkLst>
        </pc:spChg>
        <pc:spChg chg="del mod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3" creationId="{BAB5FA82-2A90-06EE-6258-9D203AB1BDB8}"/>
          </ac:spMkLst>
        </pc:spChg>
        <pc:spChg chg="del mod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4" creationId="{0CF0744B-6F21-8DAC-A83E-61D8222B0F1B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5" creationId="{0D98182F-1243-DF39-85D2-A2BA1E794353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6" creationId="{E0DCE96B-7058-83A9-34DA-4E10AFDFA2D4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7" creationId="{C02EF89E-48B4-16D2-5BB2-5D0051129076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8" creationId="{C17A7B32-312E-EDF3-103F-FD862956CFA2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9" creationId="{EC3DDBB9-2718-46E5-8373-17C1D2494EFD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1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2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3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4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5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6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8" creationId="{06CC44EE-81B7-DD3C-555F-07C259495E5C}"/>
          </ac:spMkLst>
        </pc:spChg>
        <pc:spChg chg="add del mod">
          <ac:chgData name="Fatima Pillosu" userId="a6295d4dc9e22643" providerId="LiveId" clId="{12FAD019-3B2A-49C7-B413-3DE64D922E8F}" dt="2024-06-25T04:19:36.842" v="506" actId="478"/>
          <ac:spMkLst>
            <pc:docMk/>
            <pc:sldMk cId="1380674543" sldId="256"/>
            <ac:spMk id="79" creationId="{82C18EBE-FA61-E9DB-8233-FBCA6B71AEEC}"/>
          </ac:spMkLst>
        </pc:spChg>
        <pc:spChg chg="add del">
          <ac:chgData name="Fatima Pillosu" userId="a6295d4dc9e22643" providerId="LiveId" clId="{12FAD019-3B2A-49C7-B413-3DE64D922E8F}" dt="2024-06-25T04:21:06.360" v="587" actId="478"/>
          <ac:spMkLst>
            <pc:docMk/>
            <pc:sldMk cId="1380674543" sldId="256"/>
            <ac:spMk id="80" creationId="{90CA35D9-62D5-A3F3-4A7A-53862EC9FA61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3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4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5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6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7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8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9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0" creationId="{CAD43641-B052-26FD-5C23-957921D8EC51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1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2" creationId="{E201E88B-CB14-1D48-CC93-3771BD59314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3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4" creationId="{336AAD33-3254-2597-0C5A-D40BACC164C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5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6" creationId="{EC17B1CC-8CA4-004D-DEE3-B25D56C7521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7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8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9" creationId="{30784AA1-49B7-932A-21A6-6E70BE8E78F9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0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1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3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4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5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6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7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8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9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0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1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2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3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4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5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6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7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8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9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0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1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2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3" creationId="{06CC44EE-81B7-DD3C-555F-07C259495E5C}"/>
          </ac:spMkLst>
        </pc:spChg>
        <pc:spChg chg="add del">
          <ac:chgData name="Fatima Pillosu" userId="a6295d4dc9e22643" providerId="LiveId" clId="{12FAD019-3B2A-49C7-B413-3DE64D922E8F}" dt="2024-06-25T04:25:54.343" v="707" actId="478"/>
          <ac:spMkLst>
            <pc:docMk/>
            <pc:sldMk cId="1380674543" sldId="256"/>
            <ac:spMk id="124" creationId="{1223AFEB-A6E7-185E-4E88-74C0A762196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27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28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29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0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1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2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3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32:51.231" v="760" actId="478"/>
          <ac:spMkLst>
            <pc:docMk/>
            <pc:sldMk cId="1380674543" sldId="256"/>
            <ac:spMk id="134" creationId="{CAD43641-B052-26FD-5C23-957921D8EC51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5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32:49.943" v="759" actId="478"/>
          <ac:spMkLst>
            <pc:docMk/>
            <pc:sldMk cId="1380674543" sldId="256"/>
            <ac:spMk id="136" creationId="{E201E88B-CB14-1D48-CC93-3771BD59314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7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32:47.996" v="758" actId="478"/>
          <ac:spMkLst>
            <pc:docMk/>
            <pc:sldMk cId="1380674543" sldId="256"/>
            <ac:spMk id="138" creationId="{336AAD33-3254-2597-0C5A-D40BACC164C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9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32:44.135" v="757" actId="478"/>
          <ac:spMkLst>
            <pc:docMk/>
            <pc:sldMk cId="1380674543" sldId="256"/>
            <ac:spMk id="140" creationId="{EC17B1CC-8CA4-004D-DEE3-B25D56C7521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1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2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32:42.597" v="756" actId="478"/>
          <ac:spMkLst>
            <pc:docMk/>
            <pc:sldMk cId="1380674543" sldId="256"/>
            <ac:spMk id="143" creationId="{30784AA1-49B7-932A-21A6-6E70BE8E78F9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4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5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7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8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9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0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1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2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3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4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5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6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7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8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9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0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1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2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3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4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5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6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7" creationId="{06CC44EE-81B7-DD3C-555F-07C259495E5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8" creationId="{F606AFF2-A448-29EC-8740-4E64AAE7AB72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9" creationId="{47CED736-C2A1-36CE-3DF2-F463782B7FF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0" creationId="{59215346-0A39-CC39-D2D8-603954054EC6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1" creationId="{C7F77EE4-03F2-CE29-7AAC-D2E58CAD0D6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2" creationId="{858257CA-1ABF-6E30-7CB5-A356C4E21C51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3" creationId="{C9DC7499-5DE0-F436-0A8B-A070DEA8096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4" creationId="{ECD1FCB4-C01C-4739-8CFD-EEF0675DC2CE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77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78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79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0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1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2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3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4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5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6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7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8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9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0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2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3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4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5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6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7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8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9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0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1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2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3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4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5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6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7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8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9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0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1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2" creationId="{06CC44EE-81B7-DD3C-555F-07C259495E5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3" creationId="{F606AFF2-A448-29EC-8740-4E64AAE7AB72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4" creationId="{47CED736-C2A1-36CE-3DF2-F463782B7FF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5" creationId="{59215346-0A39-CC39-D2D8-603954054EC6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6" creationId="{C7F77EE4-03F2-CE29-7AAC-D2E58CAD0D6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7" creationId="{858257CA-1ABF-6E30-7CB5-A356C4E21C51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8" creationId="{C9DC7499-5DE0-F436-0A8B-A070DEA8096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9" creationId="{ECD1FCB4-C01C-4739-8CFD-EEF0675DC2CE}"/>
          </ac:spMkLst>
        </pc:spChg>
        <pc:spChg chg="add del">
          <ac:chgData name="Fatima Pillosu" userId="a6295d4dc9e22643" providerId="LiveId" clId="{12FAD019-3B2A-49C7-B413-3DE64D922E8F}" dt="2024-06-25T04:42:52.714" v="927" actId="478"/>
          <ac:spMkLst>
            <pc:docMk/>
            <pc:sldMk cId="1380674543" sldId="256"/>
            <ac:spMk id="220" creationId="{528D5117-5709-B2E9-9A16-1442D3C6269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3" creationId="{0C7866F8-3D28-D23F-94F4-31434FC45C8D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4" creationId="{12F23E37-D850-2205-D764-E65B9EEE2D3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5" creationId="{47E1CCA9-1FE1-AC39-2A65-B2530877FE67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6" creationId="{1BF944C8-72B7-EE1A-6F7B-CF42B3774EC5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7" creationId="{E426F851-70D0-C74A-EE11-AF956E60CFE7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8" creationId="{27EB65F3-73F5-B07A-A818-9796C53071D9}"/>
          </ac:spMkLst>
        </pc:spChg>
        <pc:spChg chg="add mod">
          <ac:chgData name="Fatima Pillosu" userId="a6295d4dc9e22643" providerId="LiveId" clId="{12FAD019-3B2A-49C7-B413-3DE64D922E8F}" dt="2024-06-25T04:43:14.473" v="935" actId="1038"/>
          <ac:spMkLst>
            <pc:docMk/>
            <pc:sldMk cId="1380674543" sldId="256"/>
            <ac:spMk id="229" creationId="{F8E8BF63-273E-0C12-2314-78FB9D7EA77C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0" creationId="{31D547D6-3E3A-6367-A806-E3B56F1B5A30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1" creationId="{8AF1D376-2A82-A44F-4F2C-5830FEE78451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2" creationId="{28538DD9-DAB7-10B4-2328-9112FCBAC9B9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3" creationId="{9F366357-E9B2-2CA5-1755-68B795391F7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4" creationId="{344C4B38-03CB-55F0-EA16-6F4270C3443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5" creationId="{BAB5FA82-2A90-06EE-6258-9D203AB1BDB8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6" creationId="{0CF0744B-6F21-8DAC-A83E-61D8222B0F1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8" creationId="{B6871B03-CD01-1DE9-106B-BECB69B252AC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9" creationId="{ED01783E-4F4C-A8C9-3F22-8A910D6F8F90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0" creationId="{6ECAE385-D2E4-A5F8-D03D-40BE92503682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1" creationId="{377CE1CC-2AA5-9330-A970-BB92ACF08CEE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2" creationId="{89D16ACE-F790-DC3D-1B03-3F9F7A9E10B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3" creationId="{BD98A7DA-E44F-537E-878D-920D528D2374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4" creationId="{D91A9B1A-3935-E2D1-6A45-A04DB53FA9A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5" creationId="{FD0F6C0C-3187-59C2-B8AB-8CE80E69B405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6" creationId="{B9263D22-8B6B-1445-8A0C-5061E90D79E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7" creationId="{734D8A0F-DA4D-8309-F970-E2530B211CA4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8" creationId="{D6D9CBDE-E9C7-3D16-96D4-8E67B270EAE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9" creationId="{A7B8CD3B-CE6E-F022-E60D-BF8E98B05737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0" creationId="{3BA2A2CA-0B12-CD6C-AFDA-1197C74E9C14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1" creationId="{457BE35D-A1A5-58C6-2F5E-A07F0ABA918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2" creationId="{3E807561-1BE6-323C-01CD-ACB63198B42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3" creationId="{36CCD4FD-C539-D5EE-73D0-29235DA41DB6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4" creationId="{E464C751-1730-9A7E-ECC2-2153B2204BBA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5" creationId="{99BDB8A4-0494-689D-2507-94CDCEB8D0C2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6" creationId="{22C4AD5E-E154-1EAD-C284-141D4E15EB00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7" creationId="{64644FAA-9682-8175-4D83-E0FAEBF5AEC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8" creationId="{06CC44EE-81B7-DD3C-555F-07C259495E5C}"/>
          </ac:spMkLst>
        </pc:spChg>
        <pc:spChg chg="add mod">
          <ac:chgData name="Fatima Pillosu" userId="a6295d4dc9e22643" providerId="LiveId" clId="{12FAD019-3B2A-49C7-B413-3DE64D922E8F}" dt="2024-06-25T10:20:01.606" v="938" actId="1582"/>
          <ac:spMkLst>
            <pc:docMk/>
            <pc:sldMk cId="1380674543" sldId="256"/>
            <ac:spMk id="259" creationId="{F606AFF2-A448-29EC-8740-4E64AAE7AB72}"/>
          </ac:spMkLst>
        </pc:spChg>
        <pc:spChg chg="add mod">
          <ac:chgData name="Fatima Pillosu" userId="a6295d4dc9e22643" providerId="LiveId" clId="{12FAD019-3B2A-49C7-B413-3DE64D922E8F}" dt="2024-06-25T10:20:01.606" v="938" actId="1582"/>
          <ac:spMkLst>
            <pc:docMk/>
            <pc:sldMk cId="1380674543" sldId="256"/>
            <ac:spMk id="260" creationId="{47CED736-C2A1-36CE-3DF2-F463782B7FF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1" creationId="{59215346-0A39-CC39-D2D8-603954054EC6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2" creationId="{C7F77EE4-03F2-CE29-7AAC-D2E58CAD0D6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3" creationId="{858257CA-1ABF-6E30-7CB5-A356C4E21C51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4" creationId="{C9DC7499-5DE0-F436-0A8B-A070DEA8096C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5" creationId="{ECD1FCB4-C01C-4739-8CFD-EEF0675DC2CE}"/>
          </ac:spMkLst>
        </pc:spChg>
        <pc:picChg chg="add del mod">
          <ac:chgData name="Fatima Pillosu" userId="a6295d4dc9e22643" providerId="LiveId" clId="{12FAD019-3B2A-49C7-B413-3DE64D922E8F}" dt="2024-06-25T04:21:07.915" v="588" actId="21"/>
          <ac:picMkLst>
            <pc:docMk/>
            <pc:sldMk cId="1380674543" sldId="256"/>
            <ac:picMk id="2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21:07.915" v="588" actId="21"/>
          <ac:picMkLst>
            <pc:docMk/>
            <pc:sldMk cId="1380674543" sldId="256"/>
            <ac:picMk id="3" creationId="{E9C6D329-88F6-78AE-5643-50A8169BD267}"/>
          </ac:picMkLst>
        </pc:picChg>
        <pc:picChg chg="del">
          <ac:chgData name="Fatima Pillosu" userId="a6295d4dc9e22643" providerId="LiveId" clId="{12FAD019-3B2A-49C7-B413-3DE64D922E8F}" dt="2024-06-25T04:03:29.242" v="20" actId="21"/>
          <ac:picMkLst>
            <pc:docMk/>
            <pc:sldMk cId="1380674543" sldId="256"/>
            <ac:picMk id="24" creationId="{D26D42B5-73FE-CAB1-1164-A632119A173E}"/>
          </ac:picMkLst>
        </pc:picChg>
        <pc:picChg chg="del">
          <ac:chgData name="Fatima Pillosu" userId="a6295d4dc9e22643" providerId="LiveId" clId="{12FAD019-3B2A-49C7-B413-3DE64D922E8F}" dt="2024-06-25T04:03:29.242" v="20" actId="21"/>
          <ac:picMkLst>
            <pc:docMk/>
            <pc:sldMk cId="1380674543" sldId="256"/>
            <ac:picMk id="25" creationId="{E9C6D329-88F6-78AE-5643-50A8169BD267}"/>
          </ac:picMkLst>
        </pc:picChg>
        <pc:picChg chg="add del mod modCrop">
          <ac:chgData name="Fatima Pillosu" userId="a6295d4dc9e22643" providerId="LiveId" clId="{12FAD019-3B2A-49C7-B413-3DE64D922E8F}" dt="2024-06-25T04:21:07.915" v="588" actId="21"/>
          <ac:picMkLst>
            <pc:docMk/>
            <pc:sldMk cId="1380674543" sldId="256"/>
            <ac:picMk id="26" creationId="{1AB615E8-0B17-7B4A-E110-256F4C39CFC6}"/>
          </ac:picMkLst>
        </pc:picChg>
        <pc:picChg chg="add del mod modCrop">
          <ac:chgData name="Fatima Pillosu" userId="a6295d4dc9e22643" providerId="LiveId" clId="{12FAD019-3B2A-49C7-B413-3DE64D922E8F}" dt="2024-06-25T04:12:33.955" v="335" actId="478"/>
          <ac:picMkLst>
            <pc:docMk/>
            <pc:sldMk cId="1380674543" sldId="256"/>
            <ac:picMk id="27" creationId="{624E3F83-5F57-C6E3-7ED7-741D3115453E}"/>
          </ac:picMkLst>
        </pc:picChg>
        <pc:picChg chg="add del mod">
          <ac:chgData name="Fatima Pillosu" userId="a6295d4dc9e22643" providerId="LiveId" clId="{12FAD019-3B2A-49C7-B413-3DE64D922E8F}" dt="2024-06-25T04:14:55.642" v="372" actId="1076"/>
          <ac:picMkLst>
            <pc:docMk/>
            <pc:sldMk cId="1380674543" sldId="256"/>
            <ac:picMk id="70" creationId="{97A28C28-76E4-8021-F18C-96637D2F2ED3}"/>
          </ac:picMkLst>
        </pc:picChg>
        <pc:picChg chg="add del mod">
          <ac:chgData name="Fatima Pillosu" userId="a6295d4dc9e22643" providerId="LiveId" clId="{12FAD019-3B2A-49C7-B413-3DE64D922E8F}" dt="2024-06-25T04:15:17.163" v="378" actId="478"/>
          <ac:picMkLst>
            <pc:docMk/>
            <pc:sldMk cId="1380674543" sldId="256"/>
            <ac:picMk id="77" creationId="{0D4E257D-F9AD-9EE4-3D05-7418F277F2AA}"/>
          </ac:picMkLst>
        </pc:picChg>
        <pc:picChg chg="add del mod modCrop">
          <ac:chgData name="Fatima Pillosu" userId="a6295d4dc9e22643" providerId="LiveId" clId="{12FAD019-3B2A-49C7-B413-3DE64D922E8F}" dt="2024-06-25T04:25:56.856" v="708" actId="21"/>
          <ac:picMkLst>
            <pc:docMk/>
            <pc:sldMk cId="1380674543" sldId="256"/>
            <ac:picMk id="81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25:56.856" v="708" actId="21"/>
          <ac:picMkLst>
            <pc:docMk/>
            <pc:sldMk cId="1380674543" sldId="256"/>
            <ac:picMk id="82" creationId="{E9C6D329-88F6-78AE-5643-50A8169BD267}"/>
          </ac:picMkLst>
        </pc:picChg>
        <pc:picChg chg="add del mod modCrop">
          <ac:chgData name="Fatima Pillosu" userId="a6295d4dc9e22643" providerId="LiveId" clId="{12FAD019-3B2A-49C7-B413-3DE64D922E8F}" dt="2024-06-25T04:25:56.856" v="708" actId="21"/>
          <ac:picMkLst>
            <pc:docMk/>
            <pc:sldMk cId="1380674543" sldId="256"/>
            <ac:picMk id="102" creationId="{1AB615E8-0B17-7B4A-E110-256F4C39CFC6}"/>
          </ac:picMkLst>
        </pc:picChg>
        <pc:picChg chg="add del mod">
          <ac:chgData name="Fatima Pillosu" userId="a6295d4dc9e22643" providerId="LiveId" clId="{12FAD019-3B2A-49C7-B413-3DE64D922E8F}" dt="2024-06-25T04:40:47.599" v="898" actId="21"/>
          <ac:picMkLst>
            <pc:docMk/>
            <pc:sldMk cId="1380674543" sldId="256"/>
            <ac:picMk id="125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40:47.599" v="898" actId="21"/>
          <ac:picMkLst>
            <pc:docMk/>
            <pc:sldMk cId="1380674543" sldId="256"/>
            <ac:picMk id="126" creationId="{E9C6D329-88F6-78AE-5643-50A8169BD267}"/>
          </ac:picMkLst>
        </pc:picChg>
        <pc:picChg chg="add del mod">
          <ac:chgData name="Fatima Pillosu" userId="a6295d4dc9e22643" providerId="LiveId" clId="{12FAD019-3B2A-49C7-B413-3DE64D922E8F}" dt="2024-06-25T04:40:47.599" v="898" actId="21"/>
          <ac:picMkLst>
            <pc:docMk/>
            <pc:sldMk cId="1380674543" sldId="256"/>
            <ac:picMk id="146" creationId="{1AB615E8-0B17-7B4A-E110-256F4C39CFC6}"/>
          </ac:picMkLst>
        </pc:picChg>
        <pc:picChg chg="add del mod">
          <ac:chgData name="Fatima Pillosu" userId="a6295d4dc9e22643" providerId="LiveId" clId="{12FAD019-3B2A-49C7-B413-3DE64D922E8F}" dt="2024-06-25T04:42:55.932" v="928" actId="21"/>
          <ac:picMkLst>
            <pc:docMk/>
            <pc:sldMk cId="1380674543" sldId="256"/>
            <ac:picMk id="175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42:55.932" v="928" actId="21"/>
          <ac:picMkLst>
            <pc:docMk/>
            <pc:sldMk cId="1380674543" sldId="256"/>
            <ac:picMk id="176" creationId="{E9C6D329-88F6-78AE-5643-50A8169BD267}"/>
          </ac:picMkLst>
        </pc:picChg>
        <pc:picChg chg="add del mod">
          <ac:chgData name="Fatima Pillosu" userId="a6295d4dc9e22643" providerId="LiveId" clId="{12FAD019-3B2A-49C7-B413-3DE64D922E8F}" dt="2024-06-25T04:42:55.932" v="928" actId="21"/>
          <ac:picMkLst>
            <pc:docMk/>
            <pc:sldMk cId="1380674543" sldId="256"/>
            <ac:picMk id="191" creationId="{1AB615E8-0B17-7B4A-E110-256F4C39CFC6}"/>
          </ac:picMkLst>
        </pc:picChg>
        <pc:picChg chg="add mod">
          <ac:chgData name="Fatima Pillosu" userId="a6295d4dc9e22643" providerId="LiveId" clId="{12FAD019-3B2A-49C7-B413-3DE64D922E8F}" dt="2024-06-25T10:20:01.606" v="938" actId="1582"/>
          <ac:picMkLst>
            <pc:docMk/>
            <pc:sldMk cId="1380674543" sldId="256"/>
            <ac:picMk id="221" creationId="{D26D42B5-73FE-CAB1-1164-A632119A173E}"/>
          </ac:picMkLst>
        </pc:picChg>
        <pc:picChg chg="add mod">
          <ac:chgData name="Fatima Pillosu" userId="a6295d4dc9e22643" providerId="LiveId" clId="{12FAD019-3B2A-49C7-B413-3DE64D922E8F}" dt="2024-06-25T04:43:09.387" v="932" actId="1037"/>
          <ac:picMkLst>
            <pc:docMk/>
            <pc:sldMk cId="1380674543" sldId="256"/>
            <ac:picMk id="222" creationId="{E9C6D329-88F6-78AE-5643-50A8169BD267}"/>
          </ac:picMkLst>
        </pc:picChg>
        <pc:picChg chg="add mod">
          <ac:chgData name="Fatima Pillosu" userId="a6295d4dc9e22643" providerId="LiveId" clId="{12FAD019-3B2A-49C7-B413-3DE64D922E8F}" dt="2024-06-25T10:20:01.606" v="938" actId="1582"/>
          <ac:picMkLst>
            <pc:docMk/>
            <pc:sldMk cId="1380674543" sldId="256"/>
            <ac:picMk id="237" creationId="{1AB615E8-0B17-7B4A-E110-256F4C39CFC6}"/>
          </ac:picMkLst>
        </pc:picChg>
      </pc:sldChg>
    </pc:docChg>
  </pc:docChgLst>
  <pc:docChgLst>
    <pc:chgData name="Fatima Pillosu" userId="a6295d4dc9e22643" providerId="LiveId" clId="{0EC97EC2-C770-4AE8-9D0C-3702CDF83D14}"/>
    <pc:docChg chg="custSel modSld">
      <pc:chgData name="Fatima Pillosu" userId="a6295d4dc9e22643" providerId="LiveId" clId="{0EC97EC2-C770-4AE8-9D0C-3702CDF83D14}" dt="2025-05-25T20:56:46.429" v="98" actId="1037"/>
      <pc:docMkLst>
        <pc:docMk/>
      </pc:docMkLst>
      <pc:sldChg chg="addSp delSp modSp mod">
        <pc:chgData name="Fatima Pillosu" userId="a6295d4dc9e22643" providerId="LiveId" clId="{0EC97EC2-C770-4AE8-9D0C-3702CDF83D14}" dt="2025-05-25T20:56:46.429" v="98" actId="1037"/>
        <pc:sldMkLst>
          <pc:docMk/>
          <pc:sldMk cId="1380674543" sldId="256"/>
        </pc:sldMkLst>
        <pc:spChg chg="add del">
          <ac:chgData name="Fatima Pillosu" userId="a6295d4dc9e22643" providerId="LiveId" clId="{0EC97EC2-C770-4AE8-9D0C-3702CDF83D14}" dt="2025-05-14T22:33:01.405" v="78" actId="478"/>
          <ac:spMkLst>
            <pc:docMk/>
            <pc:sldMk cId="1380674543" sldId="256"/>
            <ac:spMk id="2" creationId="{C996CE2F-8644-3836-7699-57AECABC1019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5" creationId="{0C7866F8-3D28-D23F-94F4-31434FC45C8D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6" creationId="{12F23E37-D850-2205-D764-E65B9EEE2D3F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7" creationId="{47E1CCA9-1FE1-AC39-2A65-B2530877FE67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8" creationId="{1BF944C8-72B7-EE1A-6F7B-CF42B3774EC5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9" creationId="{E426F851-70D0-C74A-EE11-AF956E60CFE7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10" creationId="{27EB65F3-73F5-B07A-A818-9796C53071D9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11" creationId="{F8E8BF63-273E-0C12-2314-78FB9D7EA77C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12" creationId="{31D547D6-3E3A-6367-A806-E3B56F1B5A30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13" creationId="{8AF1D376-2A82-A44F-4F2C-5830FEE78451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14" creationId="{28538DD9-DAB7-10B4-2328-9112FCBAC9B9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15" creationId="{9F366357-E9B2-2CA5-1755-68B795391F73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16" creationId="{344C4B38-03CB-55F0-EA16-6F4270C3443B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17" creationId="{BAB5FA82-2A90-06EE-6258-9D203AB1BDB8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19" creationId="{B6871B03-CD01-1DE9-106B-BECB69B252AC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20" creationId="{ED01783E-4F4C-A8C9-3F22-8A910D6F8F90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21" creationId="{6ECAE385-D2E4-A5F8-D03D-40BE92503682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22" creationId="{377CE1CC-2AA5-9330-A970-BB92ACF08CEE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23" creationId="{89D16ACE-F790-DC3D-1B03-3F9F7A9E10BB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24" creationId="{BD98A7DA-E44F-537E-878D-920D528D2374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25" creationId="{D91A9B1A-3935-E2D1-6A45-A04DB53FA9AF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26" creationId="{FD0F6C0C-3187-59C2-B8AB-8CE80E69B405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27" creationId="{B9263D22-8B6B-1445-8A0C-5061E90D79EF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28" creationId="{734D8A0F-DA4D-8309-F970-E2530B211CA4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29" creationId="{D6D9CBDE-E9C7-3D16-96D4-8E67B270EAE3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30" creationId="{A7B8CD3B-CE6E-F022-E60D-BF8E98B05737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31" creationId="{3BA2A2CA-0B12-CD6C-AFDA-1197C74E9C14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32" creationId="{457BE35D-A1A5-58C6-2F5E-A07F0ABA918B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33" creationId="{3E807561-1BE6-323C-01CD-ACB63198B423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34" creationId="{36CCD4FD-C539-D5EE-73D0-29235DA41DB6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35" creationId="{E464C751-1730-9A7E-ECC2-2153B2204BBA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36" creationId="{99BDB8A4-0494-689D-2507-94CDCEB8D0C2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37" creationId="{22C4AD5E-E154-1EAD-C284-141D4E15EB00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38" creationId="{64644FAA-9682-8175-4D83-E0FAEBF5AECF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39" creationId="{F606AFF2-A448-29EC-8740-4E64AAE7AB72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40" creationId="{47CED736-C2A1-36CE-3DF2-F463782B7FF3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41" creationId="{59215346-0A39-CC39-D2D8-603954054EC6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42" creationId="{C7F77EE4-03F2-CE29-7AAC-D2E58CAD0D6F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43" creationId="{858257CA-1ABF-6E30-7CB5-A356C4E21C51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44" creationId="{C9DC7499-5DE0-F436-0A8B-A070DEA8096C}"/>
          </ac:spMkLst>
        </pc:spChg>
        <pc:spChg chg="add del mod">
          <ac:chgData name="Fatima Pillosu" userId="a6295d4dc9e22643" providerId="LiveId" clId="{0EC97EC2-C770-4AE8-9D0C-3702CDF83D14}" dt="2025-05-25T20:52:53.842" v="81" actId="21"/>
          <ac:spMkLst>
            <pc:docMk/>
            <pc:sldMk cId="1380674543" sldId="256"/>
            <ac:spMk id="45" creationId="{ECD1FCB4-C01C-4739-8CFD-EEF0675DC2CE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47" creationId="{0C7866F8-3D28-D23F-94F4-31434FC45C8D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48" creationId="{12F23E37-D850-2205-D764-E65B9EEE2D3F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49" creationId="{47E1CCA9-1FE1-AC39-2A65-B2530877FE67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50" creationId="{1BF944C8-72B7-EE1A-6F7B-CF42B3774EC5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51" creationId="{E426F851-70D0-C74A-EE11-AF956E60CFE7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52" creationId="{27EB65F3-73F5-B07A-A818-9796C53071D9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53" creationId="{F8E8BF63-273E-0C12-2314-78FB9D7EA77C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54" creationId="{31D547D6-3E3A-6367-A806-E3B56F1B5A30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55" creationId="{8AF1D376-2A82-A44F-4F2C-5830FEE78451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56" creationId="{28538DD9-DAB7-10B4-2328-9112FCBAC9B9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57" creationId="{9F366357-E9B2-2CA5-1755-68B795391F73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58" creationId="{344C4B38-03CB-55F0-EA16-6F4270C3443B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59" creationId="{BAB5FA82-2A90-06EE-6258-9D203AB1BDB8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61" creationId="{B6871B03-CD01-1DE9-106B-BECB69B252AC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62" creationId="{ED01783E-4F4C-A8C9-3F22-8A910D6F8F90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63" creationId="{6ECAE385-D2E4-A5F8-D03D-40BE92503682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64" creationId="{377CE1CC-2AA5-9330-A970-BB92ACF08CEE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65" creationId="{89D16ACE-F790-DC3D-1B03-3F9F7A9E10BB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66" creationId="{BD98A7DA-E44F-537E-878D-920D528D2374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67" creationId="{D91A9B1A-3935-E2D1-6A45-A04DB53FA9AF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68" creationId="{FD0F6C0C-3187-59C2-B8AB-8CE80E69B405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69" creationId="{B9263D22-8B6B-1445-8A0C-5061E90D79EF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70" creationId="{734D8A0F-DA4D-8309-F970-E2530B211CA4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71" creationId="{D6D9CBDE-E9C7-3D16-96D4-8E67B270EAE3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72" creationId="{A7B8CD3B-CE6E-F022-E60D-BF8E98B05737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73" creationId="{3BA2A2CA-0B12-CD6C-AFDA-1197C74E9C14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74" creationId="{457BE35D-A1A5-58C6-2F5E-A07F0ABA918B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75" creationId="{3E807561-1BE6-323C-01CD-ACB63198B423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76" creationId="{36CCD4FD-C539-D5EE-73D0-29235DA41DB6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77" creationId="{E464C751-1730-9A7E-ECC2-2153B2204BBA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78" creationId="{99BDB8A4-0494-689D-2507-94CDCEB8D0C2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79" creationId="{22C4AD5E-E154-1EAD-C284-141D4E15EB00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80" creationId="{64644FAA-9682-8175-4D83-E0FAEBF5AECF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81" creationId="{F606AFF2-A448-29EC-8740-4E64AAE7AB72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82" creationId="{47CED736-C2A1-36CE-3DF2-F463782B7FF3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83" creationId="{59215346-0A39-CC39-D2D8-603954054EC6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84" creationId="{C7F77EE4-03F2-CE29-7AAC-D2E58CAD0D6F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85" creationId="{858257CA-1ABF-6E30-7CB5-A356C4E21C51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86" creationId="{C9DC7499-5DE0-F436-0A8B-A070DEA8096C}"/>
          </ac:spMkLst>
        </pc:spChg>
        <pc:spChg chg="add del mod">
          <ac:chgData name="Fatima Pillosu" userId="a6295d4dc9e22643" providerId="LiveId" clId="{0EC97EC2-C770-4AE8-9D0C-3702CDF83D14}" dt="2025-05-25T20:56:11.319" v="89" actId="21"/>
          <ac:spMkLst>
            <pc:docMk/>
            <pc:sldMk cId="1380674543" sldId="256"/>
            <ac:spMk id="87" creationId="{ECD1FCB4-C01C-4739-8CFD-EEF0675DC2CE}"/>
          </ac:spMkLst>
        </pc:spChg>
        <pc:spChg chg="add del mod">
          <ac:chgData name="Fatima Pillosu" userId="a6295d4dc9e22643" providerId="LiveId" clId="{0EC97EC2-C770-4AE8-9D0C-3702CDF83D14}" dt="2025-05-25T20:56:09.500" v="88" actId="478"/>
          <ac:spMkLst>
            <pc:docMk/>
            <pc:sldMk cId="1380674543" sldId="256"/>
            <ac:spMk id="88" creationId="{6919FE3E-27F5-266F-1564-232239C0614A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91" creationId="{0C7866F8-3D28-D23F-94F4-31434FC45C8D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92" creationId="{12F23E37-D850-2205-D764-E65B9EEE2D3F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93" creationId="{47E1CCA9-1FE1-AC39-2A65-B2530877FE67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94" creationId="{1BF944C8-72B7-EE1A-6F7B-CF42B3774EC5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95" creationId="{E426F851-70D0-C74A-EE11-AF956E60CFE7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96" creationId="{27EB65F3-73F5-B07A-A818-9796C53071D9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97" creationId="{F8E8BF63-273E-0C12-2314-78FB9D7EA77C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98" creationId="{31D547D6-3E3A-6367-A806-E3B56F1B5A30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99" creationId="{8AF1D376-2A82-A44F-4F2C-5830FEE78451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00" creationId="{28538DD9-DAB7-10B4-2328-9112FCBAC9B9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01" creationId="{9F366357-E9B2-2CA5-1755-68B795391F73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02" creationId="{344C4B38-03CB-55F0-EA16-6F4270C3443B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03" creationId="{BAB5FA82-2A90-06EE-6258-9D203AB1BDB8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05" creationId="{B6871B03-CD01-1DE9-106B-BECB69B252AC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06" creationId="{ED01783E-4F4C-A8C9-3F22-8A910D6F8F90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07" creationId="{6ECAE385-D2E4-A5F8-D03D-40BE92503682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08" creationId="{377CE1CC-2AA5-9330-A970-BB92ACF08CEE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09" creationId="{89D16ACE-F790-DC3D-1B03-3F9F7A9E10BB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10" creationId="{BD98A7DA-E44F-537E-878D-920D528D2374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11" creationId="{D91A9B1A-3935-E2D1-6A45-A04DB53FA9AF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12" creationId="{FD0F6C0C-3187-59C2-B8AB-8CE80E69B405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13" creationId="{B9263D22-8B6B-1445-8A0C-5061E90D79EF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14" creationId="{734D8A0F-DA4D-8309-F970-E2530B211CA4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15" creationId="{D6D9CBDE-E9C7-3D16-96D4-8E67B270EAE3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16" creationId="{A7B8CD3B-CE6E-F022-E60D-BF8E98B05737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17" creationId="{3BA2A2CA-0B12-CD6C-AFDA-1197C74E9C14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18" creationId="{457BE35D-A1A5-58C6-2F5E-A07F0ABA918B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19" creationId="{3E807561-1BE6-323C-01CD-ACB63198B423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20" creationId="{36CCD4FD-C539-D5EE-73D0-29235DA41DB6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21" creationId="{E464C751-1730-9A7E-ECC2-2153B2204BBA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22" creationId="{99BDB8A4-0494-689D-2507-94CDCEB8D0C2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23" creationId="{22C4AD5E-E154-1EAD-C284-141D4E15EB00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24" creationId="{64644FAA-9682-8175-4D83-E0FAEBF5AECF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25" creationId="{F606AFF2-A448-29EC-8740-4E64AAE7AB72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26" creationId="{47CED736-C2A1-36CE-3DF2-F463782B7FF3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27" creationId="{59215346-0A39-CC39-D2D8-603954054EC6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28" creationId="{C7F77EE4-03F2-CE29-7AAC-D2E58CAD0D6F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29" creationId="{858257CA-1ABF-6E30-7CB5-A356C4E21C51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30" creationId="{C9DC7499-5DE0-F436-0A8B-A070DEA8096C}"/>
          </ac:spMkLst>
        </pc:spChg>
        <pc:spChg chg="add mod">
          <ac:chgData name="Fatima Pillosu" userId="a6295d4dc9e22643" providerId="LiveId" clId="{0EC97EC2-C770-4AE8-9D0C-3702CDF83D14}" dt="2025-05-25T20:56:46.429" v="98" actId="1037"/>
          <ac:spMkLst>
            <pc:docMk/>
            <pc:sldMk cId="1380674543" sldId="256"/>
            <ac:spMk id="131" creationId="{ECD1FCB4-C01C-4739-8CFD-EEF0675DC2CE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2" creationId="{0C7866F8-3D28-D23F-94F4-31434FC45C8D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3" creationId="{12F23E37-D850-2205-D764-E65B9EEE2D3F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4" creationId="{47E1CCA9-1FE1-AC39-2A65-B2530877FE67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5" creationId="{1BF944C8-72B7-EE1A-6F7B-CF42B3774EC5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6" creationId="{E426F851-70D0-C74A-EE11-AF956E60CFE7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7" creationId="{27EB65F3-73F5-B07A-A818-9796C53071D9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8" creationId="{F8E8BF63-273E-0C12-2314-78FB9D7EA77C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9" creationId="{31D547D6-3E3A-6367-A806-E3B56F1B5A30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0" creationId="{8AF1D376-2A82-A44F-4F2C-5830FEE78451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1" creationId="{28538DD9-DAB7-10B4-2328-9112FCBAC9B9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2" creationId="{9F366357-E9B2-2CA5-1755-68B795391F73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3" creationId="{344C4B38-03CB-55F0-EA16-6F4270C3443B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4" creationId="{BAB5FA82-2A90-06EE-6258-9D203AB1BDB8}"/>
          </ac:spMkLst>
        </pc:spChg>
        <pc:spChg chg="del">
          <ac:chgData name="Fatima Pillosu" userId="a6295d4dc9e22643" providerId="LiveId" clId="{0EC97EC2-C770-4AE8-9D0C-3702CDF83D14}" dt="2025-05-14T22:31:53.104" v="0" actId="478"/>
          <ac:spMkLst>
            <pc:docMk/>
            <pc:sldMk cId="1380674543" sldId="256"/>
            <ac:spMk id="285" creationId="{0CF0744B-6F21-8DAC-A83E-61D8222B0F1B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7" creationId="{B6871B03-CD01-1DE9-106B-BECB69B252AC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8" creationId="{ED01783E-4F4C-A8C9-3F22-8A910D6F8F90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9" creationId="{6ECAE385-D2E4-A5F8-D03D-40BE92503682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0" creationId="{377CE1CC-2AA5-9330-A970-BB92ACF08CEE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1" creationId="{89D16ACE-F790-DC3D-1B03-3F9F7A9E10BB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2" creationId="{BD98A7DA-E44F-537E-878D-920D528D2374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3" creationId="{D91A9B1A-3935-E2D1-6A45-A04DB53FA9AF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4" creationId="{FD0F6C0C-3187-59C2-B8AB-8CE80E69B405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5" creationId="{B9263D22-8B6B-1445-8A0C-5061E90D79EF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6" creationId="{734D8A0F-DA4D-8309-F970-E2530B211CA4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7" creationId="{D6D9CBDE-E9C7-3D16-96D4-8E67B270EAE3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8" creationId="{A7B8CD3B-CE6E-F022-E60D-BF8E98B05737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9" creationId="{3BA2A2CA-0B12-CD6C-AFDA-1197C74E9C14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0" creationId="{457BE35D-A1A5-58C6-2F5E-A07F0ABA918B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1" creationId="{3E807561-1BE6-323C-01CD-ACB63198B423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2" creationId="{36CCD4FD-C539-D5EE-73D0-29235DA41DB6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3" creationId="{E464C751-1730-9A7E-ECC2-2153B2204BBA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4" creationId="{99BDB8A4-0494-689D-2507-94CDCEB8D0C2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5" creationId="{22C4AD5E-E154-1EAD-C284-141D4E15EB00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6" creationId="{64644FAA-9682-8175-4D83-E0FAEBF5AECF}"/>
          </ac:spMkLst>
        </pc:spChg>
        <pc:spChg chg="del mod">
          <ac:chgData name="Fatima Pillosu" userId="a6295d4dc9e22643" providerId="LiveId" clId="{0EC97EC2-C770-4AE8-9D0C-3702CDF83D14}" dt="2025-05-14T22:32:10.319" v="4" actId="478"/>
          <ac:spMkLst>
            <pc:docMk/>
            <pc:sldMk cId="1380674543" sldId="256"/>
            <ac:spMk id="307" creationId="{06CC44EE-81B7-DD3C-555F-07C259495E5C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8" creationId="{F606AFF2-A448-29EC-8740-4E64AAE7AB72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9" creationId="{47CED736-C2A1-36CE-3DF2-F463782B7FF3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10" creationId="{59215346-0A39-CC39-D2D8-603954054EC6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11" creationId="{C7F77EE4-03F2-CE29-7AAC-D2E58CAD0D6F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12" creationId="{858257CA-1ABF-6E30-7CB5-A356C4E21C51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13" creationId="{C9DC7499-5DE0-F436-0A8B-A070DEA8096C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14" creationId="{ECD1FCB4-C01C-4739-8CFD-EEF0675DC2CE}"/>
          </ac:spMkLst>
        </pc:spChg>
        <pc:spChg chg="del">
          <ac:chgData name="Fatima Pillosu" userId="a6295d4dc9e22643" providerId="LiveId" clId="{0EC97EC2-C770-4AE8-9D0C-3702CDF83D14}" dt="2025-05-14T22:31:55.534" v="2" actId="478"/>
          <ac:spMkLst>
            <pc:docMk/>
            <pc:sldMk cId="1380674543" sldId="256"/>
            <ac:spMk id="315" creationId="{2D626F25-64D5-8432-44FC-367DBB39D105}"/>
          </ac:spMkLst>
        </pc:spChg>
        <pc:spChg chg="del">
          <ac:chgData name="Fatima Pillosu" userId="a6295d4dc9e22643" providerId="LiveId" clId="{0EC97EC2-C770-4AE8-9D0C-3702CDF83D14}" dt="2025-05-14T22:31:54.731" v="1" actId="478"/>
          <ac:spMkLst>
            <pc:docMk/>
            <pc:sldMk cId="1380674543" sldId="256"/>
            <ac:spMk id="316" creationId="{B8007B7D-F052-FFD1-CAEA-9E7123846D05}"/>
          </ac:spMkLst>
        </pc:spChg>
        <pc:picChg chg="add del mod">
          <ac:chgData name="Fatima Pillosu" userId="a6295d4dc9e22643" providerId="LiveId" clId="{0EC97EC2-C770-4AE8-9D0C-3702CDF83D14}" dt="2025-05-25T20:56:11.319" v="89" actId="21"/>
          <ac:picMkLst>
            <pc:docMk/>
            <pc:sldMk cId="1380674543" sldId="256"/>
            <ac:picMk id="2" creationId="{D26D42B5-73FE-CAB1-1164-A632119A173E}"/>
          </ac:picMkLst>
        </pc:picChg>
        <pc:picChg chg="add del mod">
          <ac:chgData name="Fatima Pillosu" userId="a6295d4dc9e22643" providerId="LiveId" clId="{0EC97EC2-C770-4AE8-9D0C-3702CDF83D14}" dt="2025-05-25T20:52:53.842" v="81" actId="21"/>
          <ac:picMkLst>
            <pc:docMk/>
            <pc:sldMk cId="1380674543" sldId="256"/>
            <ac:picMk id="3" creationId="{D26D42B5-73FE-CAB1-1164-A632119A173E}"/>
          </ac:picMkLst>
        </pc:picChg>
        <pc:picChg chg="add del mod">
          <ac:chgData name="Fatima Pillosu" userId="a6295d4dc9e22643" providerId="LiveId" clId="{0EC97EC2-C770-4AE8-9D0C-3702CDF83D14}" dt="2025-05-25T20:52:53.842" v="81" actId="21"/>
          <ac:picMkLst>
            <pc:docMk/>
            <pc:sldMk cId="1380674543" sldId="256"/>
            <ac:picMk id="4" creationId="{E9C6D329-88F6-78AE-5643-50A8169BD267}"/>
          </ac:picMkLst>
        </pc:picChg>
        <pc:picChg chg="add del mod">
          <ac:chgData name="Fatima Pillosu" userId="a6295d4dc9e22643" providerId="LiveId" clId="{0EC97EC2-C770-4AE8-9D0C-3702CDF83D14}" dt="2025-05-25T20:52:53.842" v="81" actId="21"/>
          <ac:picMkLst>
            <pc:docMk/>
            <pc:sldMk cId="1380674543" sldId="256"/>
            <ac:picMk id="18" creationId="{1AB615E8-0B17-7B4A-E110-256F4C39CFC6}"/>
          </ac:picMkLst>
        </pc:picChg>
        <pc:picChg chg="add del mod">
          <ac:chgData name="Fatima Pillosu" userId="a6295d4dc9e22643" providerId="LiveId" clId="{0EC97EC2-C770-4AE8-9D0C-3702CDF83D14}" dt="2025-05-25T20:56:11.319" v="89" actId="21"/>
          <ac:picMkLst>
            <pc:docMk/>
            <pc:sldMk cId="1380674543" sldId="256"/>
            <ac:picMk id="46" creationId="{E9C6D329-88F6-78AE-5643-50A8169BD267}"/>
          </ac:picMkLst>
        </pc:picChg>
        <pc:picChg chg="add del mod">
          <ac:chgData name="Fatima Pillosu" userId="a6295d4dc9e22643" providerId="LiveId" clId="{0EC97EC2-C770-4AE8-9D0C-3702CDF83D14}" dt="2025-05-25T20:56:11.319" v="89" actId="21"/>
          <ac:picMkLst>
            <pc:docMk/>
            <pc:sldMk cId="1380674543" sldId="256"/>
            <ac:picMk id="60" creationId="{1AB615E8-0B17-7B4A-E110-256F4C39CFC6}"/>
          </ac:picMkLst>
        </pc:picChg>
        <pc:picChg chg="add mod">
          <ac:chgData name="Fatima Pillosu" userId="a6295d4dc9e22643" providerId="LiveId" clId="{0EC97EC2-C770-4AE8-9D0C-3702CDF83D14}" dt="2025-05-25T20:56:46.429" v="98" actId="1037"/>
          <ac:picMkLst>
            <pc:docMk/>
            <pc:sldMk cId="1380674543" sldId="256"/>
            <ac:picMk id="89" creationId="{D26D42B5-73FE-CAB1-1164-A632119A173E}"/>
          </ac:picMkLst>
        </pc:picChg>
        <pc:picChg chg="add mod">
          <ac:chgData name="Fatima Pillosu" userId="a6295d4dc9e22643" providerId="LiveId" clId="{0EC97EC2-C770-4AE8-9D0C-3702CDF83D14}" dt="2025-05-25T20:56:46.429" v="98" actId="1037"/>
          <ac:picMkLst>
            <pc:docMk/>
            <pc:sldMk cId="1380674543" sldId="256"/>
            <ac:picMk id="90" creationId="{E9C6D329-88F6-78AE-5643-50A8169BD267}"/>
          </ac:picMkLst>
        </pc:picChg>
        <pc:picChg chg="add mod">
          <ac:chgData name="Fatima Pillosu" userId="a6295d4dc9e22643" providerId="LiveId" clId="{0EC97EC2-C770-4AE8-9D0C-3702CDF83D14}" dt="2025-05-25T20:56:46.429" v="98" actId="1037"/>
          <ac:picMkLst>
            <pc:docMk/>
            <pc:sldMk cId="1380674543" sldId="256"/>
            <ac:picMk id="104" creationId="{1AB615E8-0B17-7B4A-E110-256F4C39CFC6}"/>
          </ac:picMkLst>
        </pc:picChg>
        <pc:picChg chg="del mod">
          <ac:chgData name="Fatima Pillosu" userId="a6295d4dc9e22643" providerId="LiveId" clId="{0EC97EC2-C770-4AE8-9D0C-3702CDF83D14}" dt="2025-05-14T22:33:03.334" v="79" actId="21"/>
          <ac:picMkLst>
            <pc:docMk/>
            <pc:sldMk cId="1380674543" sldId="256"/>
            <ac:picMk id="270" creationId="{D26D42B5-73FE-CAB1-1164-A632119A173E}"/>
          </ac:picMkLst>
        </pc:picChg>
        <pc:picChg chg="del mod">
          <ac:chgData name="Fatima Pillosu" userId="a6295d4dc9e22643" providerId="LiveId" clId="{0EC97EC2-C770-4AE8-9D0C-3702CDF83D14}" dt="2025-05-14T22:33:03.334" v="79" actId="21"/>
          <ac:picMkLst>
            <pc:docMk/>
            <pc:sldMk cId="1380674543" sldId="256"/>
            <ac:picMk id="271" creationId="{E9C6D329-88F6-78AE-5643-50A8169BD267}"/>
          </ac:picMkLst>
        </pc:picChg>
        <pc:picChg chg="del mod">
          <ac:chgData name="Fatima Pillosu" userId="a6295d4dc9e22643" providerId="LiveId" clId="{0EC97EC2-C770-4AE8-9D0C-3702CDF83D14}" dt="2025-05-14T22:33:03.334" v="79" actId="21"/>
          <ac:picMkLst>
            <pc:docMk/>
            <pc:sldMk cId="1380674543" sldId="256"/>
            <ac:picMk id="286" creationId="{1AB615E8-0B17-7B4A-E110-256F4C39CFC6}"/>
          </ac:picMkLst>
        </pc:picChg>
      </pc:sldChg>
    </pc:docChg>
  </pc:docChgLst>
  <pc:docChgLst>
    <pc:chgData name="Fatima Pillosu" userId="a6295d4dc9e22643" providerId="LiveId" clId="{A639B221-95ED-436B-94AC-BA1E98316219}"/>
    <pc:docChg chg="custSel modSld">
      <pc:chgData name="Fatima Pillosu" userId="a6295d4dc9e22643" providerId="LiveId" clId="{A639B221-95ED-436B-94AC-BA1E98316219}" dt="2024-06-25T03:00:31.126" v="221" actId="20577"/>
      <pc:docMkLst>
        <pc:docMk/>
      </pc:docMkLst>
      <pc:sldChg chg="addSp delSp modSp mod">
        <pc:chgData name="Fatima Pillosu" userId="a6295d4dc9e22643" providerId="LiveId" clId="{A639B221-95ED-436B-94AC-BA1E98316219}" dt="2024-06-25T03:00:31.126" v="221" actId="20577"/>
        <pc:sldMkLst>
          <pc:docMk/>
          <pc:sldMk cId="1380674543" sldId="256"/>
        </pc:sldMkLst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4" creationId="{0C7866F8-3D28-D23F-94F4-31434FC45C8D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5" creationId="{12F23E37-D850-2205-D764-E65B9EEE2D3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6" creationId="{47E1CCA9-1FE1-AC39-2A65-B2530877FE6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7" creationId="{0C7866F8-3D28-D23F-94F4-31434FC45C8D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7" creationId="{1BF944C8-72B7-EE1A-6F7B-CF42B3774EC5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8" creationId="{12F23E37-D850-2205-D764-E65B9EEE2D3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8" creationId="{E426F851-70D0-C74A-EE11-AF956E60CFE7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9" creationId="{27EB65F3-73F5-B07A-A818-9796C53071D9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9" creationId="{47E1CCA9-1FE1-AC39-2A65-B2530877FE6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0" creationId="{1BF944C8-72B7-EE1A-6F7B-CF42B3774EC5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0" creationId="{F8E8BF63-273E-0C12-2314-78FB9D7EA77C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1" creationId="{CAD43641-B052-26FD-5C23-957921D8EC51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1" creationId="{E426F851-70D0-C74A-EE11-AF956E60CFE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2" creationId="{27EB65F3-73F5-B07A-A818-9796C53071D9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2" creationId="{31D547D6-3E3A-6367-A806-E3B56F1B5A30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3" creationId="{E201E88B-CB14-1D48-CC93-3771BD59314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3" creationId="{F8E8BF63-273E-0C12-2314-78FB9D7EA77C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4" creationId="{8AF1D376-2A82-A44F-4F2C-5830FEE78451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4" creationId="{CAD43641-B052-26FD-5C23-957921D8EC51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5" creationId="{31D547D6-3E3A-6367-A806-E3B56F1B5A30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5" creationId="{336AAD33-3254-2597-0C5A-D40BACC164C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6" creationId="{28538DD9-DAB7-10B4-2328-9112FCBAC9B9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6" creationId="{E201E88B-CB14-1D48-CC93-3771BD59314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7" creationId="{8AF1D376-2A82-A44F-4F2C-5830FEE78451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7" creationId="{EC17B1CC-8CA4-004D-DEE3-B25D56C75213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8" creationId="{336AAD33-3254-2597-0C5A-D40BACC164C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8" creationId="{9F366357-E9B2-2CA5-1755-68B795391F73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9" creationId="{28538DD9-DAB7-10B4-2328-9112FCBAC9B9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9" creationId="{344C4B38-03CB-55F0-EA16-6F4270C3443B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20" creationId="{30784AA1-49B7-932A-21A6-6E70BE8E78F9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0" creationId="{EC17B1CC-8CA4-004D-DEE3-B25D56C75213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1" creationId="{9F366357-E9B2-2CA5-1755-68B795391F73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21" creationId="{BAB5FA82-2A90-06EE-6258-9D203AB1BDB8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22" creationId="{0CF0744B-6F21-8DAC-A83E-61D8222B0F1B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2" creationId="{344C4B38-03CB-55F0-EA16-6F4270C3443B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3" creationId="{30784AA1-49B7-932A-21A6-6E70BE8E78F9}"/>
          </ac:spMkLst>
        </pc:spChg>
        <pc:spChg chg="add del">
          <ac:chgData name="Fatima Pillosu" userId="a6295d4dc9e22643" providerId="LiveId" clId="{A639B221-95ED-436B-94AC-BA1E98316219}" dt="2024-06-25T02:59:05.030" v="209" actId="478"/>
          <ac:spMkLst>
            <pc:docMk/>
            <pc:sldMk cId="1380674543" sldId="256"/>
            <ac:spMk id="23" creationId="{B6E00075-0CCA-D0C4-0CB1-CE61ED5F8864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4" creationId="{BAB5FA82-2A90-06EE-6258-9D203AB1BDB8}"/>
          </ac:spMkLst>
        </pc:spChg>
        <pc:spChg chg="add del mod">
          <ac:chgData name="Fatima Pillosu" userId="a6295d4dc9e22643" providerId="LiveId" clId="{A639B221-95ED-436B-94AC-BA1E98316219}" dt="2024-06-24T16:38:54.405" v="14" actId="478"/>
          <ac:spMkLst>
            <pc:docMk/>
            <pc:sldMk cId="1380674543" sldId="256"/>
            <ac:spMk id="25" creationId="{C39913BD-F1B8-D77C-E72F-C0A1C591125A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28" creationId="{0C7866F8-3D28-D23F-94F4-31434FC45C8D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29" creationId="{12F23E37-D850-2205-D764-E65B9EEE2D3F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0" creationId="{47E1CCA9-1FE1-AC39-2A65-B2530877FE67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1" creationId="{1BF944C8-72B7-EE1A-6F7B-CF42B3774EC5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2" creationId="{E426F851-70D0-C74A-EE11-AF956E60CFE7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3" creationId="{27EB65F3-73F5-B07A-A818-9796C53071D9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4" creationId="{F8E8BF63-273E-0C12-2314-78FB9D7EA77C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5" creationId="{CAD43641-B052-26FD-5C23-957921D8EC51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6" creationId="{31D547D6-3E3A-6367-A806-E3B56F1B5A30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7" creationId="{E201E88B-CB14-1D48-CC93-3771BD593147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8" creationId="{8AF1D376-2A82-A44F-4F2C-5830FEE78451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9" creationId="{336AAD33-3254-2597-0C5A-D40BACC164CF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0" creationId="{28538DD9-DAB7-10B4-2328-9112FCBAC9B9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1" creationId="{EC17B1CC-8CA4-004D-DEE3-B25D56C75213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2" creationId="{9F366357-E9B2-2CA5-1755-68B795391F73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3" creationId="{344C4B38-03CB-55F0-EA16-6F4270C3443B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4" creationId="{30784AA1-49B7-932A-21A6-6E70BE8E78F9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5" creationId="{BAB5FA82-2A90-06EE-6258-9D203AB1BDB8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6" creationId="{0C7866F8-3D28-D23F-94F4-31434FC45C8D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7" creationId="{12F23E37-D850-2205-D764-E65B9EEE2D3F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8" creationId="{47E1CCA9-1FE1-AC39-2A65-B2530877FE67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9" creationId="{1BF944C8-72B7-EE1A-6F7B-CF42B3774EC5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0" creationId="{E426F851-70D0-C74A-EE11-AF956E60CFE7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1" creationId="{27EB65F3-73F5-B07A-A818-9796C53071D9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2" creationId="{F8E8BF63-273E-0C12-2314-78FB9D7EA77C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3" creationId="{CAD43641-B052-26FD-5C23-957921D8EC51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4" creationId="{31D547D6-3E3A-6367-A806-E3B56F1B5A30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5" creationId="{E201E88B-CB14-1D48-CC93-3771BD593147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6" creationId="{8AF1D376-2A82-A44F-4F2C-5830FEE78451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7" creationId="{336AAD33-3254-2597-0C5A-D40BACC164CF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8" creationId="{28538DD9-DAB7-10B4-2328-9112FCBAC9B9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9" creationId="{EC17B1CC-8CA4-004D-DEE3-B25D56C75213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0" creationId="{9F366357-E9B2-2CA5-1755-68B795391F73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1" creationId="{344C4B38-03CB-55F0-EA16-6F4270C3443B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2" creationId="{30784AA1-49B7-932A-21A6-6E70BE8E78F9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3" creationId="{BAB5FA82-2A90-06EE-6258-9D203AB1BDB8}"/>
          </ac:spMkLst>
        </pc:spChg>
        <pc:spChg chg="add mod">
          <ac:chgData name="Fatima Pillosu" userId="a6295d4dc9e22643" providerId="LiveId" clId="{A639B221-95ED-436B-94AC-BA1E98316219}" dt="2024-06-25T03:00:31.126" v="221" actId="20577"/>
          <ac:spMkLst>
            <pc:docMk/>
            <pc:sldMk cId="1380674543" sldId="256"/>
            <ac:spMk id="64" creationId="{0CF0744B-6F21-8DAC-A83E-61D8222B0F1B}"/>
          </ac:spMkLst>
        </pc:spChg>
        <pc:picChg chg="add del mod">
          <ac:chgData name="Fatima Pillosu" userId="a6295d4dc9e22643" providerId="LiveId" clId="{A639B221-95ED-436B-94AC-BA1E98316219}" dt="2024-06-25T02:59:08.093" v="210" actId="21"/>
          <ac:picMkLst>
            <pc:docMk/>
            <pc:sldMk cId="1380674543" sldId="256"/>
            <ac:picMk id="2" creationId="{D26D42B5-73FE-CAB1-1164-A632119A173E}"/>
          </ac:picMkLst>
        </pc:picChg>
        <pc:picChg chg="add del mod">
          <ac:chgData name="Fatima Pillosu" userId="a6295d4dc9e22643" providerId="LiveId" clId="{A639B221-95ED-436B-94AC-BA1E98316219}" dt="2024-06-25T02:59:08.093" v="210" actId="21"/>
          <ac:picMkLst>
            <pc:docMk/>
            <pc:sldMk cId="1380674543" sldId="256"/>
            <ac:picMk id="3" creationId="{E9C6D329-88F6-78AE-5643-50A8169BD267}"/>
          </ac:picMkLst>
        </pc:picChg>
        <pc:picChg chg="del mod">
          <ac:chgData name="Fatima Pillosu" userId="a6295d4dc9e22643" providerId="LiveId" clId="{A639B221-95ED-436B-94AC-BA1E98316219}" dt="2024-06-24T16:38:55.818" v="15" actId="21"/>
          <ac:picMkLst>
            <pc:docMk/>
            <pc:sldMk cId="1380674543" sldId="256"/>
            <ac:picMk id="5" creationId="{D26D42B5-73FE-CAB1-1164-A632119A173E}"/>
          </ac:picMkLst>
        </pc:picChg>
        <pc:picChg chg="del mod">
          <ac:chgData name="Fatima Pillosu" userId="a6295d4dc9e22643" providerId="LiveId" clId="{A639B221-95ED-436B-94AC-BA1E98316219}" dt="2024-06-24T16:38:55.818" v="15" actId="21"/>
          <ac:picMkLst>
            <pc:docMk/>
            <pc:sldMk cId="1380674543" sldId="256"/>
            <ac:picMk id="6" creationId="{E9C6D329-88F6-78AE-5643-50A8169BD267}"/>
          </ac:picMkLst>
        </pc:picChg>
        <pc:picChg chg="add mod">
          <ac:chgData name="Fatima Pillosu" userId="a6295d4dc9e22643" providerId="LiveId" clId="{A639B221-95ED-436B-94AC-BA1E98316219}" dt="2024-06-25T02:59:19.399" v="211"/>
          <ac:picMkLst>
            <pc:docMk/>
            <pc:sldMk cId="1380674543" sldId="256"/>
            <ac:picMk id="24" creationId="{D26D42B5-73FE-CAB1-1164-A632119A173E}"/>
          </ac:picMkLst>
        </pc:picChg>
        <pc:picChg chg="add mod">
          <ac:chgData name="Fatima Pillosu" userId="a6295d4dc9e22643" providerId="LiveId" clId="{A639B221-95ED-436B-94AC-BA1E98316219}" dt="2024-06-25T02:59:19.399" v="211"/>
          <ac:picMkLst>
            <pc:docMk/>
            <pc:sldMk cId="1380674543" sldId="256"/>
            <ac:picMk id="25" creationId="{E9C6D329-88F6-78AE-5643-50A8169BD267}"/>
          </ac:picMkLst>
        </pc:picChg>
        <pc:picChg chg="add del mod">
          <ac:chgData name="Fatima Pillosu" userId="a6295d4dc9e22643" providerId="LiveId" clId="{A639B221-95ED-436B-94AC-BA1E98316219}" dt="2024-06-25T02:55:15.251" v="18" actId="21"/>
          <ac:picMkLst>
            <pc:docMk/>
            <pc:sldMk cId="1380674543" sldId="256"/>
            <ac:picMk id="26" creationId="{D26D42B5-73FE-CAB1-1164-A632119A173E}"/>
          </ac:picMkLst>
        </pc:picChg>
        <pc:picChg chg="add del mod">
          <ac:chgData name="Fatima Pillosu" userId="a6295d4dc9e22643" providerId="LiveId" clId="{A639B221-95ED-436B-94AC-BA1E98316219}" dt="2024-06-25T02:55:15.251" v="18" actId="21"/>
          <ac:picMkLst>
            <pc:docMk/>
            <pc:sldMk cId="1380674543" sldId="256"/>
            <ac:picMk id="27" creationId="{E9C6D329-88F6-78AE-5643-50A8169BD2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65" y="739409"/>
            <a:ext cx="2814796" cy="1572942"/>
          </a:xfrm>
        </p:spPr>
        <p:txBody>
          <a:bodyPr anchor="b"/>
          <a:lstStyle>
            <a:lvl1pPr algn="ctr">
              <a:defRPr sz="2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41" y="2373009"/>
            <a:ext cx="2483644" cy="1090810"/>
          </a:xfrm>
        </p:spPr>
        <p:txBody>
          <a:bodyPr/>
          <a:lstStyle>
            <a:lvl1pPr marL="0" indent="0" algn="ctr">
              <a:buNone/>
              <a:defRPr sz="869"/>
            </a:lvl1pPr>
            <a:lvl2pPr marL="165598" indent="0" algn="ctr">
              <a:buNone/>
              <a:defRPr sz="724"/>
            </a:lvl2pPr>
            <a:lvl3pPr marL="331196" indent="0" algn="ctr">
              <a:buNone/>
              <a:defRPr sz="652"/>
            </a:lvl3pPr>
            <a:lvl4pPr marL="496794" indent="0" algn="ctr">
              <a:buNone/>
              <a:defRPr sz="580"/>
            </a:lvl4pPr>
            <a:lvl5pPr marL="662391" indent="0" algn="ctr">
              <a:buNone/>
              <a:defRPr sz="580"/>
            </a:lvl5pPr>
            <a:lvl6pPr marL="827989" indent="0" algn="ctr">
              <a:buNone/>
              <a:defRPr sz="580"/>
            </a:lvl6pPr>
            <a:lvl7pPr marL="993587" indent="0" algn="ctr">
              <a:buNone/>
              <a:defRPr sz="580"/>
            </a:lvl7pPr>
            <a:lvl8pPr marL="1159185" indent="0" algn="ctr">
              <a:buNone/>
              <a:defRPr sz="580"/>
            </a:lvl8pPr>
            <a:lvl9pPr marL="1324783" indent="0" algn="ctr">
              <a:buNone/>
              <a:defRPr sz="5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36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69810" y="240543"/>
            <a:ext cx="714048" cy="3828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67" y="240543"/>
            <a:ext cx="2100749" cy="3828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2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21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43" y="1126370"/>
            <a:ext cx="2856190" cy="1879373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43" y="3023522"/>
            <a:ext cx="2856190" cy="988318"/>
          </a:xfrm>
        </p:spPr>
        <p:txBody>
          <a:bodyPr/>
          <a:lstStyle>
            <a:lvl1pPr marL="0" indent="0">
              <a:buNone/>
              <a:defRPr sz="869">
                <a:solidFill>
                  <a:schemeClr val="tx1">
                    <a:tint val="82000"/>
                  </a:schemeClr>
                </a:solidFill>
              </a:defRPr>
            </a:lvl1pPr>
            <a:lvl2pPr marL="165598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2pPr>
            <a:lvl3pPr marL="331196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3pPr>
            <a:lvl4pPr marL="496794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4pPr>
            <a:lvl5pPr marL="662391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5pPr>
            <a:lvl6pPr marL="827989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6pPr>
            <a:lvl7pPr marL="993587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7pPr>
            <a:lvl8pPr marL="1159185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8pPr>
            <a:lvl9pPr marL="1324783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67" y="1202715"/>
            <a:ext cx="1407398" cy="2866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6460" y="1202715"/>
            <a:ext cx="1407398" cy="2866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72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9" y="240544"/>
            <a:ext cx="2856190" cy="873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99" y="1107544"/>
            <a:ext cx="1400930" cy="542790"/>
          </a:xfrm>
        </p:spPr>
        <p:txBody>
          <a:bodyPr anchor="b"/>
          <a:lstStyle>
            <a:lvl1pPr marL="0" indent="0">
              <a:buNone/>
              <a:defRPr sz="869" b="1"/>
            </a:lvl1pPr>
            <a:lvl2pPr marL="165598" indent="0">
              <a:buNone/>
              <a:defRPr sz="724" b="1"/>
            </a:lvl2pPr>
            <a:lvl3pPr marL="331196" indent="0">
              <a:buNone/>
              <a:defRPr sz="652" b="1"/>
            </a:lvl3pPr>
            <a:lvl4pPr marL="496794" indent="0">
              <a:buNone/>
              <a:defRPr sz="580" b="1"/>
            </a:lvl4pPr>
            <a:lvl5pPr marL="662391" indent="0">
              <a:buNone/>
              <a:defRPr sz="580" b="1"/>
            </a:lvl5pPr>
            <a:lvl6pPr marL="827989" indent="0">
              <a:buNone/>
              <a:defRPr sz="580" b="1"/>
            </a:lvl6pPr>
            <a:lvl7pPr marL="993587" indent="0">
              <a:buNone/>
              <a:defRPr sz="580" b="1"/>
            </a:lvl7pPr>
            <a:lvl8pPr marL="1159185" indent="0">
              <a:buNone/>
              <a:defRPr sz="580" b="1"/>
            </a:lvl8pPr>
            <a:lvl9pPr marL="1324783" indent="0">
              <a:buNone/>
              <a:defRPr sz="5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99" y="1650334"/>
            <a:ext cx="1400930" cy="2427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6460" y="1107544"/>
            <a:ext cx="1407829" cy="542790"/>
          </a:xfrm>
        </p:spPr>
        <p:txBody>
          <a:bodyPr anchor="b"/>
          <a:lstStyle>
            <a:lvl1pPr marL="0" indent="0">
              <a:buNone/>
              <a:defRPr sz="869" b="1"/>
            </a:lvl1pPr>
            <a:lvl2pPr marL="165598" indent="0">
              <a:buNone/>
              <a:defRPr sz="724" b="1"/>
            </a:lvl2pPr>
            <a:lvl3pPr marL="331196" indent="0">
              <a:buNone/>
              <a:defRPr sz="652" b="1"/>
            </a:lvl3pPr>
            <a:lvl4pPr marL="496794" indent="0">
              <a:buNone/>
              <a:defRPr sz="580" b="1"/>
            </a:lvl4pPr>
            <a:lvl5pPr marL="662391" indent="0">
              <a:buNone/>
              <a:defRPr sz="580" b="1"/>
            </a:lvl5pPr>
            <a:lvl6pPr marL="827989" indent="0">
              <a:buNone/>
              <a:defRPr sz="580" b="1"/>
            </a:lvl6pPr>
            <a:lvl7pPr marL="993587" indent="0">
              <a:buNone/>
              <a:defRPr sz="580" b="1"/>
            </a:lvl7pPr>
            <a:lvl8pPr marL="1159185" indent="0">
              <a:buNone/>
              <a:defRPr sz="580" b="1"/>
            </a:lvl8pPr>
            <a:lvl9pPr marL="1324783" indent="0">
              <a:buNone/>
              <a:defRPr sz="5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6460" y="1650334"/>
            <a:ext cx="1407829" cy="2427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42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7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89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9" y="301202"/>
            <a:ext cx="1068053" cy="1054206"/>
          </a:xfrm>
        </p:spPr>
        <p:txBody>
          <a:bodyPr anchor="b"/>
          <a:lstStyle>
            <a:lvl1pPr>
              <a:defRPr sz="1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829" y="650513"/>
            <a:ext cx="1676460" cy="3210726"/>
          </a:xfrm>
        </p:spPr>
        <p:txBody>
          <a:bodyPr/>
          <a:lstStyle>
            <a:lvl1pPr>
              <a:defRPr sz="1159"/>
            </a:lvl1pPr>
            <a:lvl2pPr>
              <a:defRPr sz="1014"/>
            </a:lvl2pPr>
            <a:lvl3pPr>
              <a:defRPr sz="869"/>
            </a:lvl3pPr>
            <a:lvl4pPr>
              <a:defRPr sz="724"/>
            </a:lvl4pPr>
            <a:lvl5pPr>
              <a:defRPr sz="724"/>
            </a:lvl5pPr>
            <a:lvl6pPr>
              <a:defRPr sz="724"/>
            </a:lvl6pPr>
            <a:lvl7pPr>
              <a:defRPr sz="724"/>
            </a:lvl7pPr>
            <a:lvl8pPr>
              <a:defRPr sz="724"/>
            </a:lvl8pPr>
            <a:lvl9pPr>
              <a:defRPr sz="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99" y="1355408"/>
            <a:ext cx="1068053" cy="2511060"/>
          </a:xfrm>
        </p:spPr>
        <p:txBody>
          <a:bodyPr/>
          <a:lstStyle>
            <a:lvl1pPr marL="0" indent="0">
              <a:buNone/>
              <a:defRPr sz="580"/>
            </a:lvl1pPr>
            <a:lvl2pPr marL="165598" indent="0">
              <a:buNone/>
              <a:defRPr sz="507"/>
            </a:lvl2pPr>
            <a:lvl3pPr marL="331196" indent="0">
              <a:buNone/>
              <a:defRPr sz="435"/>
            </a:lvl3pPr>
            <a:lvl4pPr marL="496794" indent="0">
              <a:buNone/>
              <a:defRPr sz="362"/>
            </a:lvl4pPr>
            <a:lvl5pPr marL="662391" indent="0">
              <a:buNone/>
              <a:defRPr sz="362"/>
            </a:lvl5pPr>
            <a:lvl6pPr marL="827989" indent="0">
              <a:buNone/>
              <a:defRPr sz="362"/>
            </a:lvl6pPr>
            <a:lvl7pPr marL="993587" indent="0">
              <a:buNone/>
              <a:defRPr sz="362"/>
            </a:lvl7pPr>
            <a:lvl8pPr marL="1159185" indent="0">
              <a:buNone/>
              <a:defRPr sz="362"/>
            </a:lvl8pPr>
            <a:lvl9pPr marL="1324783" indent="0">
              <a:buNone/>
              <a:defRPr sz="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36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9" y="301202"/>
            <a:ext cx="1068053" cy="1054206"/>
          </a:xfrm>
        </p:spPr>
        <p:txBody>
          <a:bodyPr anchor="b"/>
          <a:lstStyle>
            <a:lvl1pPr>
              <a:defRPr sz="1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7829" y="650513"/>
            <a:ext cx="1676460" cy="3210726"/>
          </a:xfrm>
        </p:spPr>
        <p:txBody>
          <a:bodyPr anchor="t"/>
          <a:lstStyle>
            <a:lvl1pPr marL="0" indent="0">
              <a:buNone/>
              <a:defRPr sz="1159"/>
            </a:lvl1pPr>
            <a:lvl2pPr marL="165598" indent="0">
              <a:buNone/>
              <a:defRPr sz="1014"/>
            </a:lvl2pPr>
            <a:lvl3pPr marL="331196" indent="0">
              <a:buNone/>
              <a:defRPr sz="869"/>
            </a:lvl3pPr>
            <a:lvl4pPr marL="496794" indent="0">
              <a:buNone/>
              <a:defRPr sz="724"/>
            </a:lvl4pPr>
            <a:lvl5pPr marL="662391" indent="0">
              <a:buNone/>
              <a:defRPr sz="724"/>
            </a:lvl5pPr>
            <a:lvl6pPr marL="827989" indent="0">
              <a:buNone/>
              <a:defRPr sz="724"/>
            </a:lvl6pPr>
            <a:lvl7pPr marL="993587" indent="0">
              <a:buNone/>
              <a:defRPr sz="724"/>
            </a:lvl7pPr>
            <a:lvl8pPr marL="1159185" indent="0">
              <a:buNone/>
              <a:defRPr sz="724"/>
            </a:lvl8pPr>
            <a:lvl9pPr marL="1324783" indent="0">
              <a:buNone/>
              <a:defRPr sz="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99" y="1355408"/>
            <a:ext cx="1068053" cy="2511060"/>
          </a:xfrm>
        </p:spPr>
        <p:txBody>
          <a:bodyPr/>
          <a:lstStyle>
            <a:lvl1pPr marL="0" indent="0">
              <a:buNone/>
              <a:defRPr sz="580"/>
            </a:lvl1pPr>
            <a:lvl2pPr marL="165598" indent="0">
              <a:buNone/>
              <a:defRPr sz="507"/>
            </a:lvl2pPr>
            <a:lvl3pPr marL="331196" indent="0">
              <a:buNone/>
              <a:defRPr sz="435"/>
            </a:lvl3pPr>
            <a:lvl4pPr marL="496794" indent="0">
              <a:buNone/>
              <a:defRPr sz="362"/>
            </a:lvl4pPr>
            <a:lvl5pPr marL="662391" indent="0">
              <a:buNone/>
              <a:defRPr sz="362"/>
            </a:lvl5pPr>
            <a:lvl6pPr marL="827989" indent="0">
              <a:buNone/>
              <a:defRPr sz="362"/>
            </a:lvl6pPr>
            <a:lvl7pPr marL="993587" indent="0">
              <a:buNone/>
              <a:defRPr sz="362"/>
            </a:lvl7pPr>
            <a:lvl8pPr marL="1159185" indent="0">
              <a:buNone/>
              <a:defRPr sz="362"/>
            </a:lvl8pPr>
            <a:lvl9pPr marL="1324783" indent="0">
              <a:buNone/>
              <a:defRPr sz="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0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668" y="240544"/>
            <a:ext cx="2856190" cy="87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68" y="1202715"/>
            <a:ext cx="2856190" cy="286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7667" y="4187541"/>
            <a:ext cx="745093" cy="240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8BE39-9590-4784-9593-CDA6D4690427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943" y="4187541"/>
            <a:ext cx="1117640" cy="240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8765" y="4187541"/>
            <a:ext cx="745093" cy="2405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25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331196" rtl="0" eaLnBrk="1" latinLnBrk="0" hangingPunct="1">
        <a:lnSpc>
          <a:spcPct val="90000"/>
        </a:lnSpc>
        <a:spcBef>
          <a:spcPct val="0"/>
        </a:spcBef>
        <a:buNone/>
        <a:defRPr sz="15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799" indent="-82799" algn="l" defTabSz="331196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1pPr>
      <a:lvl2pPr marL="248397" indent="-82799" algn="l" defTabSz="331196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869" kern="1200">
          <a:solidFill>
            <a:schemeClr val="tx1"/>
          </a:solidFill>
          <a:latin typeface="+mn-lt"/>
          <a:ea typeface="+mn-ea"/>
          <a:cs typeface="+mn-cs"/>
        </a:defRPr>
      </a:lvl2pPr>
      <a:lvl3pPr marL="413995" indent="-82799" algn="l" defTabSz="331196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724" kern="1200">
          <a:solidFill>
            <a:schemeClr val="tx1"/>
          </a:solidFill>
          <a:latin typeface="+mn-lt"/>
          <a:ea typeface="+mn-ea"/>
          <a:cs typeface="+mn-cs"/>
        </a:defRPr>
      </a:lvl3pPr>
      <a:lvl4pPr marL="579592" indent="-82799" algn="l" defTabSz="331196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4pPr>
      <a:lvl5pPr marL="745190" indent="-82799" algn="l" defTabSz="331196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5pPr>
      <a:lvl6pPr marL="910788" indent="-82799" algn="l" defTabSz="331196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6pPr>
      <a:lvl7pPr marL="1076386" indent="-82799" algn="l" defTabSz="331196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7pPr>
      <a:lvl8pPr marL="1241984" indent="-82799" algn="l" defTabSz="331196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8pPr>
      <a:lvl9pPr marL="1407582" indent="-82799" algn="l" defTabSz="331196" rtl="0" eaLnBrk="1" latinLnBrk="0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196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1pPr>
      <a:lvl2pPr marL="165598" algn="l" defTabSz="331196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2pPr>
      <a:lvl3pPr marL="331196" algn="l" defTabSz="331196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3pPr>
      <a:lvl4pPr marL="496794" algn="l" defTabSz="331196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4pPr>
      <a:lvl5pPr marL="662391" algn="l" defTabSz="331196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5pPr>
      <a:lvl6pPr marL="827989" algn="l" defTabSz="331196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6pPr>
      <a:lvl7pPr marL="993587" algn="l" defTabSz="331196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7pPr>
      <a:lvl8pPr marL="1159185" algn="l" defTabSz="331196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8pPr>
      <a:lvl9pPr marL="1324783" algn="l" defTabSz="331196" rtl="0" eaLnBrk="1" latinLnBrk="0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20" descr="A map of the united states&#10;&#10;Description automatically generated">
            <a:extLst>
              <a:ext uri="{FF2B5EF4-FFF2-40B4-BE49-F238E27FC236}">
                <a16:creationId xmlns:a16="http://schemas.microsoft.com/office/drawing/2014/main" id="{D26D42B5-73FE-CAB1-1164-A632119A1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29387" r="7547" b="5467"/>
          <a:stretch/>
        </p:blipFill>
        <p:spPr>
          <a:xfrm>
            <a:off x="338405" y="2746927"/>
            <a:ext cx="2884447" cy="1577838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90" name="Picture 221" descr="A map of the united states&#10;&#10;Description automatically generated">
            <a:extLst>
              <a:ext uri="{FF2B5EF4-FFF2-40B4-BE49-F238E27FC236}">
                <a16:creationId xmlns:a16="http://schemas.microsoft.com/office/drawing/2014/main" id="{E9C6D329-88F6-78AE-5643-50A8169BD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6" t="22742" r="11323" b="73834"/>
          <a:stretch/>
        </p:blipFill>
        <p:spPr>
          <a:xfrm>
            <a:off x="376628" y="2606818"/>
            <a:ext cx="2808000" cy="87881"/>
          </a:xfrm>
          <a:prstGeom prst="rect">
            <a:avLst/>
          </a:prstGeom>
        </p:spPr>
      </p:pic>
      <p:sp>
        <p:nvSpPr>
          <p:cNvPr id="91" name="TextBox 222">
            <a:extLst>
              <a:ext uri="{FF2B5EF4-FFF2-40B4-BE49-F238E27FC236}">
                <a16:creationId xmlns:a16="http://schemas.microsoft.com/office/drawing/2014/main" id="{0C7866F8-3D28-D23F-94F4-31434FC45C8D}"/>
              </a:ext>
            </a:extLst>
          </p:cNvPr>
          <p:cNvSpPr txBox="1"/>
          <p:nvPr/>
        </p:nvSpPr>
        <p:spPr>
          <a:xfrm>
            <a:off x="-148995" y="45514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92" name="TextBox 223">
            <a:extLst>
              <a:ext uri="{FF2B5EF4-FFF2-40B4-BE49-F238E27FC236}">
                <a16:creationId xmlns:a16="http://schemas.microsoft.com/office/drawing/2014/main" id="{12F23E37-D850-2205-D764-E65B9EEE2D3F}"/>
              </a:ext>
            </a:extLst>
          </p:cNvPr>
          <p:cNvSpPr txBox="1"/>
          <p:nvPr/>
        </p:nvSpPr>
        <p:spPr>
          <a:xfrm>
            <a:off x="-148995" y="105315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93" name="TextBox 224">
            <a:extLst>
              <a:ext uri="{FF2B5EF4-FFF2-40B4-BE49-F238E27FC236}">
                <a16:creationId xmlns:a16="http://schemas.microsoft.com/office/drawing/2014/main" id="{47E1CCA9-1FE1-AC39-2A65-B2530877FE67}"/>
              </a:ext>
            </a:extLst>
          </p:cNvPr>
          <p:cNvSpPr txBox="1"/>
          <p:nvPr/>
        </p:nvSpPr>
        <p:spPr>
          <a:xfrm>
            <a:off x="-148995" y="156736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94" name="TextBox 225">
            <a:extLst>
              <a:ext uri="{FF2B5EF4-FFF2-40B4-BE49-F238E27FC236}">
                <a16:creationId xmlns:a16="http://schemas.microsoft.com/office/drawing/2014/main" id="{1BF944C8-72B7-EE1A-6F7B-CF42B3774EC5}"/>
              </a:ext>
            </a:extLst>
          </p:cNvPr>
          <p:cNvSpPr txBox="1"/>
          <p:nvPr/>
        </p:nvSpPr>
        <p:spPr>
          <a:xfrm>
            <a:off x="475285" y="200527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5" name="TextBox 226">
            <a:extLst>
              <a:ext uri="{FF2B5EF4-FFF2-40B4-BE49-F238E27FC236}">
                <a16:creationId xmlns:a16="http://schemas.microsoft.com/office/drawing/2014/main" id="{E426F851-70D0-C74A-EE11-AF956E60CFE7}"/>
              </a:ext>
            </a:extLst>
          </p:cNvPr>
          <p:cNvSpPr txBox="1"/>
          <p:nvPr/>
        </p:nvSpPr>
        <p:spPr>
          <a:xfrm>
            <a:off x="1311919" y="200527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6" name="TextBox 227">
            <a:extLst>
              <a:ext uri="{FF2B5EF4-FFF2-40B4-BE49-F238E27FC236}">
                <a16:creationId xmlns:a16="http://schemas.microsoft.com/office/drawing/2014/main" id="{27EB65F3-73F5-B07A-A818-9796C53071D9}"/>
              </a:ext>
            </a:extLst>
          </p:cNvPr>
          <p:cNvSpPr txBox="1"/>
          <p:nvPr/>
        </p:nvSpPr>
        <p:spPr>
          <a:xfrm>
            <a:off x="2148553" y="200527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7" name="TextBox 228">
            <a:extLst>
              <a:ext uri="{FF2B5EF4-FFF2-40B4-BE49-F238E27FC236}">
                <a16:creationId xmlns:a16="http://schemas.microsoft.com/office/drawing/2014/main" id="{F8E8BF63-273E-0C12-2314-78FB9D7EA77C}"/>
              </a:ext>
            </a:extLst>
          </p:cNvPr>
          <p:cNvSpPr txBox="1"/>
          <p:nvPr/>
        </p:nvSpPr>
        <p:spPr>
          <a:xfrm>
            <a:off x="2968911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98" name="TextBox 229">
            <a:extLst>
              <a:ext uri="{FF2B5EF4-FFF2-40B4-BE49-F238E27FC236}">
                <a16:creationId xmlns:a16="http://schemas.microsoft.com/office/drawing/2014/main" id="{31D547D6-3E3A-6367-A806-E3B56F1B5A30}"/>
              </a:ext>
            </a:extLst>
          </p:cNvPr>
          <p:cNvSpPr txBox="1"/>
          <p:nvPr/>
        </p:nvSpPr>
        <p:spPr>
          <a:xfrm>
            <a:off x="2426446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99" name="TextBox 230">
            <a:extLst>
              <a:ext uri="{FF2B5EF4-FFF2-40B4-BE49-F238E27FC236}">
                <a16:creationId xmlns:a16="http://schemas.microsoft.com/office/drawing/2014/main" id="{8AF1D376-2A82-A44F-4F2C-5830FEE78451}"/>
              </a:ext>
            </a:extLst>
          </p:cNvPr>
          <p:cNvSpPr txBox="1"/>
          <p:nvPr/>
        </p:nvSpPr>
        <p:spPr>
          <a:xfrm>
            <a:off x="1874454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0" name="TextBox 231">
            <a:extLst>
              <a:ext uri="{FF2B5EF4-FFF2-40B4-BE49-F238E27FC236}">
                <a16:creationId xmlns:a16="http://schemas.microsoft.com/office/drawing/2014/main" id="{28538DD9-DAB7-10B4-2328-9112FCBAC9B9}"/>
              </a:ext>
            </a:extLst>
          </p:cNvPr>
          <p:cNvSpPr txBox="1"/>
          <p:nvPr/>
        </p:nvSpPr>
        <p:spPr>
          <a:xfrm>
            <a:off x="1322462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</a:p>
        </p:txBody>
      </p:sp>
      <p:sp>
        <p:nvSpPr>
          <p:cNvPr id="101" name="TextBox 232">
            <a:extLst>
              <a:ext uri="{FF2B5EF4-FFF2-40B4-BE49-F238E27FC236}">
                <a16:creationId xmlns:a16="http://schemas.microsoft.com/office/drawing/2014/main" id="{9F366357-E9B2-2CA5-1755-68B795391F73}"/>
              </a:ext>
            </a:extLst>
          </p:cNvPr>
          <p:cNvSpPr txBox="1"/>
          <p:nvPr/>
        </p:nvSpPr>
        <p:spPr>
          <a:xfrm>
            <a:off x="770470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02" name="TextBox 233">
            <a:extLst>
              <a:ext uri="{FF2B5EF4-FFF2-40B4-BE49-F238E27FC236}">
                <a16:creationId xmlns:a16="http://schemas.microsoft.com/office/drawing/2014/main" id="{344C4B38-03CB-55F0-EA16-6F4270C3443B}"/>
              </a:ext>
            </a:extLst>
          </p:cNvPr>
          <p:cNvSpPr txBox="1"/>
          <p:nvPr/>
        </p:nvSpPr>
        <p:spPr>
          <a:xfrm>
            <a:off x="218478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3" name="TextBox 234">
            <a:extLst>
              <a:ext uri="{FF2B5EF4-FFF2-40B4-BE49-F238E27FC236}">
                <a16:creationId xmlns:a16="http://schemas.microsoft.com/office/drawing/2014/main" id="{BAB5FA82-2A90-06EE-6258-9D203AB1BDB8}"/>
              </a:ext>
            </a:extLst>
          </p:cNvPr>
          <p:cNvSpPr txBox="1"/>
          <p:nvPr/>
        </p:nvSpPr>
        <p:spPr>
          <a:xfrm>
            <a:off x="1604863" y="2282786"/>
            <a:ext cx="331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[%]</a:t>
            </a:r>
          </a:p>
        </p:txBody>
      </p:sp>
      <p:pic>
        <p:nvPicPr>
          <p:cNvPr id="104" name="Picture 236" descr="A map of the united states&#10;&#10;Description automatically generated">
            <a:extLst>
              <a:ext uri="{FF2B5EF4-FFF2-40B4-BE49-F238E27FC236}">
                <a16:creationId xmlns:a16="http://schemas.microsoft.com/office/drawing/2014/main" id="{1AB615E8-0B17-7B4A-E110-256F4C39CF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29437" r="7585" b="5850"/>
          <a:stretch/>
        </p:blipFill>
        <p:spPr>
          <a:xfrm>
            <a:off x="321891" y="455149"/>
            <a:ext cx="2927607" cy="1577839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105" name="TextBox 237">
            <a:extLst>
              <a:ext uri="{FF2B5EF4-FFF2-40B4-BE49-F238E27FC236}">
                <a16:creationId xmlns:a16="http://schemas.microsoft.com/office/drawing/2014/main" id="{B6871B03-CD01-1DE9-106B-BECB69B252AC}"/>
              </a:ext>
            </a:extLst>
          </p:cNvPr>
          <p:cNvSpPr txBox="1"/>
          <p:nvPr/>
        </p:nvSpPr>
        <p:spPr>
          <a:xfrm>
            <a:off x="-52853" y="150170"/>
            <a:ext cx="536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Coarse</a:t>
            </a:r>
          </a:p>
        </p:txBody>
      </p:sp>
      <p:sp>
        <p:nvSpPr>
          <p:cNvPr id="106" name="TextBox 238">
            <a:extLst>
              <a:ext uri="{FF2B5EF4-FFF2-40B4-BE49-F238E27FC236}">
                <a16:creationId xmlns:a16="http://schemas.microsoft.com/office/drawing/2014/main" id="{ED01783E-4F4C-A8C9-3F22-8A910D6F8F90}"/>
              </a:ext>
            </a:extLst>
          </p:cNvPr>
          <p:cNvSpPr txBox="1"/>
          <p:nvPr/>
        </p:nvSpPr>
        <p:spPr>
          <a:xfrm>
            <a:off x="386533" y="150170"/>
            <a:ext cx="570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Medium</a:t>
            </a:r>
          </a:p>
        </p:txBody>
      </p:sp>
      <p:sp>
        <p:nvSpPr>
          <p:cNvPr id="107" name="TextBox 239">
            <a:extLst>
              <a:ext uri="{FF2B5EF4-FFF2-40B4-BE49-F238E27FC236}">
                <a16:creationId xmlns:a16="http://schemas.microsoft.com/office/drawing/2014/main" id="{6ECAE385-D2E4-A5F8-D03D-40BE92503682}"/>
              </a:ext>
            </a:extLst>
          </p:cNvPr>
          <p:cNvSpPr txBox="1"/>
          <p:nvPr/>
        </p:nvSpPr>
        <p:spPr>
          <a:xfrm>
            <a:off x="859717" y="150170"/>
            <a:ext cx="57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Medium </a:t>
            </a:r>
          </a:p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108" name="TextBox 240">
            <a:extLst>
              <a:ext uri="{FF2B5EF4-FFF2-40B4-BE49-F238E27FC236}">
                <a16:creationId xmlns:a16="http://schemas.microsoft.com/office/drawing/2014/main" id="{377CE1CC-2AA5-9330-A970-BB92ACF08CEE}"/>
              </a:ext>
            </a:extLst>
          </p:cNvPr>
          <p:cNvSpPr txBox="1"/>
          <p:nvPr/>
        </p:nvSpPr>
        <p:spPr>
          <a:xfrm>
            <a:off x="1332901" y="150170"/>
            <a:ext cx="570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109" name="TextBox 241">
            <a:extLst>
              <a:ext uri="{FF2B5EF4-FFF2-40B4-BE49-F238E27FC236}">
                <a16:creationId xmlns:a16="http://schemas.microsoft.com/office/drawing/2014/main" id="{89D16ACE-F790-DC3D-1B03-3F9F7A9E10BB}"/>
              </a:ext>
            </a:extLst>
          </p:cNvPr>
          <p:cNvSpPr txBox="1"/>
          <p:nvPr/>
        </p:nvSpPr>
        <p:spPr>
          <a:xfrm>
            <a:off x="1806085" y="150170"/>
            <a:ext cx="57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Very </a:t>
            </a:r>
          </a:p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110" name="TextBox 242">
            <a:extLst>
              <a:ext uri="{FF2B5EF4-FFF2-40B4-BE49-F238E27FC236}">
                <a16:creationId xmlns:a16="http://schemas.microsoft.com/office/drawing/2014/main" id="{BD98A7DA-E44F-537E-878D-920D528D2374}"/>
              </a:ext>
            </a:extLst>
          </p:cNvPr>
          <p:cNvSpPr txBox="1"/>
          <p:nvPr/>
        </p:nvSpPr>
        <p:spPr>
          <a:xfrm>
            <a:off x="2279269" y="150170"/>
            <a:ext cx="570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Organic</a:t>
            </a:r>
          </a:p>
        </p:txBody>
      </p:sp>
      <p:sp>
        <p:nvSpPr>
          <p:cNvPr id="111" name="TextBox 243">
            <a:extLst>
              <a:ext uri="{FF2B5EF4-FFF2-40B4-BE49-F238E27FC236}">
                <a16:creationId xmlns:a16="http://schemas.microsoft.com/office/drawing/2014/main" id="{D91A9B1A-3935-E2D1-6A45-A04DB53FA9AF}"/>
              </a:ext>
            </a:extLst>
          </p:cNvPr>
          <p:cNvSpPr txBox="1"/>
          <p:nvPr/>
        </p:nvSpPr>
        <p:spPr>
          <a:xfrm>
            <a:off x="2752452" y="150170"/>
            <a:ext cx="57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Tropical organic</a:t>
            </a:r>
          </a:p>
        </p:txBody>
      </p:sp>
      <p:sp>
        <p:nvSpPr>
          <p:cNvPr id="112" name="Rectangle 244">
            <a:extLst>
              <a:ext uri="{FF2B5EF4-FFF2-40B4-BE49-F238E27FC236}">
                <a16:creationId xmlns:a16="http://schemas.microsoft.com/office/drawing/2014/main" id="{FD0F6C0C-3187-59C2-B8AB-8CE80E69B405}"/>
              </a:ext>
            </a:extLst>
          </p:cNvPr>
          <p:cNvSpPr/>
          <p:nvPr/>
        </p:nvSpPr>
        <p:spPr>
          <a:xfrm>
            <a:off x="161554" y="74311"/>
            <a:ext cx="108000" cy="108000"/>
          </a:xfrm>
          <a:prstGeom prst="rect">
            <a:avLst/>
          </a:prstGeom>
          <a:solidFill>
            <a:srgbClr val="FFE1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245">
            <a:extLst>
              <a:ext uri="{FF2B5EF4-FFF2-40B4-BE49-F238E27FC236}">
                <a16:creationId xmlns:a16="http://schemas.microsoft.com/office/drawing/2014/main" id="{B9263D22-8B6B-1445-8A0C-5061E90D79EF}"/>
              </a:ext>
            </a:extLst>
          </p:cNvPr>
          <p:cNvSpPr/>
          <p:nvPr/>
        </p:nvSpPr>
        <p:spPr>
          <a:xfrm>
            <a:off x="617839" y="74311"/>
            <a:ext cx="108000" cy="108000"/>
          </a:xfrm>
          <a:prstGeom prst="rect">
            <a:avLst/>
          </a:prstGeom>
          <a:solidFill>
            <a:srgbClr val="680F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246">
            <a:extLst>
              <a:ext uri="{FF2B5EF4-FFF2-40B4-BE49-F238E27FC236}">
                <a16:creationId xmlns:a16="http://schemas.microsoft.com/office/drawing/2014/main" id="{734D8A0F-DA4D-8309-F970-E2530B211CA4}"/>
              </a:ext>
            </a:extLst>
          </p:cNvPr>
          <p:cNvSpPr/>
          <p:nvPr/>
        </p:nvSpPr>
        <p:spPr>
          <a:xfrm>
            <a:off x="1091023" y="74311"/>
            <a:ext cx="108000" cy="108000"/>
          </a:xfrm>
          <a:prstGeom prst="rect">
            <a:avLst/>
          </a:prstGeom>
          <a:solidFill>
            <a:srgbClr val="16FB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247">
            <a:extLst>
              <a:ext uri="{FF2B5EF4-FFF2-40B4-BE49-F238E27FC236}">
                <a16:creationId xmlns:a16="http://schemas.microsoft.com/office/drawing/2014/main" id="{D6D9CBDE-E9C7-3D16-96D4-8E67B270EAE3}"/>
              </a:ext>
            </a:extLst>
          </p:cNvPr>
          <p:cNvSpPr/>
          <p:nvPr/>
        </p:nvSpPr>
        <p:spPr>
          <a:xfrm>
            <a:off x="1564207" y="74311"/>
            <a:ext cx="108000" cy="108000"/>
          </a:xfrm>
          <a:prstGeom prst="rect">
            <a:avLst/>
          </a:prstGeom>
          <a:solidFill>
            <a:srgbClr val="475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248">
            <a:extLst>
              <a:ext uri="{FF2B5EF4-FFF2-40B4-BE49-F238E27FC236}">
                <a16:creationId xmlns:a16="http://schemas.microsoft.com/office/drawing/2014/main" id="{A7B8CD3B-CE6E-F022-E60D-BF8E98B05737}"/>
              </a:ext>
            </a:extLst>
          </p:cNvPr>
          <p:cNvSpPr/>
          <p:nvPr/>
        </p:nvSpPr>
        <p:spPr>
          <a:xfrm>
            <a:off x="2037391" y="74311"/>
            <a:ext cx="108000" cy="108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249">
            <a:extLst>
              <a:ext uri="{FF2B5EF4-FFF2-40B4-BE49-F238E27FC236}">
                <a16:creationId xmlns:a16="http://schemas.microsoft.com/office/drawing/2014/main" id="{3BA2A2CA-0B12-CD6C-AFDA-1197C74E9C14}"/>
              </a:ext>
            </a:extLst>
          </p:cNvPr>
          <p:cNvSpPr/>
          <p:nvPr/>
        </p:nvSpPr>
        <p:spPr>
          <a:xfrm>
            <a:off x="2510575" y="74311"/>
            <a:ext cx="108000" cy="10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250">
            <a:extLst>
              <a:ext uri="{FF2B5EF4-FFF2-40B4-BE49-F238E27FC236}">
                <a16:creationId xmlns:a16="http://schemas.microsoft.com/office/drawing/2014/main" id="{457BE35D-A1A5-58C6-2F5E-A07F0ABA918B}"/>
              </a:ext>
            </a:extLst>
          </p:cNvPr>
          <p:cNvSpPr/>
          <p:nvPr/>
        </p:nvSpPr>
        <p:spPr>
          <a:xfrm>
            <a:off x="2983758" y="74311"/>
            <a:ext cx="108000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251">
            <a:extLst>
              <a:ext uri="{FF2B5EF4-FFF2-40B4-BE49-F238E27FC236}">
                <a16:creationId xmlns:a16="http://schemas.microsoft.com/office/drawing/2014/main" id="{3E807561-1BE6-323C-01CD-ACB63198B423}"/>
              </a:ext>
            </a:extLst>
          </p:cNvPr>
          <p:cNvSpPr txBox="1"/>
          <p:nvPr/>
        </p:nvSpPr>
        <p:spPr>
          <a:xfrm>
            <a:off x="-156800" y="274692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20" name="TextBox 252">
            <a:extLst>
              <a:ext uri="{FF2B5EF4-FFF2-40B4-BE49-F238E27FC236}">
                <a16:creationId xmlns:a16="http://schemas.microsoft.com/office/drawing/2014/main" id="{36CCD4FD-C539-D5EE-73D0-29235DA41DB6}"/>
              </a:ext>
            </a:extLst>
          </p:cNvPr>
          <p:cNvSpPr txBox="1"/>
          <p:nvPr/>
        </p:nvSpPr>
        <p:spPr>
          <a:xfrm>
            <a:off x="-156800" y="33449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21" name="TextBox 253">
            <a:extLst>
              <a:ext uri="{FF2B5EF4-FFF2-40B4-BE49-F238E27FC236}">
                <a16:creationId xmlns:a16="http://schemas.microsoft.com/office/drawing/2014/main" id="{E464C751-1730-9A7E-ECC2-2153B2204BBA}"/>
              </a:ext>
            </a:extLst>
          </p:cNvPr>
          <p:cNvSpPr txBox="1"/>
          <p:nvPr/>
        </p:nvSpPr>
        <p:spPr>
          <a:xfrm>
            <a:off x="-156800" y="385914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22" name="TextBox 254">
            <a:extLst>
              <a:ext uri="{FF2B5EF4-FFF2-40B4-BE49-F238E27FC236}">
                <a16:creationId xmlns:a16="http://schemas.microsoft.com/office/drawing/2014/main" id="{99BDB8A4-0494-689D-2507-94CDCEB8D0C2}"/>
              </a:ext>
            </a:extLst>
          </p:cNvPr>
          <p:cNvSpPr txBox="1"/>
          <p:nvPr/>
        </p:nvSpPr>
        <p:spPr>
          <a:xfrm>
            <a:off x="448430" y="429705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23" name="TextBox 255">
            <a:extLst>
              <a:ext uri="{FF2B5EF4-FFF2-40B4-BE49-F238E27FC236}">
                <a16:creationId xmlns:a16="http://schemas.microsoft.com/office/drawing/2014/main" id="{22C4AD5E-E154-1EAD-C284-141D4E15EB00}"/>
              </a:ext>
            </a:extLst>
          </p:cNvPr>
          <p:cNvSpPr txBox="1"/>
          <p:nvPr/>
        </p:nvSpPr>
        <p:spPr>
          <a:xfrm>
            <a:off x="1285064" y="429705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24" name="TextBox 256">
            <a:extLst>
              <a:ext uri="{FF2B5EF4-FFF2-40B4-BE49-F238E27FC236}">
                <a16:creationId xmlns:a16="http://schemas.microsoft.com/office/drawing/2014/main" id="{64644FAA-9682-8175-4D83-E0FAEBF5AECF}"/>
              </a:ext>
            </a:extLst>
          </p:cNvPr>
          <p:cNvSpPr txBox="1"/>
          <p:nvPr/>
        </p:nvSpPr>
        <p:spPr>
          <a:xfrm>
            <a:off x="2121698" y="429705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25" name="TextBox 258">
            <a:extLst>
              <a:ext uri="{FF2B5EF4-FFF2-40B4-BE49-F238E27FC236}">
                <a16:creationId xmlns:a16="http://schemas.microsoft.com/office/drawing/2014/main" id="{F606AFF2-A448-29EC-8740-4E64AAE7AB72}"/>
              </a:ext>
            </a:extLst>
          </p:cNvPr>
          <p:cNvSpPr txBox="1"/>
          <p:nvPr/>
        </p:nvSpPr>
        <p:spPr>
          <a:xfrm>
            <a:off x="2970273" y="1756622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26" name="TextBox 259">
            <a:extLst>
              <a:ext uri="{FF2B5EF4-FFF2-40B4-BE49-F238E27FC236}">
                <a16:creationId xmlns:a16="http://schemas.microsoft.com/office/drawing/2014/main" id="{47CED736-C2A1-36CE-3DF2-F463782B7FF3}"/>
              </a:ext>
            </a:extLst>
          </p:cNvPr>
          <p:cNvSpPr txBox="1"/>
          <p:nvPr/>
        </p:nvSpPr>
        <p:spPr>
          <a:xfrm>
            <a:off x="2936688" y="4048399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27" name="TextBox 260">
            <a:extLst>
              <a:ext uri="{FF2B5EF4-FFF2-40B4-BE49-F238E27FC236}">
                <a16:creationId xmlns:a16="http://schemas.microsoft.com/office/drawing/2014/main" id="{59215346-0A39-CC39-D2D8-603954054EC6}"/>
              </a:ext>
            </a:extLst>
          </p:cNvPr>
          <p:cNvSpPr txBox="1"/>
          <p:nvPr/>
        </p:nvSpPr>
        <p:spPr>
          <a:xfrm>
            <a:off x="494474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28" name="TextBox 261">
            <a:extLst>
              <a:ext uri="{FF2B5EF4-FFF2-40B4-BE49-F238E27FC236}">
                <a16:creationId xmlns:a16="http://schemas.microsoft.com/office/drawing/2014/main" id="{C7F77EE4-03F2-CE29-7AAC-D2E58CAD0D6F}"/>
              </a:ext>
            </a:extLst>
          </p:cNvPr>
          <p:cNvSpPr txBox="1"/>
          <p:nvPr/>
        </p:nvSpPr>
        <p:spPr>
          <a:xfrm>
            <a:off x="1046466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129" name="TextBox 262">
            <a:extLst>
              <a:ext uri="{FF2B5EF4-FFF2-40B4-BE49-F238E27FC236}">
                <a16:creationId xmlns:a16="http://schemas.microsoft.com/office/drawing/2014/main" id="{858257CA-1ABF-6E30-7CB5-A356C4E21C51}"/>
              </a:ext>
            </a:extLst>
          </p:cNvPr>
          <p:cNvSpPr txBox="1"/>
          <p:nvPr/>
        </p:nvSpPr>
        <p:spPr>
          <a:xfrm>
            <a:off x="1598458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30" name="TextBox 263">
            <a:extLst>
              <a:ext uri="{FF2B5EF4-FFF2-40B4-BE49-F238E27FC236}">
                <a16:creationId xmlns:a16="http://schemas.microsoft.com/office/drawing/2014/main" id="{C9DC7499-5DE0-F436-0A8B-A070DEA8096C}"/>
              </a:ext>
            </a:extLst>
          </p:cNvPr>
          <p:cNvSpPr txBox="1"/>
          <p:nvPr/>
        </p:nvSpPr>
        <p:spPr>
          <a:xfrm>
            <a:off x="2150450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31" name="TextBox 264">
            <a:extLst>
              <a:ext uri="{FF2B5EF4-FFF2-40B4-BE49-F238E27FC236}">
                <a16:creationId xmlns:a16="http://schemas.microsoft.com/office/drawing/2014/main" id="{ECD1FCB4-C01C-4739-8CFD-EEF0675DC2CE}"/>
              </a:ext>
            </a:extLst>
          </p:cNvPr>
          <p:cNvSpPr txBox="1"/>
          <p:nvPr/>
        </p:nvSpPr>
        <p:spPr>
          <a:xfrm>
            <a:off x="2702442" y="2427348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3806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2024-06-24T16:28:19Z</dcterms:created>
  <dcterms:modified xsi:type="dcterms:W3CDTF">2025-05-25T20:56:49Z</dcterms:modified>
</cp:coreProperties>
</file>