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140200" cy="5562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410EC4-EC4F-48D0-B56B-3A781616BE78}" v="69" dt="2025-05-17T10:12:41.4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9" d="100"/>
          <a:sy n="99" d="100"/>
        </p:scale>
        <p:origin x="1848" y="-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3A410EC4-EC4F-48D0-B56B-3A781616BE78}"/>
    <pc:docChg chg="undo custSel modSld">
      <pc:chgData name="Fatima Pillosu" userId="a6295d4dc9e22643" providerId="LiveId" clId="{3A410EC4-EC4F-48D0-B56B-3A781616BE78}" dt="2025-05-17T10:13:33.880" v="1871" actId="693"/>
      <pc:docMkLst>
        <pc:docMk/>
      </pc:docMkLst>
      <pc:sldChg chg="addSp delSp modSp mod">
        <pc:chgData name="Fatima Pillosu" userId="a6295d4dc9e22643" providerId="LiveId" clId="{3A410EC4-EC4F-48D0-B56B-3A781616BE78}" dt="2025-05-17T10:13:33.880" v="1871" actId="693"/>
        <pc:sldMkLst>
          <pc:docMk/>
          <pc:sldMk cId="1573992039" sldId="256"/>
        </pc:sldMkLst>
        <pc:spChg chg="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4" creationId="{059E6EB5-4540-D3FE-63A3-DC776774CD1C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5" creationId="{83C7FDE0-1BA3-62CC-F083-F09694CE0652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6" creationId="{4EFC1B85-648E-CAD7-0ECC-05BCEEE03C09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7" creationId="{59DDD797-68C3-1C90-2620-46FF73931DAC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8" creationId="{A11800D9-3F69-3F1B-27AC-21058F8BAEF3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9" creationId="{0EB5DAC0-7D5E-19E0-EF75-D601AE5E3294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10" creationId="{964EC952-07EF-AA5F-815E-D6BF5819DB79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19" creationId="{1CC68D49-F510-1250-0884-6934B89FDF60}"/>
          </ac:spMkLst>
        </pc:spChg>
        <pc:spChg chg="add del mod">
          <ac:chgData name="Fatima Pillosu" userId="a6295d4dc9e22643" providerId="LiveId" clId="{3A410EC4-EC4F-48D0-B56B-3A781616BE78}" dt="2025-05-17T09:22:08.738" v="260" actId="478"/>
          <ac:spMkLst>
            <pc:docMk/>
            <pc:sldMk cId="1573992039" sldId="256"/>
            <ac:spMk id="20" creationId="{ADD8740E-3D07-8B17-C7FD-15B91D93F2DD}"/>
          </ac:spMkLst>
        </pc:spChg>
        <pc:spChg chg="add del mod">
          <ac:chgData name="Fatima Pillosu" userId="a6295d4dc9e22643" providerId="LiveId" clId="{3A410EC4-EC4F-48D0-B56B-3A781616BE78}" dt="2025-05-17T09:24:40.215" v="261" actId="478"/>
          <ac:spMkLst>
            <pc:docMk/>
            <pc:sldMk cId="1573992039" sldId="256"/>
            <ac:spMk id="25" creationId="{211B2ABE-7F42-49DB-6541-047A1B362FBB}"/>
          </ac:spMkLst>
        </pc:spChg>
        <pc:spChg chg="add del mod">
          <ac:chgData name="Fatima Pillosu" userId="a6295d4dc9e22643" providerId="LiveId" clId="{3A410EC4-EC4F-48D0-B56B-3A781616BE78}" dt="2025-05-17T09:24:43.215" v="263" actId="478"/>
          <ac:spMkLst>
            <pc:docMk/>
            <pc:sldMk cId="1573992039" sldId="256"/>
            <ac:spMk id="26" creationId="{4344C779-DC5F-06A1-7A98-B3B3C2EB1E77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27" creationId="{79E82BB2-EDBF-8F70-C467-6B1360F9B3A8}"/>
          </ac:spMkLst>
        </pc:spChg>
        <pc:spChg chg="add del mod">
          <ac:chgData name="Fatima Pillosu" userId="a6295d4dc9e22643" providerId="LiveId" clId="{3A410EC4-EC4F-48D0-B56B-3A781616BE78}" dt="2025-05-17T09:38:46.427" v="656" actId="478"/>
          <ac:spMkLst>
            <pc:docMk/>
            <pc:sldMk cId="1573992039" sldId="256"/>
            <ac:spMk id="28" creationId="{E778DE81-BDBF-480E-4D12-96C66B1F49F9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29" creationId="{6398BBB5-C5B7-3FA0-2762-675850631296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30" creationId="{D58BBFDB-39D2-B492-5A75-D30A9FDDAEE4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31" creationId="{5D311CA7-86CF-BCEA-D753-BA8F5E405739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32" creationId="{92A456A9-D2C5-1BFF-A303-EC63655CE9E2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33" creationId="{232B62E0-0E20-E45F-C39A-938186BDFE97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34" creationId="{5CCDFEB2-DEDD-B98F-4585-B9FDB306CC2B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35" creationId="{03751C22-A242-E86B-3847-3D57D6286142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36" creationId="{53E99999-4DE4-5B69-7E0E-2A1653AE994A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37" creationId="{7BC080DD-C397-7B8E-8F30-AF291CB4D7D1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38" creationId="{05A59FB5-9F58-9C63-9047-279E6FFCE789}"/>
          </ac:spMkLst>
        </pc:spChg>
        <pc:spChg chg="add del mod">
          <ac:chgData name="Fatima Pillosu" userId="a6295d4dc9e22643" providerId="LiveId" clId="{3A410EC4-EC4F-48D0-B56B-3A781616BE78}" dt="2025-05-17T09:32:37.422" v="441" actId="478"/>
          <ac:spMkLst>
            <pc:docMk/>
            <pc:sldMk cId="1573992039" sldId="256"/>
            <ac:spMk id="39" creationId="{6EDB8F36-978B-F47D-1B17-1454699EA704}"/>
          </ac:spMkLst>
        </pc:spChg>
        <pc:spChg chg="add del mod">
          <ac:chgData name="Fatima Pillosu" userId="a6295d4dc9e22643" providerId="LiveId" clId="{3A410EC4-EC4F-48D0-B56B-3A781616BE78}" dt="2025-05-17T09:32:34.296" v="439" actId="478"/>
          <ac:spMkLst>
            <pc:docMk/>
            <pc:sldMk cId="1573992039" sldId="256"/>
            <ac:spMk id="40" creationId="{49B06E4A-137A-A728-62F2-AA1FA1AC0A38}"/>
          </ac:spMkLst>
        </pc:spChg>
        <pc:spChg chg="add del mod">
          <ac:chgData name="Fatima Pillosu" userId="a6295d4dc9e22643" providerId="LiveId" clId="{3A410EC4-EC4F-48D0-B56B-3A781616BE78}" dt="2025-05-17T09:32:35.905" v="440" actId="478"/>
          <ac:spMkLst>
            <pc:docMk/>
            <pc:sldMk cId="1573992039" sldId="256"/>
            <ac:spMk id="41" creationId="{FB377816-4327-F7D9-2B4F-D8ACBAED7F1A}"/>
          </ac:spMkLst>
        </pc:spChg>
        <pc:spChg chg="add del mod">
          <ac:chgData name="Fatima Pillosu" userId="a6295d4dc9e22643" providerId="LiveId" clId="{3A410EC4-EC4F-48D0-B56B-3A781616BE78}" dt="2025-05-17T09:32:42.297" v="444" actId="478"/>
          <ac:spMkLst>
            <pc:docMk/>
            <pc:sldMk cId="1573992039" sldId="256"/>
            <ac:spMk id="42" creationId="{EB3AB34A-5BD4-E545-C4D5-A960CC11B7A8}"/>
          </ac:spMkLst>
        </pc:spChg>
        <pc:spChg chg="add del mod">
          <ac:chgData name="Fatima Pillosu" userId="a6295d4dc9e22643" providerId="LiveId" clId="{3A410EC4-EC4F-48D0-B56B-3A781616BE78}" dt="2025-05-17T09:32:40.828" v="443" actId="478"/>
          <ac:spMkLst>
            <pc:docMk/>
            <pc:sldMk cId="1573992039" sldId="256"/>
            <ac:spMk id="43" creationId="{94C111BB-2F95-EC19-467A-527AA47E65AB}"/>
          </ac:spMkLst>
        </pc:spChg>
        <pc:spChg chg="add del mod">
          <ac:chgData name="Fatima Pillosu" userId="a6295d4dc9e22643" providerId="LiveId" clId="{3A410EC4-EC4F-48D0-B56B-3A781616BE78}" dt="2025-05-17T09:32:39.313" v="442" actId="478"/>
          <ac:spMkLst>
            <pc:docMk/>
            <pc:sldMk cId="1573992039" sldId="256"/>
            <ac:spMk id="44" creationId="{A01CA9DA-83BA-E340-8AFA-C60DCACFEC19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55" creationId="{39ADF724-054A-8E46-DD52-2246C90DFC3A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56" creationId="{DC9381D8-FBE8-EF2C-186C-585B92F63D55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57" creationId="{0C0A4933-29A9-4E6F-A5E9-3E112FEAA5B5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61" creationId="{482C5E10-D871-1690-CF36-4B4696024E1C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62" creationId="{5231A32A-2089-9ACA-03E8-6D00CC2EB6AD}"/>
          </ac:spMkLst>
        </pc:spChg>
        <pc:spChg chg="add del mod">
          <ac:chgData name="Fatima Pillosu" userId="a6295d4dc9e22643" providerId="LiveId" clId="{3A410EC4-EC4F-48D0-B56B-3A781616BE78}" dt="2025-05-17T09:48:25.892" v="933" actId="478"/>
          <ac:spMkLst>
            <pc:docMk/>
            <pc:sldMk cId="1573992039" sldId="256"/>
            <ac:spMk id="63" creationId="{D9E6B237-F991-85A4-02F5-5E2C6F85288E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64" creationId="{46C4B4AF-2644-10A3-270C-B8D6E2EE10BA}"/>
          </ac:spMkLst>
        </pc:spChg>
        <pc:spChg chg="add del mod">
          <ac:chgData name="Fatima Pillosu" userId="a6295d4dc9e22643" providerId="LiveId" clId="{3A410EC4-EC4F-48D0-B56B-3A781616BE78}" dt="2025-05-17T09:44:47.075" v="786" actId="478"/>
          <ac:spMkLst>
            <pc:docMk/>
            <pc:sldMk cId="1573992039" sldId="256"/>
            <ac:spMk id="65" creationId="{F882A0A3-73B1-D27F-F18F-5E9145498532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66" creationId="{608251F6-18E3-6EF2-666A-C86827FBEA19}"/>
          </ac:spMkLst>
        </pc:spChg>
        <pc:spChg chg="add del mod">
          <ac:chgData name="Fatima Pillosu" userId="a6295d4dc9e22643" providerId="LiveId" clId="{3A410EC4-EC4F-48D0-B56B-3A781616BE78}" dt="2025-05-17T09:49:22.116" v="952" actId="478"/>
          <ac:spMkLst>
            <pc:docMk/>
            <pc:sldMk cId="1573992039" sldId="256"/>
            <ac:spMk id="67" creationId="{0EAEDA30-34F9-86B8-578C-4ABEA2F25C02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68" creationId="{68BFBD46-9D77-8C43-8B9E-29DEDB5DA219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69" creationId="{705CA6BE-1B66-DAA6-A9C2-392014A09FED}"/>
          </ac:spMkLst>
        </pc:spChg>
        <pc:spChg chg="add del mod">
          <ac:chgData name="Fatima Pillosu" userId="a6295d4dc9e22643" providerId="LiveId" clId="{3A410EC4-EC4F-48D0-B56B-3A781616BE78}" dt="2025-05-17T09:49:21.084" v="951" actId="478"/>
          <ac:spMkLst>
            <pc:docMk/>
            <pc:sldMk cId="1573992039" sldId="256"/>
            <ac:spMk id="70" creationId="{D591C232-B962-7E6E-A52A-A1E6BCB9A380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71" creationId="{48DD22B7-F058-0EC9-C19F-ECA8AB1F1AE2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72" creationId="{8F74BFF4-5DF4-74A9-CE52-80CA1D5B8415}"/>
          </ac:spMkLst>
        </pc:spChg>
        <pc:spChg chg="add del mod">
          <ac:chgData name="Fatima Pillosu" userId="a6295d4dc9e22643" providerId="LiveId" clId="{3A410EC4-EC4F-48D0-B56B-3A781616BE78}" dt="2025-05-17T09:49:22.819" v="953" actId="478"/>
          <ac:spMkLst>
            <pc:docMk/>
            <pc:sldMk cId="1573992039" sldId="256"/>
            <ac:spMk id="80" creationId="{98993F01-996F-C50A-3101-BB720AA7004F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85" creationId="{9D4C28E0-97DE-3DC8-9344-F610BE62157D}"/>
          </ac:spMkLst>
        </pc:spChg>
        <pc:spChg chg="add del mod">
          <ac:chgData name="Fatima Pillosu" userId="a6295d4dc9e22643" providerId="LiveId" clId="{3A410EC4-EC4F-48D0-B56B-3A781616BE78}" dt="2025-05-17T09:51:54.305" v="1133" actId="478"/>
          <ac:spMkLst>
            <pc:docMk/>
            <pc:sldMk cId="1573992039" sldId="256"/>
            <ac:spMk id="86" creationId="{7E31331B-1950-5900-007E-8FEE4B6471EB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91" creationId="{3CDA144B-1F01-F0CC-A493-5631BE7BE96B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95" creationId="{D0B60395-29A9-5583-BABB-33B236329A61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97" creationId="{BE8CA2C2-9A67-A315-55CF-D3B76C5B4ABF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102" creationId="{16D7E8D5-094D-0801-2477-66BD27467E33}"/>
          </ac:spMkLst>
        </pc:spChg>
        <pc:spChg chg="add del mod">
          <ac:chgData name="Fatima Pillosu" userId="a6295d4dc9e22643" providerId="LiveId" clId="{3A410EC4-EC4F-48D0-B56B-3A781616BE78}" dt="2025-05-17T09:54:42.401" v="1194" actId="478"/>
          <ac:spMkLst>
            <pc:docMk/>
            <pc:sldMk cId="1573992039" sldId="256"/>
            <ac:spMk id="105" creationId="{02715841-14BF-651D-1E34-3E2EB8922C9A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107" creationId="{2806A400-C100-A7CD-C682-9F752EF41C58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111" creationId="{88FD4609-03C7-48B1-EA84-375FFFEDBE06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113" creationId="{4C39D33D-2B26-F2D6-F8F4-09E6518093E9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114" creationId="{57622E95-A6B3-8C85-5F40-CB4BE6A807AE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123" creationId="{F4E1EB47-FB49-B221-8F40-6FAAC8188E34}"/>
          </ac:spMkLst>
        </pc:spChg>
        <pc:spChg chg="add del">
          <ac:chgData name="Fatima Pillosu" userId="a6295d4dc9e22643" providerId="LiveId" clId="{3A410EC4-EC4F-48D0-B56B-3A781616BE78}" dt="2025-05-17T10:11:17.308" v="1853" actId="478"/>
          <ac:spMkLst>
            <pc:docMk/>
            <pc:sldMk cId="1573992039" sldId="256"/>
            <ac:spMk id="125" creationId="{82237BAA-BDE0-46BD-D4D4-2A8185310AE0}"/>
          </ac:spMkLst>
        </pc:spChg>
        <pc:spChg chg="add mod">
          <ac:chgData name="Fatima Pillosu" userId="a6295d4dc9e22643" providerId="LiveId" clId="{3A410EC4-EC4F-48D0-B56B-3A781616BE78}" dt="2025-05-17T10:11:29.308" v="1855"/>
          <ac:spMkLst>
            <pc:docMk/>
            <pc:sldMk cId="1573992039" sldId="256"/>
            <ac:spMk id="126" creationId="{059E6EB5-4540-D3FE-63A3-DC776774CD1C}"/>
          </ac:spMkLst>
        </pc:spChg>
        <pc:spChg chg="add mod">
          <ac:chgData name="Fatima Pillosu" userId="a6295d4dc9e22643" providerId="LiveId" clId="{3A410EC4-EC4F-48D0-B56B-3A781616BE78}" dt="2025-05-17T10:11:29.308" v="1855"/>
          <ac:spMkLst>
            <pc:docMk/>
            <pc:sldMk cId="1573992039" sldId="256"/>
            <ac:spMk id="127" creationId="{83C7FDE0-1BA3-62CC-F083-F09694CE0652}"/>
          </ac:spMkLst>
        </pc:spChg>
        <pc:spChg chg="add mod">
          <ac:chgData name="Fatima Pillosu" userId="a6295d4dc9e22643" providerId="LiveId" clId="{3A410EC4-EC4F-48D0-B56B-3A781616BE78}" dt="2025-05-17T10:11:29.308" v="1855"/>
          <ac:spMkLst>
            <pc:docMk/>
            <pc:sldMk cId="1573992039" sldId="256"/>
            <ac:spMk id="128" creationId="{4EFC1B85-648E-CAD7-0ECC-05BCEEE03C09}"/>
          </ac:spMkLst>
        </pc:spChg>
        <pc:spChg chg="add mod">
          <ac:chgData name="Fatima Pillosu" userId="a6295d4dc9e22643" providerId="LiveId" clId="{3A410EC4-EC4F-48D0-B56B-3A781616BE78}" dt="2025-05-17T10:11:29.308" v="1855"/>
          <ac:spMkLst>
            <pc:docMk/>
            <pc:sldMk cId="1573992039" sldId="256"/>
            <ac:spMk id="129" creationId="{59DDD797-68C3-1C90-2620-46FF73931DAC}"/>
          </ac:spMkLst>
        </pc:spChg>
        <pc:spChg chg="add mod">
          <ac:chgData name="Fatima Pillosu" userId="a6295d4dc9e22643" providerId="LiveId" clId="{3A410EC4-EC4F-48D0-B56B-3A781616BE78}" dt="2025-05-17T10:11:29.308" v="1855"/>
          <ac:spMkLst>
            <pc:docMk/>
            <pc:sldMk cId="1573992039" sldId="256"/>
            <ac:spMk id="130" creationId="{A11800D9-3F69-3F1B-27AC-21058F8BAEF3}"/>
          </ac:spMkLst>
        </pc:spChg>
        <pc:spChg chg="add mod">
          <ac:chgData name="Fatima Pillosu" userId="a6295d4dc9e22643" providerId="LiveId" clId="{3A410EC4-EC4F-48D0-B56B-3A781616BE78}" dt="2025-05-17T10:11:29.308" v="1855"/>
          <ac:spMkLst>
            <pc:docMk/>
            <pc:sldMk cId="1573992039" sldId="256"/>
            <ac:spMk id="131" creationId="{0EB5DAC0-7D5E-19E0-EF75-D601AE5E3294}"/>
          </ac:spMkLst>
        </pc:spChg>
        <pc:spChg chg="add mod">
          <ac:chgData name="Fatima Pillosu" userId="a6295d4dc9e22643" providerId="LiveId" clId="{3A410EC4-EC4F-48D0-B56B-3A781616BE78}" dt="2025-05-17T10:11:29.308" v="1855"/>
          <ac:spMkLst>
            <pc:docMk/>
            <pc:sldMk cId="1573992039" sldId="256"/>
            <ac:spMk id="132" creationId="{964EC952-07EF-AA5F-815E-D6BF5819DB79}"/>
          </ac:spMkLst>
        </pc:spChg>
        <pc:spChg chg="add mod">
          <ac:chgData name="Fatima Pillosu" userId="a6295d4dc9e22643" providerId="LiveId" clId="{3A410EC4-EC4F-48D0-B56B-3A781616BE78}" dt="2025-05-17T10:11:29.308" v="1855"/>
          <ac:spMkLst>
            <pc:docMk/>
            <pc:sldMk cId="1573992039" sldId="256"/>
            <ac:spMk id="134" creationId="{1CC68D49-F510-1250-0884-6934B89FDF60}"/>
          </ac:spMkLst>
        </pc:spChg>
        <pc:spChg chg="add mod">
          <ac:chgData name="Fatima Pillosu" userId="a6295d4dc9e22643" providerId="LiveId" clId="{3A410EC4-EC4F-48D0-B56B-3A781616BE78}" dt="2025-05-17T10:11:29.308" v="1855"/>
          <ac:spMkLst>
            <pc:docMk/>
            <pc:sldMk cId="1573992039" sldId="256"/>
            <ac:spMk id="135" creationId="{79E82BB2-EDBF-8F70-C467-6B1360F9B3A8}"/>
          </ac:spMkLst>
        </pc:spChg>
        <pc:spChg chg="add mod">
          <ac:chgData name="Fatima Pillosu" userId="a6295d4dc9e22643" providerId="LiveId" clId="{3A410EC4-EC4F-48D0-B56B-3A781616BE78}" dt="2025-05-17T10:11:29.308" v="1855"/>
          <ac:spMkLst>
            <pc:docMk/>
            <pc:sldMk cId="1573992039" sldId="256"/>
            <ac:spMk id="136" creationId="{6398BBB5-C5B7-3FA0-2762-675850631296}"/>
          </ac:spMkLst>
        </pc:spChg>
        <pc:spChg chg="add mod">
          <ac:chgData name="Fatima Pillosu" userId="a6295d4dc9e22643" providerId="LiveId" clId="{3A410EC4-EC4F-48D0-B56B-3A781616BE78}" dt="2025-05-17T10:11:29.308" v="1855"/>
          <ac:spMkLst>
            <pc:docMk/>
            <pc:sldMk cId="1573992039" sldId="256"/>
            <ac:spMk id="137" creationId="{D58BBFDB-39D2-B492-5A75-D30A9FDDAEE4}"/>
          </ac:spMkLst>
        </pc:spChg>
        <pc:spChg chg="add mod">
          <ac:chgData name="Fatima Pillosu" userId="a6295d4dc9e22643" providerId="LiveId" clId="{3A410EC4-EC4F-48D0-B56B-3A781616BE78}" dt="2025-05-17T10:11:29.308" v="1855"/>
          <ac:spMkLst>
            <pc:docMk/>
            <pc:sldMk cId="1573992039" sldId="256"/>
            <ac:spMk id="138" creationId="{5D311CA7-86CF-BCEA-D753-BA8F5E405739}"/>
          </ac:spMkLst>
        </pc:spChg>
        <pc:spChg chg="add mod">
          <ac:chgData name="Fatima Pillosu" userId="a6295d4dc9e22643" providerId="LiveId" clId="{3A410EC4-EC4F-48D0-B56B-3A781616BE78}" dt="2025-05-17T10:11:29.308" v="1855"/>
          <ac:spMkLst>
            <pc:docMk/>
            <pc:sldMk cId="1573992039" sldId="256"/>
            <ac:spMk id="139" creationId="{92A456A9-D2C5-1BFF-A303-EC63655CE9E2}"/>
          </ac:spMkLst>
        </pc:spChg>
        <pc:spChg chg="add mod">
          <ac:chgData name="Fatima Pillosu" userId="a6295d4dc9e22643" providerId="LiveId" clId="{3A410EC4-EC4F-48D0-B56B-3A781616BE78}" dt="2025-05-17T10:11:29.308" v="1855"/>
          <ac:spMkLst>
            <pc:docMk/>
            <pc:sldMk cId="1573992039" sldId="256"/>
            <ac:spMk id="140" creationId="{232B62E0-0E20-E45F-C39A-938186BDFE97}"/>
          </ac:spMkLst>
        </pc:spChg>
        <pc:spChg chg="add mod">
          <ac:chgData name="Fatima Pillosu" userId="a6295d4dc9e22643" providerId="LiveId" clId="{3A410EC4-EC4F-48D0-B56B-3A781616BE78}" dt="2025-05-17T10:11:29.308" v="1855"/>
          <ac:spMkLst>
            <pc:docMk/>
            <pc:sldMk cId="1573992039" sldId="256"/>
            <ac:spMk id="141" creationId="{5CCDFEB2-DEDD-B98F-4585-B9FDB306CC2B}"/>
          </ac:spMkLst>
        </pc:spChg>
        <pc:spChg chg="add mod">
          <ac:chgData name="Fatima Pillosu" userId="a6295d4dc9e22643" providerId="LiveId" clId="{3A410EC4-EC4F-48D0-B56B-3A781616BE78}" dt="2025-05-17T10:11:29.308" v="1855"/>
          <ac:spMkLst>
            <pc:docMk/>
            <pc:sldMk cId="1573992039" sldId="256"/>
            <ac:spMk id="142" creationId="{03751C22-A242-E86B-3847-3D57D6286142}"/>
          </ac:spMkLst>
        </pc:spChg>
        <pc:spChg chg="add mod">
          <ac:chgData name="Fatima Pillosu" userId="a6295d4dc9e22643" providerId="LiveId" clId="{3A410EC4-EC4F-48D0-B56B-3A781616BE78}" dt="2025-05-17T10:11:29.308" v="1855"/>
          <ac:spMkLst>
            <pc:docMk/>
            <pc:sldMk cId="1573992039" sldId="256"/>
            <ac:spMk id="143" creationId="{53E99999-4DE4-5B69-7E0E-2A1653AE994A}"/>
          </ac:spMkLst>
        </pc:spChg>
        <pc:spChg chg="add mod">
          <ac:chgData name="Fatima Pillosu" userId="a6295d4dc9e22643" providerId="LiveId" clId="{3A410EC4-EC4F-48D0-B56B-3A781616BE78}" dt="2025-05-17T10:11:29.308" v="1855"/>
          <ac:spMkLst>
            <pc:docMk/>
            <pc:sldMk cId="1573992039" sldId="256"/>
            <ac:spMk id="144" creationId="{7BC080DD-C397-7B8E-8F30-AF291CB4D7D1}"/>
          </ac:spMkLst>
        </pc:spChg>
        <pc:spChg chg="add mod">
          <ac:chgData name="Fatima Pillosu" userId="a6295d4dc9e22643" providerId="LiveId" clId="{3A410EC4-EC4F-48D0-B56B-3A781616BE78}" dt="2025-05-17T10:11:29.308" v="1855"/>
          <ac:spMkLst>
            <pc:docMk/>
            <pc:sldMk cId="1573992039" sldId="256"/>
            <ac:spMk id="145" creationId="{05A59FB5-9F58-9C63-9047-279E6FFCE789}"/>
          </ac:spMkLst>
        </pc:spChg>
        <pc:spChg chg="add mod">
          <ac:chgData name="Fatima Pillosu" userId="a6295d4dc9e22643" providerId="LiveId" clId="{3A410EC4-EC4F-48D0-B56B-3A781616BE78}" dt="2025-05-17T10:11:29.308" v="1855"/>
          <ac:spMkLst>
            <pc:docMk/>
            <pc:sldMk cId="1573992039" sldId="256"/>
            <ac:spMk id="148" creationId="{39ADF724-054A-8E46-DD52-2246C90DFC3A}"/>
          </ac:spMkLst>
        </pc:spChg>
        <pc:spChg chg="add mod">
          <ac:chgData name="Fatima Pillosu" userId="a6295d4dc9e22643" providerId="LiveId" clId="{3A410EC4-EC4F-48D0-B56B-3A781616BE78}" dt="2025-05-17T10:11:29.308" v="1855"/>
          <ac:spMkLst>
            <pc:docMk/>
            <pc:sldMk cId="1573992039" sldId="256"/>
            <ac:spMk id="149" creationId="{DC9381D8-FBE8-EF2C-186C-585B92F63D55}"/>
          </ac:spMkLst>
        </pc:spChg>
        <pc:spChg chg="add mod">
          <ac:chgData name="Fatima Pillosu" userId="a6295d4dc9e22643" providerId="LiveId" clId="{3A410EC4-EC4F-48D0-B56B-3A781616BE78}" dt="2025-05-17T10:11:29.308" v="1855"/>
          <ac:spMkLst>
            <pc:docMk/>
            <pc:sldMk cId="1573992039" sldId="256"/>
            <ac:spMk id="150" creationId="{0C0A4933-29A9-4E6F-A5E9-3E112FEAA5B5}"/>
          </ac:spMkLst>
        </pc:spChg>
        <pc:spChg chg="add mod">
          <ac:chgData name="Fatima Pillosu" userId="a6295d4dc9e22643" providerId="LiveId" clId="{3A410EC4-EC4F-48D0-B56B-3A781616BE78}" dt="2025-05-17T10:11:29.308" v="1855"/>
          <ac:spMkLst>
            <pc:docMk/>
            <pc:sldMk cId="1573992039" sldId="256"/>
            <ac:spMk id="153" creationId="{482C5E10-D871-1690-CF36-4B4696024E1C}"/>
          </ac:spMkLst>
        </pc:spChg>
        <pc:spChg chg="add mod">
          <ac:chgData name="Fatima Pillosu" userId="a6295d4dc9e22643" providerId="LiveId" clId="{3A410EC4-EC4F-48D0-B56B-3A781616BE78}" dt="2025-05-17T10:11:29.308" v="1855"/>
          <ac:spMkLst>
            <pc:docMk/>
            <pc:sldMk cId="1573992039" sldId="256"/>
            <ac:spMk id="154" creationId="{5231A32A-2089-9ACA-03E8-6D00CC2EB6AD}"/>
          </ac:spMkLst>
        </pc:spChg>
        <pc:spChg chg="add mod">
          <ac:chgData name="Fatima Pillosu" userId="a6295d4dc9e22643" providerId="LiveId" clId="{3A410EC4-EC4F-48D0-B56B-3A781616BE78}" dt="2025-05-17T10:11:29.308" v="1855"/>
          <ac:spMkLst>
            <pc:docMk/>
            <pc:sldMk cId="1573992039" sldId="256"/>
            <ac:spMk id="155" creationId="{46C4B4AF-2644-10A3-270C-B8D6E2EE10BA}"/>
          </ac:spMkLst>
        </pc:spChg>
        <pc:spChg chg="add mod">
          <ac:chgData name="Fatima Pillosu" userId="a6295d4dc9e22643" providerId="LiveId" clId="{3A410EC4-EC4F-48D0-B56B-3A781616BE78}" dt="2025-05-17T10:11:29.308" v="1855"/>
          <ac:spMkLst>
            <pc:docMk/>
            <pc:sldMk cId="1573992039" sldId="256"/>
            <ac:spMk id="156" creationId="{608251F6-18E3-6EF2-666A-C86827FBEA19}"/>
          </ac:spMkLst>
        </pc:spChg>
        <pc:spChg chg="add mod">
          <ac:chgData name="Fatima Pillosu" userId="a6295d4dc9e22643" providerId="LiveId" clId="{3A410EC4-EC4F-48D0-B56B-3A781616BE78}" dt="2025-05-17T10:11:29.308" v="1855"/>
          <ac:spMkLst>
            <pc:docMk/>
            <pc:sldMk cId="1573992039" sldId="256"/>
            <ac:spMk id="157" creationId="{68BFBD46-9D77-8C43-8B9E-29DEDB5DA219}"/>
          </ac:spMkLst>
        </pc:spChg>
        <pc:spChg chg="add mod">
          <ac:chgData name="Fatima Pillosu" userId="a6295d4dc9e22643" providerId="LiveId" clId="{3A410EC4-EC4F-48D0-B56B-3A781616BE78}" dt="2025-05-17T10:11:29.308" v="1855"/>
          <ac:spMkLst>
            <pc:docMk/>
            <pc:sldMk cId="1573992039" sldId="256"/>
            <ac:spMk id="158" creationId="{705CA6BE-1B66-DAA6-A9C2-392014A09FED}"/>
          </ac:spMkLst>
        </pc:spChg>
        <pc:spChg chg="add mod">
          <ac:chgData name="Fatima Pillosu" userId="a6295d4dc9e22643" providerId="LiveId" clId="{3A410EC4-EC4F-48D0-B56B-3A781616BE78}" dt="2025-05-17T10:11:29.308" v="1855"/>
          <ac:spMkLst>
            <pc:docMk/>
            <pc:sldMk cId="1573992039" sldId="256"/>
            <ac:spMk id="159" creationId="{48DD22B7-F058-0EC9-C19F-ECA8AB1F1AE2}"/>
          </ac:spMkLst>
        </pc:spChg>
        <pc:spChg chg="add mod">
          <ac:chgData name="Fatima Pillosu" userId="a6295d4dc9e22643" providerId="LiveId" clId="{3A410EC4-EC4F-48D0-B56B-3A781616BE78}" dt="2025-05-17T10:11:29.308" v="1855"/>
          <ac:spMkLst>
            <pc:docMk/>
            <pc:sldMk cId="1573992039" sldId="256"/>
            <ac:spMk id="160" creationId="{8F74BFF4-5DF4-74A9-CE52-80CA1D5B8415}"/>
          </ac:spMkLst>
        </pc:spChg>
        <pc:spChg chg="add mod">
          <ac:chgData name="Fatima Pillosu" userId="a6295d4dc9e22643" providerId="LiveId" clId="{3A410EC4-EC4F-48D0-B56B-3A781616BE78}" dt="2025-05-17T10:11:29.308" v="1855"/>
          <ac:spMkLst>
            <pc:docMk/>
            <pc:sldMk cId="1573992039" sldId="256"/>
            <ac:spMk id="167" creationId="{9D4C28E0-97DE-3DC8-9344-F610BE62157D}"/>
          </ac:spMkLst>
        </pc:spChg>
        <pc:spChg chg="add mod">
          <ac:chgData name="Fatima Pillosu" userId="a6295d4dc9e22643" providerId="LiveId" clId="{3A410EC4-EC4F-48D0-B56B-3A781616BE78}" dt="2025-05-17T10:11:29.308" v="1855"/>
          <ac:spMkLst>
            <pc:docMk/>
            <pc:sldMk cId="1573992039" sldId="256"/>
            <ac:spMk id="170" creationId="{3CDA144B-1F01-F0CC-A493-5631BE7BE96B}"/>
          </ac:spMkLst>
        </pc:spChg>
        <pc:spChg chg="add mod">
          <ac:chgData name="Fatima Pillosu" userId="a6295d4dc9e22643" providerId="LiveId" clId="{3A410EC4-EC4F-48D0-B56B-3A781616BE78}" dt="2025-05-17T10:11:29.308" v="1855"/>
          <ac:spMkLst>
            <pc:docMk/>
            <pc:sldMk cId="1573992039" sldId="256"/>
            <ac:spMk id="172" creationId="{D0B60395-29A9-5583-BABB-33B236329A61}"/>
          </ac:spMkLst>
        </pc:spChg>
        <pc:spChg chg="add mod">
          <ac:chgData name="Fatima Pillosu" userId="a6295d4dc9e22643" providerId="LiveId" clId="{3A410EC4-EC4F-48D0-B56B-3A781616BE78}" dt="2025-05-17T10:11:29.308" v="1855"/>
          <ac:spMkLst>
            <pc:docMk/>
            <pc:sldMk cId="1573992039" sldId="256"/>
            <ac:spMk id="174" creationId="{BE8CA2C2-9A67-A315-55CF-D3B76C5B4ABF}"/>
          </ac:spMkLst>
        </pc:spChg>
        <pc:spChg chg="add mod">
          <ac:chgData name="Fatima Pillosu" userId="a6295d4dc9e22643" providerId="LiveId" clId="{3A410EC4-EC4F-48D0-B56B-3A781616BE78}" dt="2025-05-17T10:11:29.308" v="1855"/>
          <ac:spMkLst>
            <pc:docMk/>
            <pc:sldMk cId="1573992039" sldId="256"/>
            <ac:spMk id="177" creationId="{16D7E8D5-094D-0801-2477-66BD27467E33}"/>
          </ac:spMkLst>
        </pc:spChg>
        <pc:spChg chg="add mod">
          <ac:chgData name="Fatima Pillosu" userId="a6295d4dc9e22643" providerId="LiveId" clId="{3A410EC4-EC4F-48D0-B56B-3A781616BE78}" dt="2025-05-17T10:11:29.308" v="1855"/>
          <ac:spMkLst>
            <pc:docMk/>
            <pc:sldMk cId="1573992039" sldId="256"/>
            <ac:spMk id="179" creationId="{2806A400-C100-A7CD-C682-9F752EF41C58}"/>
          </ac:spMkLst>
        </pc:spChg>
        <pc:spChg chg="add mod">
          <ac:chgData name="Fatima Pillosu" userId="a6295d4dc9e22643" providerId="LiveId" clId="{3A410EC4-EC4F-48D0-B56B-3A781616BE78}" dt="2025-05-17T10:11:29.308" v="1855"/>
          <ac:spMkLst>
            <pc:docMk/>
            <pc:sldMk cId="1573992039" sldId="256"/>
            <ac:spMk id="180" creationId="{88FD4609-03C7-48B1-EA84-375FFFEDBE06}"/>
          </ac:spMkLst>
        </pc:spChg>
        <pc:spChg chg="add mod">
          <ac:chgData name="Fatima Pillosu" userId="a6295d4dc9e22643" providerId="LiveId" clId="{3A410EC4-EC4F-48D0-B56B-3A781616BE78}" dt="2025-05-17T10:11:29.308" v="1855"/>
          <ac:spMkLst>
            <pc:docMk/>
            <pc:sldMk cId="1573992039" sldId="256"/>
            <ac:spMk id="181" creationId="{4C39D33D-2B26-F2D6-F8F4-09E6518093E9}"/>
          </ac:spMkLst>
        </pc:spChg>
        <pc:spChg chg="add mod">
          <ac:chgData name="Fatima Pillosu" userId="a6295d4dc9e22643" providerId="LiveId" clId="{3A410EC4-EC4F-48D0-B56B-3A781616BE78}" dt="2025-05-17T10:11:29.308" v="1855"/>
          <ac:spMkLst>
            <pc:docMk/>
            <pc:sldMk cId="1573992039" sldId="256"/>
            <ac:spMk id="182" creationId="{57622E95-A6B3-8C85-5F40-CB4BE6A807AE}"/>
          </ac:spMkLst>
        </pc:spChg>
        <pc:spChg chg="add mod">
          <ac:chgData name="Fatima Pillosu" userId="a6295d4dc9e22643" providerId="LiveId" clId="{3A410EC4-EC4F-48D0-B56B-3A781616BE78}" dt="2025-05-17T10:11:29.308" v="1855"/>
          <ac:spMkLst>
            <pc:docMk/>
            <pc:sldMk cId="1573992039" sldId="256"/>
            <ac:spMk id="186" creationId="{F4E1EB47-FB49-B221-8F40-6FAAC8188E34}"/>
          </ac:spMkLst>
        </pc:spChg>
        <pc:spChg chg="add mod">
          <ac:chgData name="Fatima Pillosu" userId="a6295d4dc9e22643" providerId="LiveId" clId="{3A410EC4-EC4F-48D0-B56B-3A781616BE78}" dt="2025-05-17T10:12:29.268" v="1861" actId="1076"/>
          <ac:spMkLst>
            <pc:docMk/>
            <pc:sldMk cId="1573992039" sldId="256"/>
            <ac:spMk id="187" creationId="{1BD78840-0564-22E5-B26D-C7ADAF54B12C}"/>
          </ac:spMkLst>
        </pc:spChg>
        <pc:spChg chg="add mod">
          <ac:chgData name="Fatima Pillosu" userId="a6295d4dc9e22643" providerId="LiveId" clId="{3A410EC4-EC4F-48D0-B56B-3A781616BE78}" dt="2025-05-17T10:12:37.611" v="1864" actId="20577"/>
          <ac:spMkLst>
            <pc:docMk/>
            <pc:sldMk cId="1573992039" sldId="256"/>
            <ac:spMk id="188" creationId="{A9247617-4953-BE67-FB86-8B8661D3D465}"/>
          </ac:spMkLst>
        </pc:spChg>
        <pc:spChg chg="add mod">
          <ac:chgData name="Fatima Pillosu" userId="a6295d4dc9e22643" providerId="LiveId" clId="{3A410EC4-EC4F-48D0-B56B-3A781616BE78}" dt="2025-05-17T10:12:47.706" v="1867" actId="20577"/>
          <ac:spMkLst>
            <pc:docMk/>
            <pc:sldMk cId="1573992039" sldId="256"/>
            <ac:spMk id="189" creationId="{B1940D53-3C6E-6D27-9506-1D87AA4FEE77}"/>
          </ac:spMkLst>
        </pc:spChg>
        <pc:cxnChg chg="add del mod">
          <ac:chgData name="Fatima Pillosu" userId="a6295d4dc9e22643" providerId="LiveId" clId="{3A410EC4-EC4F-48D0-B56B-3A781616BE78}" dt="2025-05-17T09:32:18.264" v="401" actId="478"/>
          <ac:cxnSpMkLst>
            <pc:docMk/>
            <pc:sldMk cId="1573992039" sldId="256"/>
            <ac:cxnSpMk id="12" creationId="{453EB2D6-E443-50C0-AF29-18B48CB1B25C}"/>
          </ac:cxnSpMkLst>
        </pc:cxnChg>
        <pc:cxnChg chg="add del mod">
          <ac:chgData name="Fatima Pillosu" userId="a6295d4dc9e22643" providerId="LiveId" clId="{3A410EC4-EC4F-48D0-B56B-3A781616BE78}" dt="2025-05-17T09:32:13.186" v="400" actId="478"/>
          <ac:cxnSpMkLst>
            <pc:docMk/>
            <pc:sldMk cId="1573992039" sldId="256"/>
            <ac:cxnSpMk id="13" creationId="{9E40DAB8-49CD-B602-CB79-1491EB7A72D1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16" creationId="{968EEE52-4EB8-C466-7DEB-ABB9361631DF}"/>
          </ac:cxnSpMkLst>
        </pc:cxnChg>
        <pc:cxnChg chg="add del mod">
          <ac:chgData name="Fatima Pillosu" userId="a6295d4dc9e22643" providerId="LiveId" clId="{3A410EC4-EC4F-48D0-B56B-3A781616BE78}" dt="2025-05-17T09:16:52.214" v="128" actId="478"/>
          <ac:cxnSpMkLst>
            <pc:docMk/>
            <pc:sldMk cId="1573992039" sldId="256"/>
            <ac:cxnSpMk id="22" creationId="{F9954142-679E-7C39-AA7A-F4917C8D676A}"/>
          </ac:cxnSpMkLst>
        </pc:cxnChg>
        <pc:cxnChg chg="add del mod">
          <ac:chgData name="Fatima Pillosu" userId="a6295d4dc9e22643" providerId="LiveId" clId="{3A410EC4-EC4F-48D0-B56B-3A781616BE78}" dt="2025-05-17T09:15:27.244" v="57" actId="478"/>
          <ac:cxnSpMkLst>
            <pc:docMk/>
            <pc:sldMk cId="1573992039" sldId="256"/>
            <ac:cxnSpMk id="23" creationId="{8221029C-3EF7-8959-6A04-CBCAEA16982D}"/>
          </ac:cxnSpMkLst>
        </pc:cxnChg>
        <pc:cxnChg chg="add del mod">
          <ac:chgData name="Fatima Pillosu" userId="a6295d4dc9e22643" providerId="LiveId" clId="{3A410EC4-EC4F-48D0-B56B-3A781616BE78}" dt="2025-05-17T09:24:41.636" v="262" actId="478"/>
          <ac:cxnSpMkLst>
            <pc:docMk/>
            <pc:sldMk cId="1573992039" sldId="256"/>
            <ac:cxnSpMk id="24" creationId="{8D3ED777-2C78-EF52-0EE1-7DF00BB9F9CF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48" creationId="{B2C1CE0F-B65B-E765-A9D2-B1606CE67DD1}"/>
          </ac:cxnSpMkLst>
        </pc:cxnChg>
        <pc:cxnChg chg="add del mod or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49" creationId="{85A8627E-3C7F-50C1-44FD-2648ACF7F65D}"/>
          </ac:cxnSpMkLst>
        </pc:cxnChg>
        <pc:cxnChg chg="add del mod">
          <ac:chgData name="Fatima Pillosu" userId="a6295d4dc9e22643" providerId="LiveId" clId="{3A410EC4-EC4F-48D0-B56B-3A781616BE78}" dt="2025-05-17T09:32:11.952" v="399" actId="478"/>
          <ac:cxnSpMkLst>
            <pc:docMk/>
            <pc:sldMk cId="1573992039" sldId="256"/>
            <ac:cxnSpMk id="54" creationId="{77C3E356-1702-8683-F4C3-BB508B42A4C4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59" creationId="{AD3B3658-4BC9-9FAA-2D37-FE2130FD529F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60" creationId="{9071342F-327C-FC04-2FAA-4274C25CBC1B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74" creationId="{33F6D047-1250-B83E-73C5-559923AD5977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75" creationId="{A3ED100A-E934-FBF1-9A0F-E2854C36F84B}"/>
          </ac:cxnSpMkLst>
        </pc:cxnChg>
        <pc:cxnChg chg="add mod">
          <ac:chgData name="Fatima Pillosu" userId="a6295d4dc9e22643" providerId="LiveId" clId="{3A410EC4-EC4F-48D0-B56B-3A781616BE78}" dt="2025-05-17T09:48:48.022" v="940"/>
          <ac:cxnSpMkLst>
            <pc:docMk/>
            <pc:sldMk cId="1573992039" sldId="256"/>
            <ac:cxnSpMk id="78" creationId="{6EFAFD1E-FE3C-A93D-9C8F-ADD94859B4D7}"/>
          </ac:cxnSpMkLst>
        </pc:cxnChg>
        <pc:cxnChg chg="add mod">
          <ac:chgData name="Fatima Pillosu" userId="a6295d4dc9e22643" providerId="LiveId" clId="{3A410EC4-EC4F-48D0-B56B-3A781616BE78}" dt="2025-05-17T09:48:48.022" v="940"/>
          <ac:cxnSpMkLst>
            <pc:docMk/>
            <pc:sldMk cId="1573992039" sldId="256"/>
            <ac:cxnSpMk id="79" creationId="{87FA1553-1B33-39E7-8EA7-D0150C9A0D4F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81" creationId="{0DCAE8E6-139B-DAC7-1D1C-01041CC58C7B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82" creationId="{C60AD79E-035A-17C2-E066-DC01C829A7F1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83" creationId="{D0AE1E37-12C6-10A6-51F7-CB71741BD15E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84" creationId="{1797398E-F8DE-1E4C-791F-A656C0479E78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87" creationId="{A9EAFB7D-EF2C-3FE3-1553-F2A5789D0B03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88" creationId="{E285F2A1-75BD-C1B8-AE9A-EABFD7341599}"/>
          </ac:cxnSpMkLst>
        </pc:cxnChg>
        <pc:cxnChg chg="add del mod">
          <ac:chgData name="Fatima Pillosu" userId="a6295d4dc9e22643" providerId="LiveId" clId="{3A410EC4-EC4F-48D0-B56B-3A781616BE78}" dt="2025-05-17T09:51:09.820" v="1065" actId="478"/>
          <ac:cxnSpMkLst>
            <pc:docMk/>
            <pc:sldMk cId="1573992039" sldId="256"/>
            <ac:cxnSpMk id="89" creationId="{584B8C99-6916-E600-17A6-738A0D5996F3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94" creationId="{5DDB82E1-2293-6864-7C4C-860BB6D52449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96" creationId="{9C8F36A9-FFBF-D2AF-D86B-DB32A664D134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99" creationId="{3E482B56-9FB4-F1B3-4505-6BC8857291E6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101" creationId="{98EEF7E7-0C5F-BA49-C209-AFA93EACC957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106" creationId="{E3E411FB-33CC-5F34-656E-94560D185092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119" creationId="{EC30647B-658F-0E66-11DC-11621B0811D4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121" creationId="{69C867DB-FFA2-F80F-D4DC-E87C097FE97D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122" creationId="{0553F7FC-3426-8644-0C19-CFC238AEA031}"/>
          </ac:cxnSpMkLst>
        </pc:cxnChg>
        <pc:cxnChg chg="add mod">
          <ac:chgData name="Fatima Pillosu" userId="a6295d4dc9e22643" providerId="LiveId" clId="{3A410EC4-EC4F-48D0-B56B-3A781616BE78}" dt="2025-05-17T10:11:29.308" v="1855"/>
          <ac:cxnSpMkLst>
            <pc:docMk/>
            <pc:sldMk cId="1573992039" sldId="256"/>
            <ac:cxnSpMk id="133" creationId="{968EEE52-4EB8-C466-7DEB-ABB9361631DF}"/>
          </ac:cxnSpMkLst>
        </pc:cxnChg>
        <pc:cxnChg chg="add mod">
          <ac:chgData name="Fatima Pillosu" userId="a6295d4dc9e22643" providerId="LiveId" clId="{3A410EC4-EC4F-48D0-B56B-3A781616BE78}" dt="2025-05-17T10:11:29.308" v="1855"/>
          <ac:cxnSpMkLst>
            <pc:docMk/>
            <pc:sldMk cId="1573992039" sldId="256"/>
            <ac:cxnSpMk id="146" creationId="{B2C1CE0F-B65B-E765-A9D2-B1606CE67DD1}"/>
          </ac:cxnSpMkLst>
        </pc:cxnChg>
        <pc:cxnChg chg="add mod">
          <ac:chgData name="Fatima Pillosu" userId="a6295d4dc9e22643" providerId="LiveId" clId="{3A410EC4-EC4F-48D0-B56B-3A781616BE78}" dt="2025-05-17T10:11:29.308" v="1855"/>
          <ac:cxnSpMkLst>
            <pc:docMk/>
            <pc:sldMk cId="1573992039" sldId="256"/>
            <ac:cxnSpMk id="147" creationId="{85A8627E-3C7F-50C1-44FD-2648ACF7F65D}"/>
          </ac:cxnSpMkLst>
        </pc:cxnChg>
        <pc:cxnChg chg="add mod">
          <ac:chgData name="Fatima Pillosu" userId="a6295d4dc9e22643" providerId="LiveId" clId="{3A410EC4-EC4F-48D0-B56B-3A781616BE78}" dt="2025-05-17T10:11:29.308" v="1855"/>
          <ac:cxnSpMkLst>
            <pc:docMk/>
            <pc:sldMk cId="1573992039" sldId="256"/>
            <ac:cxnSpMk id="151" creationId="{AD3B3658-4BC9-9FAA-2D37-FE2130FD529F}"/>
          </ac:cxnSpMkLst>
        </pc:cxnChg>
        <pc:cxnChg chg="add mod">
          <ac:chgData name="Fatima Pillosu" userId="a6295d4dc9e22643" providerId="LiveId" clId="{3A410EC4-EC4F-48D0-B56B-3A781616BE78}" dt="2025-05-17T10:11:29.308" v="1855"/>
          <ac:cxnSpMkLst>
            <pc:docMk/>
            <pc:sldMk cId="1573992039" sldId="256"/>
            <ac:cxnSpMk id="152" creationId="{9071342F-327C-FC04-2FAA-4274C25CBC1B}"/>
          </ac:cxnSpMkLst>
        </pc:cxnChg>
        <pc:cxnChg chg="add mod">
          <ac:chgData name="Fatima Pillosu" userId="a6295d4dc9e22643" providerId="LiveId" clId="{3A410EC4-EC4F-48D0-B56B-3A781616BE78}" dt="2025-05-17T10:13:10.239" v="1869" actId="1582"/>
          <ac:cxnSpMkLst>
            <pc:docMk/>
            <pc:sldMk cId="1573992039" sldId="256"/>
            <ac:cxnSpMk id="161" creationId="{33F6D047-1250-B83E-73C5-559923AD5977}"/>
          </ac:cxnSpMkLst>
        </pc:cxnChg>
        <pc:cxnChg chg="add mod">
          <ac:chgData name="Fatima Pillosu" userId="a6295d4dc9e22643" providerId="LiveId" clId="{3A410EC4-EC4F-48D0-B56B-3A781616BE78}" dt="2025-05-17T10:13:10.239" v="1869" actId="1582"/>
          <ac:cxnSpMkLst>
            <pc:docMk/>
            <pc:sldMk cId="1573992039" sldId="256"/>
            <ac:cxnSpMk id="162" creationId="{A3ED100A-E934-FBF1-9A0F-E2854C36F84B}"/>
          </ac:cxnSpMkLst>
        </pc:cxnChg>
        <pc:cxnChg chg="add mod">
          <ac:chgData name="Fatima Pillosu" userId="a6295d4dc9e22643" providerId="LiveId" clId="{3A410EC4-EC4F-48D0-B56B-3A781616BE78}" dt="2025-05-17T10:13:10.239" v="1869" actId="1582"/>
          <ac:cxnSpMkLst>
            <pc:docMk/>
            <pc:sldMk cId="1573992039" sldId="256"/>
            <ac:cxnSpMk id="163" creationId="{0DCAE8E6-139B-DAC7-1D1C-01041CC58C7B}"/>
          </ac:cxnSpMkLst>
        </pc:cxnChg>
        <pc:cxnChg chg="add mod">
          <ac:chgData name="Fatima Pillosu" userId="a6295d4dc9e22643" providerId="LiveId" clId="{3A410EC4-EC4F-48D0-B56B-3A781616BE78}" dt="2025-05-17T10:13:10.239" v="1869" actId="1582"/>
          <ac:cxnSpMkLst>
            <pc:docMk/>
            <pc:sldMk cId="1573992039" sldId="256"/>
            <ac:cxnSpMk id="164" creationId="{C60AD79E-035A-17C2-E066-DC01C829A7F1}"/>
          </ac:cxnSpMkLst>
        </pc:cxnChg>
        <pc:cxnChg chg="add mod">
          <ac:chgData name="Fatima Pillosu" userId="a6295d4dc9e22643" providerId="LiveId" clId="{3A410EC4-EC4F-48D0-B56B-3A781616BE78}" dt="2025-05-17T10:13:10.239" v="1869" actId="1582"/>
          <ac:cxnSpMkLst>
            <pc:docMk/>
            <pc:sldMk cId="1573992039" sldId="256"/>
            <ac:cxnSpMk id="165" creationId="{D0AE1E37-12C6-10A6-51F7-CB71741BD15E}"/>
          </ac:cxnSpMkLst>
        </pc:cxnChg>
        <pc:cxnChg chg="add mod">
          <ac:chgData name="Fatima Pillosu" userId="a6295d4dc9e22643" providerId="LiveId" clId="{3A410EC4-EC4F-48D0-B56B-3A781616BE78}" dt="2025-05-17T10:13:10.239" v="1869" actId="1582"/>
          <ac:cxnSpMkLst>
            <pc:docMk/>
            <pc:sldMk cId="1573992039" sldId="256"/>
            <ac:cxnSpMk id="166" creationId="{1797398E-F8DE-1E4C-791F-A656C0479E78}"/>
          </ac:cxnSpMkLst>
        </pc:cxnChg>
        <pc:cxnChg chg="add mod">
          <ac:chgData name="Fatima Pillosu" userId="a6295d4dc9e22643" providerId="LiveId" clId="{3A410EC4-EC4F-48D0-B56B-3A781616BE78}" dt="2025-05-17T10:11:29.308" v="1855"/>
          <ac:cxnSpMkLst>
            <pc:docMk/>
            <pc:sldMk cId="1573992039" sldId="256"/>
            <ac:cxnSpMk id="168" creationId="{A9EAFB7D-EF2C-3FE3-1553-F2A5789D0B03}"/>
          </ac:cxnSpMkLst>
        </pc:cxnChg>
        <pc:cxnChg chg="add mod">
          <ac:chgData name="Fatima Pillosu" userId="a6295d4dc9e22643" providerId="LiveId" clId="{3A410EC4-EC4F-48D0-B56B-3A781616BE78}" dt="2025-05-17T10:11:29.308" v="1855"/>
          <ac:cxnSpMkLst>
            <pc:docMk/>
            <pc:sldMk cId="1573992039" sldId="256"/>
            <ac:cxnSpMk id="169" creationId="{E285F2A1-75BD-C1B8-AE9A-EABFD7341599}"/>
          </ac:cxnSpMkLst>
        </pc:cxnChg>
        <pc:cxnChg chg="add mod">
          <ac:chgData name="Fatima Pillosu" userId="a6295d4dc9e22643" providerId="LiveId" clId="{3A410EC4-EC4F-48D0-B56B-3A781616BE78}" dt="2025-05-17T10:11:29.308" v="1855"/>
          <ac:cxnSpMkLst>
            <pc:docMk/>
            <pc:sldMk cId="1573992039" sldId="256"/>
            <ac:cxnSpMk id="171" creationId="{5DDB82E1-2293-6864-7C4C-860BB6D52449}"/>
          </ac:cxnSpMkLst>
        </pc:cxnChg>
        <pc:cxnChg chg="add mod">
          <ac:chgData name="Fatima Pillosu" userId="a6295d4dc9e22643" providerId="LiveId" clId="{3A410EC4-EC4F-48D0-B56B-3A781616BE78}" dt="2025-05-17T10:11:29.308" v="1855"/>
          <ac:cxnSpMkLst>
            <pc:docMk/>
            <pc:sldMk cId="1573992039" sldId="256"/>
            <ac:cxnSpMk id="173" creationId="{9C8F36A9-FFBF-D2AF-D86B-DB32A664D134}"/>
          </ac:cxnSpMkLst>
        </pc:cxnChg>
        <pc:cxnChg chg="add mod">
          <ac:chgData name="Fatima Pillosu" userId="a6295d4dc9e22643" providerId="LiveId" clId="{3A410EC4-EC4F-48D0-B56B-3A781616BE78}" dt="2025-05-17T10:13:33.880" v="1871" actId="693"/>
          <ac:cxnSpMkLst>
            <pc:docMk/>
            <pc:sldMk cId="1573992039" sldId="256"/>
            <ac:cxnSpMk id="175" creationId="{3E482B56-9FB4-F1B3-4505-6BC8857291E6}"/>
          </ac:cxnSpMkLst>
        </pc:cxnChg>
        <pc:cxnChg chg="add mod">
          <ac:chgData name="Fatima Pillosu" userId="a6295d4dc9e22643" providerId="LiveId" clId="{3A410EC4-EC4F-48D0-B56B-3A781616BE78}" dt="2025-05-17T10:11:29.308" v="1855"/>
          <ac:cxnSpMkLst>
            <pc:docMk/>
            <pc:sldMk cId="1573992039" sldId="256"/>
            <ac:cxnSpMk id="176" creationId="{98EEF7E7-0C5F-BA49-C209-AFA93EACC957}"/>
          </ac:cxnSpMkLst>
        </pc:cxnChg>
        <pc:cxnChg chg="add mod">
          <ac:chgData name="Fatima Pillosu" userId="a6295d4dc9e22643" providerId="LiveId" clId="{3A410EC4-EC4F-48D0-B56B-3A781616BE78}" dt="2025-05-17T10:11:29.308" v="1855"/>
          <ac:cxnSpMkLst>
            <pc:docMk/>
            <pc:sldMk cId="1573992039" sldId="256"/>
            <ac:cxnSpMk id="178" creationId="{E3E411FB-33CC-5F34-656E-94560D185092}"/>
          </ac:cxnSpMkLst>
        </pc:cxnChg>
        <pc:cxnChg chg="add mod">
          <ac:chgData name="Fatima Pillosu" userId="a6295d4dc9e22643" providerId="LiveId" clId="{3A410EC4-EC4F-48D0-B56B-3A781616BE78}" dt="2025-05-17T10:13:33.880" v="1871" actId="693"/>
          <ac:cxnSpMkLst>
            <pc:docMk/>
            <pc:sldMk cId="1573992039" sldId="256"/>
            <ac:cxnSpMk id="183" creationId="{EC30647B-658F-0E66-11DC-11621B0811D4}"/>
          </ac:cxnSpMkLst>
        </pc:cxnChg>
        <pc:cxnChg chg="add mod">
          <ac:chgData name="Fatima Pillosu" userId="a6295d4dc9e22643" providerId="LiveId" clId="{3A410EC4-EC4F-48D0-B56B-3A781616BE78}" dt="2025-05-17T10:13:33.880" v="1871" actId="693"/>
          <ac:cxnSpMkLst>
            <pc:docMk/>
            <pc:sldMk cId="1573992039" sldId="256"/>
            <ac:cxnSpMk id="184" creationId="{69C867DB-FFA2-F80F-D4DC-E87C097FE97D}"/>
          </ac:cxnSpMkLst>
        </pc:cxnChg>
        <pc:cxnChg chg="add mod">
          <ac:chgData name="Fatima Pillosu" userId="a6295d4dc9e22643" providerId="LiveId" clId="{3A410EC4-EC4F-48D0-B56B-3A781616BE78}" dt="2025-05-17T10:13:33.880" v="1871" actId="693"/>
          <ac:cxnSpMkLst>
            <pc:docMk/>
            <pc:sldMk cId="1573992039" sldId="256"/>
            <ac:cxnSpMk id="185" creationId="{0553F7FC-3426-8644-0C19-CFC238AEA03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515" y="910361"/>
            <a:ext cx="3519170" cy="1936609"/>
          </a:xfrm>
        </p:spPr>
        <p:txBody>
          <a:bodyPr anchor="b"/>
          <a:lstStyle>
            <a:lvl1pPr algn="ctr"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525" y="2921653"/>
            <a:ext cx="3105150" cy="1343007"/>
          </a:xfrm>
        </p:spPr>
        <p:txBody>
          <a:bodyPr/>
          <a:lstStyle>
            <a:lvl1pPr marL="0" indent="0" algn="ctr">
              <a:buNone/>
              <a:defRPr sz="1087"/>
            </a:lvl1pPr>
            <a:lvl2pPr marL="207020" indent="0" algn="ctr">
              <a:buNone/>
              <a:defRPr sz="906"/>
            </a:lvl2pPr>
            <a:lvl3pPr marL="414040" indent="0" algn="ctr">
              <a:buNone/>
              <a:defRPr sz="815"/>
            </a:lvl3pPr>
            <a:lvl4pPr marL="621060" indent="0" algn="ctr">
              <a:buNone/>
              <a:defRPr sz="724"/>
            </a:lvl4pPr>
            <a:lvl5pPr marL="828081" indent="0" algn="ctr">
              <a:buNone/>
              <a:defRPr sz="724"/>
            </a:lvl5pPr>
            <a:lvl6pPr marL="1035101" indent="0" algn="ctr">
              <a:buNone/>
              <a:defRPr sz="724"/>
            </a:lvl6pPr>
            <a:lvl7pPr marL="1242121" indent="0" algn="ctr">
              <a:buNone/>
              <a:defRPr sz="724"/>
            </a:lvl7pPr>
            <a:lvl8pPr marL="1449141" indent="0" algn="ctr">
              <a:buNone/>
              <a:defRPr sz="724"/>
            </a:lvl8pPr>
            <a:lvl9pPr marL="1656161" indent="0" algn="ctr">
              <a:buNone/>
              <a:defRPr sz="7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7230-9229-4B4E-8CC9-329D15B7627B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6BB9-ACBD-4B7C-85EE-0A2B5C4E9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28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7230-9229-4B4E-8CC9-329D15B7627B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6BB9-ACBD-4B7C-85EE-0A2B5C4E9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49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62831" y="296157"/>
            <a:ext cx="892731" cy="471404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639" y="296157"/>
            <a:ext cx="2626439" cy="471404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7230-9229-4B4E-8CC9-329D15B7627B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6BB9-ACBD-4B7C-85EE-0A2B5C4E9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00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7230-9229-4B4E-8CC9-329D15B7627B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6BB9-ACBD-4B7C-85EE-0A2B5C4E9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44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482" y="1386789"/>
            <a:ext cx="3570923" cy="2313887"/>
          </a:xfrm>
        </p:spPr>
        <p:txBody>
          <a:bodyPr anchor="b"/>
          <a:lstStyle>
            <a:lvl1pPr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482" y="3722566"/>
            <a:ext cx="3570923" cy="1216818"/>
          </a:xfrm>
        </p:spPr>
        <p:txBody>
          <a:bodyPr/>
          <a:lstStyle>
            <a:lvl1pPr marL="0" indent="0">
              <a:buNone/>
              <a:defRPr sz="1087">
                <a:solidFill>
                  <a:schemeClr val="tx1">
                    <a:tint val="82000"/>
                  </a:schemeClr>
                </a:solidFill>
              </a:defRPr>
            </a:lvl1pPr>
            <a:lvl2pPr marL="207020" indent="0">
              <a:buNone/>
              <a:defRPr sz="906">
                <a:solidFill>
                  <a:schemeClr val="tx1">
                    <a:tint val="82000"/>
                  </a:schemeClr>
                </a:solidFill>
              </a:defRPr>
            </a:lvl2pPr>
            <a:lvl3pPr marL="414040" indent="0">
              <a:buNone/>
              <a:defRPr sz="815">
                <a:solidFill>
                  <a:schemeClr val="tx1">
                    <a:tint val="82000"/>
                  </a:schemeClr>
                </a:solidFill>
              </a:defRPr>
            </a:lvl3pPr>
            <a:lvl4pPr marL="621060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4pPr>
            <a:lvl5pPr marL="82808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5pPr>
            <a:lvl6pPr marL="103510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6pPr>
            <a:lvl7pPr marL="124212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7pPr>
            <a:lvl8pPr marL="144914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8pPr>
            <a:lvl9pPr marL="165616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7230-9229-4B4E-8CC9-329D15B7627B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6BB9-ACBD-4B7C-85EE-0A2B5C4E9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418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4639" y="1480785"/>
            <a:ext cx="1759585" cy="35294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5976" y="1480785"/>
            <a:ext cx="1759585" cy="35294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7230-9229-4B4E-8CC9-329D15B7627B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6BB9-ACBD-4B7C-85EE-0A2B5C4E9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05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296158"/>
            <a:ext cx="3570923" cy="1075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179" y="1363610"/>
            <a:ext cx="1751498" cy="668284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179" y="2031894"/>
            <a:ext cx="1751498" cy="29886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5977" y="1363610"/>
            <a:ext cx="1760124" cy="668284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5977" y="2031894"/>
            <a:ext cx="1760124" cy="29886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7230-9229-4B4E-8CC9-329D15B7627B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6BB9-ACBD-4B7C-85EE-0A2B5C4E9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382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7230-9229-4B4E-8CC9-329D15B7627B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6BB9-ACBD-4B7C-85EE-0A2B5C4E9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482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7230-9229-4B4E-8CC9-329D15B7627B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6BB9-ACBD-4B7C-85EE-0A2B5C4E9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624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370840"/>
            <a:ext cx="1335322" cy="1297940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124" y="800913"/>
            <a:ext cx="2095976" cy="3953051"/>
          </a:xfrm>
        </p:spPr>
        <p:txBody>
          <a:bodyPr/>
          <a:lstStyle>
            <a:lvl1pPr>
              <a:defRPr sz="1449"/>
            </a:lvl1pPr>
            <a:lvl2pPr>
              <a:defRPr sz="1268"/>
            </a:lvl2pPr>
            <a:lvl3pPr>
              <a:defRPr sz="1087"/>
            </a:lvl3pPr>
            <a:lvl4pPr>
              <a:defRPr sz="906"/>
            </a:lvl4pPr>
            <a:lvl5pPr>
              <a:defRPr sz="906"/>
            </a:lvl5pPr>
            <a:lvl6pPr>
              <a:defRPr sz="906"/>
            </a:lvl6pPr>
            <a:lvl7pPr>
              <a:defRPr sz="906"/>
            </a:lvl7pPr>
            <a:lvl8pPr>
              <a:defRPr sz="906"/>
            </a:lvl8pPr>
            <a:lvl9pPr>
              <a:defRPr sz="9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668780"/>
            <a:ext cx="1335322" cy="3091621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7230-9229-4B4E-8CC9-329D15B7627B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6BB9-ACBD-4B7C-85EE-0A2B5C4E9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66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370840"/>
            <a:ext cx="1335322" cy="1297940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60124" y="800913"/>
            <a:ext cx="2095976" cy="3953051"/>
          </a:xfrm>
        </p:spPr>
        <p:txBody>
          <a:bodyPr anchor="t"/>
          <a:lstStyle>
            <a:lvl1pPr marL="0" indent="0">
              <a:buNone/>
              <a:defRPr sz="1449"/>
            </a:lvl1pPr>
            <a:lvl2pPr marL="207020" indent="0">
              <a:buNone/>
              <a:defRPr sz="1268"/>
            </a:lvl2pPr>
            <a:lvl3pPr marL="414040" indent="0">
              <a:buNone/>
              <a:defRPr sz="1087"/>
            </a:lvl3pPr>
            <a:lvl4pPr marL="621060" indent="0">
              <a:buNone/>
              <a:defRPr sz="906"/>
            </a:lvl4pPr>
            <a:lvl5pPr marL="828081" indent="0">
              <a:buNone/>
              <a:defRPr sz="906"/>
            </a:lvl5pPr>
            <a:lvl6pPr marL="1035101" indent="0">
              <a:buNone/>
              <a:defRPr sz="906"/>
            </a:lvl6pPr>
            <a:lvl7pPr marL="1242121" indent="0">
              <a:buNone/>
              <a:defRPr sz="906"/>
            </a:lvl7pPr>
            <a:lvl8pPr marL="1449141" indent="0">
              <a:buNone/>
              <a:defRPr sz="906"/>
            </a:lvl8pPr>
            <a:lvl9pPr marL="1656161" indent="0">
              <a:buNone/>
              <a:defRPr sz="90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668780"/>
            <a:ext cx="1335322" cy="3091621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7230-9229-4B4E-8CC9-329D15B7627B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6BB9-ACBD-4B7C-85EE-0A2B5C4E9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860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639" y="296158"/>
            <a:ext cx="3570923" cy="1075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639" y="1480785"/>
            <a:ext cx="3570923" cy="3529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4639" y="5155707"/>
            <a:ext cx="931545" cy="2961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0A7230-9229-4B4E-8CC9-329D15B7627B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441" y="5155707"/>
            <a:ext cx="1397318" cy="2961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24016" y="5155707"/>
            <a:ext cx="931545" cy="2961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896BB9-ACBD-4B7C-85EE-0A2B5C4E9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1590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14040" rtl="0" eaLnBrk="1" latinLnBrk="0" hangingPunct="1">
        <a:lnSpc>
          <a:spcPct val="90000"/>
        </a:lnSpc>
        <a:spcBef>
          <a:spcPct val="0"/>
        </a:spcBef>
        <a:buNone/>
        <a:defRPr sz="1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510" indent="-103510" algn="l" defTabSz="414040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268" kern="1200">
          <a:solidFill>
            <a:schemeClr val="tx1"/>
          </a:solidFill>
          <a:latin typeface="+mn-lt"/>
          <a:ea typeface="+mn-ea"/>
          <a:cs typeface="+mn-cs"/>
        </a:defRPr>
      </a:lvl1pPr>
      <a:lvl2pPr marL="31053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2pPr>
      <a:lvl3pPr marL="51755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906" kern="1200">
          <a:solidFill>
            <a:schemeClr val="tx1"/>
          </a:solidFill>
          <a:latin typeface="+mn-lt"/>
          <a:ea typeface="+mn-ea"/>
          <a:cs typeface="+mn-cs"/>
        </a:defRPr>
      </a:lvl3pPr>
      <a:lvl4pPr marL="7245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93159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13861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34563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55265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7596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1pPr>
      <a:lvl2pPr marL="20702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2pPr>
      <a:lvl3pPr marL="41404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3pPr>
      <a:lvl4pPr marL="62106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82808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03510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24212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44914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65616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25">
            <a:extLst>
              <a:ext uri="{FF2B5EF4-FFF2-40B4-BE49-F238E27FC236}">
                <a16:creationId xmlns:a16="http://schemas.microsoft.com/office/drawing/2014/main" id="{059E6EB5-4540-D3FE-63A3-DC776774CD1C}"/>
              </a:ext>
            </a:extLst>
          </p:cNvPr>
          <p:cNvSpPr/>
          <p:nvPr/>
        </p:nvSpPr>
        <p:spPr>
          <a:xfrm>
            <a:off x="342372" y="2353797"/>
            <a:ext cx="1080000" cy="1080000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3C7FDE0-1BA3-62CC-F083-F09694CE0652}"/>
              </a:ext>
            </a:extLst>
          </p:cNvPr>
          <p:cNvSpPr txBox="1"/>
          <p:nvPr/>
        </p:nvSpPr>
        <p:spPr>
          <a:xfrm>
            <a:off x="156075" y="3326075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Avenir Next LT Pro" panose="020B0504020202020204" pitchFamily="34" charset="0"/>
              </a:rPr>
              <a:t>0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EFC1B85-648E-CAD7-0ECC-05BCEEE03C09}"/>
              </a:ext>
            </a:extLst>
          </p:cNvPr>
          <p:cNvSpPr txBox="1"/>
          <p:nvPr/>
        </p:nvSpPr>
        <p:spPr>
          <a:xfrm>
            <a:off x="156075" y="2246075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Avenir Next LT Pro" panose="020B0504020202020204" pitchFamily="34" charset="0"/>
              </a:rPr>
              <a:t>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9DDD797-68C3-1C90-2620-46FF73931DAC}"/>
              </a:ext>
            </a:extLst>
          </p:cNvPr>
          <p:cNvSpPr txBox="1"/>
          <p:nvPr/>
        </p:nvSpPr>
        <p:spPr>
          <a:xfrm>
            <a:off x="69513" y="2786075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Avenir Next LT Pro" panose="020B0504020202020204" pitchFamily="34" charset="0"/>
              </a:rPr>
              <a:t>0.5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11800D9-3F69-3F1B-27AC-21058F8BAEF3}"/>
              </a:ext>
            </a:extLst>
          </p:cNvPr>
          <p:cNvSpPr txBox="1"/>
          <p:nvPr/>
        </p:nvSpPr>
        <p:spPr>
          <a:xfrm>
            <a:off x="717102" y="3433797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venir Next LT Pro" panose="020B0504020202020204" pitchFamily="34" charset="0"/>
              </a:rPr>
              <a:t>0.5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EB5DAC0-7D5E-19E0-EF75-D601AE5E3294}"/>
              </a:ext>
            </a:extLst>
          </p:cNvPr>
          <p:cNvSpPr txBox="1"/>
          <p:nvPr/>
        </p:nvSpPr>
        <p:spPr>
          <a:xfrm>
            <a:off x="230211" y="3433797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venir Next LT Pro" panose="020B0504020202020204" pitchFamily="34" charset="0"/>
              </a:rPr>
              <a:t>0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64EC952-07EF-AA5F-815E-D6BF5819DB79}"/>
              </a:ext>
            </a:extLst>
          </p:cNvPr>
          <p:cNvSpPr txBox="1"/>
          <p:nvPr/>
        </p:nvSpPr>
        <p:spPr>
          <a:xfrm>
            <a:off x="1294927" y="3433797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venir Next LT Pro" panose="020B0504020202020204" pitchFamily="34" charset="0"/>
              </a:rPr>
              <a:t>1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68EEE52-4EB8-C466-7DEB-ABB9361631DF}"/>
              </a:ext>
            </a:extLst>
          </p:cNvPr>
          <p:cNvCxnSpPr>
            <a:cxnSpLocks/>
          </p:cNvCxnSpPr>
          <p:nvPr/>
        </p:nvCxnSpPr>
        <p:spPr>
          <a:xfrm>
            <a:off x="341302" y="2353797"/>
            <a:ext cx="1080000" cy="0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1CC68D49-F510-1250-0884-6934B89FDF60}"/>
              </a:ext>
            </a:extLst>
          </p:cNvPr>
          <p:cNvSpPr/>
          <p:nvPr/>
        </p:nvSpPr>
        <p:spPr>
          <a:xfrm>
            <a:off x="1506089" y="2353493"/>
            <a:ext cx="1070526" cy="1080000"/>
          </a:xfrm>
          <a:custGeom>
            <a:avLst/>
            <a:gdLst>
              <a:gd name="connsiteX0" fmla="*/ 0 w 3219450"/>
              <a:gd name="connsiteY0" fmla="*/ 3225800 h 3225800"/>
              <a:gd name="connsiteX1" fmla="*/ 69850 w 3219450"/>
              <a:gd name="connsiteY1" fmla="*/ 1968500 h 3225800"/>
              <a:gd name="connsiteX2" fmla="*/ 209550 w 3219450"/>
              <a:gd name="connsiteY2" fmla="*/ 850900 h 3225800"/>
              <a:gd name="connsiteX3" fmla="*/ 787400 w 3219450"/>
              <a:gd name="connsiteY3" fmla="*/ 228600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69850 w 3219450"/>
              <a:gd name="connsiteY1" fmla="*/ 1968500 h 3225800"/>
              <a:gd name="connsiteX2" fmla="*/ 228600 w 3219450"/>
              <a:gd name="connsiteY2" fmla="*/ 755650 h 3225800"/>
              <a:gd name="connsiteX3" fmla="*/ 787400 w 3219450"/>
              <a:gd name="connsiteY3" fmla="*/ 228600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69850 w 3219450"/>
              <a:gd name="connsiteY1" fmla="*/ 1968500 h 3225800"/>
              <a:gd name="connsiteX2" fmla="*/ 228600 w 3219450"/>
              <a:gd name="connsiteY2" fmla="*/ 755650 h 3225800"/>
              <a:gd name="connsiteX3" fmla="*/ 787400 w 3219450"/>
              <a:gd name="connsiteY3" fmla="*/ 228600 h 3225800"/>
              <a:gd name="connsiteX4" fmla="*/ 3219450 w 3219450"/>
              <a:gd name="connsiteY4" fmla="*/ 0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9450" h="3225800">
                <a:moveTo>
                  <a:pt x="0" y="3225800"/>
                </a:moveTo>
                <a:cubicBezTo>
                  <a:pt x="17462" y="2795058"/>
                  <a:pt x="31750" y="2380192"/>
                  <a:pt x="69850" y="1968500"/>
                </a:cubicBezTo>
                <a:cubicBezTo>
                  <a:pt x="107950" y="1556808"/>
                  <a:pt x="191558" y="880533"/>
                  <a:pt x="228600" y="755650"/>
                </a:cubicBezTo>
                <a:cubicBezTo>
                  <a:pt x="265642" y="630767"/>
                  <a:pt x="285750" y="370417"/>
                  <a:pt x="787400" y="228600"/>
                </a:cubicBezTo>
                <a:cubicBezTo>
                  <a:pt x="1289050" y="86783"/>
                  <a:pt x="3219450" y="0"/>
                  <a:pt x="3219450" y="0"/>
                </a:cubicBezTo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9E82BB2-EDBF-8F70-C467-6B1360F9B3A8}"/>
              </a:ext>
            </a:extLst>
          </p:cNvPr>
          <p:cNvSpPr txBox="1"/>
          <p:nvPr/>
        </p:nvSpPr>
        <p:spPr>
          <a:xfrm>
            <a:off x="341302" y="4213279"/>
            <a:ext cx="1085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2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Perfect Discrimination Ability </a:t>
            </a:r>
          </a:p>
          <a:p>
            <a:pPr algn="ctr"/>
            <a:r>
              <a:rPr lang="en-US" sz="800" dirty="0">
                <a:solidFill>
                  <a:schemeClr val="tx2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(AROC = 1)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398BBB5-C5B7-3FA0-2762-675850631296}"/>
              </a:ext>
            </a:extLst>
          </p:cNvPr>
          <p:cNvSpPr txBox="1"/>
          <p:nvPr/>
        </p:nvSpPr>
        <p:spPr>
          <a:xfrm>
            <a:off x="341302" y="3619244"/>
            <a:ext cx="10839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venir Next LT Pro" panose="020B0504020202020204" pitchFamily="34" charset="0"/>
              </a:rPr>
              <a:t>False Alarm Rate [-]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58BBFDB-39D2-B492-5A75-D30A9FDDAEE4}"/>
              </a:ext>
            </a:extLst>
          </p:cNvPr>
          <p:cNvSpPr txBox="1"/>
          <p:nvPr/>
        </p:nvSpPr>
        <p:spPr>
          <a:xfrm rot="16200000">
            <a:off x="-266037" y="2785771"/>
            <a:ext cx="6671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venir Next LT Pro" panose="020B0504020202020204" pitchFamily="34" charset="0"/>
              </a:rPr>
              <a:t>Hit Rate [-]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D311CA7-86CF-BCEA-D753-BA8F5E405739}"/>
              </a:ext>
            </a:extLst>
          </p:cNvPr>
          <p:cNvSpPr/>
          <p:nvPr/>
        </p:nvSpPr>
        <p:spPr>
          <a:xfrm>
            <a:off x="1498751" y="2353797"/>
            <a:ext cx="1080000" cy="1080000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2A456A9-D2C5-1BFF-A303-EC63655CE9E2}"/>
              </a:ext>
            </a:extLst>
          </p:cNvPr>
          <p:cNvSpPr/>
          <p:nvPr/>
        </p:nvSpPr>
        <p:spPr>
          <a:xfrm>
            <a:off x="2659599" y="2353797"/>
            <a:ext cx="1080000" cy="1080000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232B62E0-0E20-E45F-C39A-938186BDFE97}"/>
              </a:ext>
            </a:extLst>
          </p:cNvPr>
          <p:cNvSpPr txBox="1"/>
          <p:nvPr/>
        </p:nvSpPr>
        <p:spPr>
          <a:xfrm>
            <a:off x="1884728" y="3433797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venir Next LT Pro" panose="020B0504020202020204" pitchFamily="34" charset="0"/>
              </a:rPr>
              <a:t>0.5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CCDFEB2-DEDD-B98F-4585-B9FDB306CC2B}"/>
              </a:ext>
            </a:extLst>
          </p:cNvPr>
          <p:cNvSpPr txBox="1"/>
          <p:nvPr/>
        </p:nvSpPr>
        <p:spPr>
          <a:xfrm>
            <a:off x="1426772" y="3433797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venir Next LT Pro" panose="020B0504020202020204" pitchFamily="34" charset="0"/>
              </a:rPr>
              <a:t>0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3751C22-A242-E86B-3847-3D57D6286142}"/>
              </a:ext>
            </a:extLst>
          </p:cNvPr>
          <p:cNvSpPr txBox="1"/>
          <p:nvPr/>
        </p:nvSpPr>
        <p:spPr>
          <a:xfrm>
            <a:off x="2433618" y="3433797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venir Next LT Pro" panose="020B0504020202020204" pitchFamily="34" charset="0"/>
              </a:rPr>
              <a:t>1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3E99999-4DE4-5B69-7E0E-2A1653AE994A}"/>
              </a:ext>
            </a:extLst>
          </p:cNvPr>
          <p:cNvSpPr txBox="1"/>
          <p:nvPr/>
        </p:nvSpPr>
        <p:spPr>
          <a:xfrm>
            <a:off x="3032044" y="3433797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venir Next LT Pro" panose="020B0504020202020204" pitchFamily="34" charset="0"/>
              </a:rPr>
              <a:t>0.5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BC080DD-C397-7B8E-8F30-AF291CB4D7D1}"/>
              </a:ext>
            </a:extLst>
          </p:cNvPr>
          <p:cNvSpPr txBox="1"/>
          <p:nvPr/>
        </p:nvSpPr>
        <p:spPr>
          <a:xfrm>
            <a:off x="2568310" y="3433797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venir Next LT Pro" panose="020B0504020202020204" pitchFamily="34" charset="0"/>
              </a:rPr>
              <a:t>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5A59FB5-9F58-9C63-9047-279E6FFCE789}"/>
              </a:ext>
            </a:extLst>
          </p:cNvPr>
          <p:cNvSpPr txBox="1"/>
          <p:nvPr/>
        </p:nvSpPr>
        <p:spPr>
          <a:xfrm>
            <a:off x="3609869" y="3433797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venir Next LT Pro" panose="020B0504020202020204" pitchFamily="34" charset="0"/>
              </a:rPr>
              <a:t>1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B2C1CE0F-B65B-E765-A9D2-B1606CE67DD1}"/>
              </a:ext>
            </a:extLst>
          </p:cNvPr>
          <p:cNvCxnSpPr>
            <a:cxnSpLocks/>
          </p:cNvCxnSpPr>
          <p:nvPr/>
        </p:nvCxnSpPr>
        <p:spPr>
          <a:xfrm flipV="1">
            <a:off x="1500364" y="2353797"/>
            <a:ext cx="1076251" cy="1079696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5A8627E-3C7F-50C1-44FD-2648ACF7F65D}"/>
              </a:ext>
            </a:extLst>
          </p:cNvPr>
          <p:cNvCxnSpPr>
            <a:cxnSpLocks/>
          </p:cNvCxnSpPr>
          <p:nvPr/>
        </p:nvCxnSpPr>
        <p:spPr>
          <a:xfrm flipV="1">
            <a:off x="341303" y="2353797"/>
            <a:ext cx="1078453" cy="1079696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Arrow: Right 147">
            <a:extLst>
              <a:ext uri="{FF2B5EF4-FFF2-40B4-BE49-F238E27FC236}">
                <a16:creationId xmlns:a16="http://schemas.microsoft.com/office/drawing/2014/main" id="{39ADF724-054A-8E46-DD52-2246C90DFC3A}"/>
              </a:ext>
            </a:extLst>
          </p:cNvPr>
          <p:cNvSpPr/>
          <p:nvPr/>
        </p:nvSpPr>
        <p:spPr>
          <a:xfrm>
            <a:off x="85535" y="3807359"/>
            <a:ext cx="4027554" cy="1398409"/>
          </a:xfrm>
          <a:prstGeom prst="rightArrow">
            <a:avLst>
              <a:gd name="adj1" fmla="val 50000"/>
              <a:gd name="adj2" fmla="val 26846"/>
            </a:avLst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C9381D8-FBE8-EF2C-186C-585B92F63D55}"/>
              </a:ext>
            </a:extLst>
          </p:cNvPr>
          <p:cNvSpPr txBox="1"/>
          <p:nvPr/>
        </p:nvSpPr>
        <p:spPr>
          <a:xfrm>
            <a:off x="1506089" y="4213279"/>
            <a:ext cx="1070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2">
                    <a:lumMod val="75000"/>
                  </a:schemeClr>
                </a:solidFill>
                <a:latin typeface="Avenir Next LT Pro" panose="020B0504020202020204" pitchFamily="34" charset="0"/>
              </a:rPr>
              <a:t>Good Discrimination Ability </a:t>
            </a:r>
          </a:p>
          <a:p>
            <a:pPr algn="ctr"/>
            <a:r>
              <a:rPr lang="en-US" sz="800" dirty="0">
                <a:solidFill>
                  <a:schemeClr val="accent2">
                    <a:lumMod val="75000"/>
                  </a:schemeClr>
                </a:solidFill>
                <a:latin typeface="Avenir Next LT Pro" panose="020B0504020202020204" pitchFamily="34" charset="0"/>
              </a:rPr>
              <a:t>(0.5 &lt; AROC &lt;1)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C0A4933-29A9-4E6F-A5E9-3E112FEAA5B5}"/>
              </a:ext>
            </a:extLst>
          </p:cNvPr>
          <p:cNvSpPr txBox="1"/>
          <p:nvPr/>
        </p:nvSpPr>
        <p:spPr>
          <a:xfrm>
            <a:off x="2659599" y="4213279"/>
            <a:ext cx="1078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FF0000"/>
                </a:solidFill>
                <a:latin typeface="Avenir Next LT Pro" panose="020B0504020202020204" pitchFamily="34" charset="0"/>
              </a:rPr>
              <a:t>No </a:t>
            </a:r>
          </a:p>
          <a:p>
            <a:pPr algn="ctr"/>
            <a:r>
              <a:rPr lang="en-US" sz="800" dirty="0">
                <a:solidFill>
                  <a:srgbClr val="FF0000"/>
                </a:solidFill>
                <a:latin typeface="Avenir Next LT Pro" panose="020B0504020202020204" pitchFamily="34" charset="0"/>
              </a:rPr>
              <a:t>Discrimination Ability </a:t>
            </a:r>
          </a:p>
          <a:p>
            <a:pPr algn="ctr"/>
            <a:r>
              <a:rPr lang="en-US" sz="800" dirty="0">
                <a:solidFill>
                  <a:srgbClr val="FF0000"/>
                </a:solidFill>
                <a:latin typeface="Avenir Next LT Pro" panose="020B0504020202020204" pitchFamily="34" charset="0"/>
              </a:rPr>
              <a:t>(AROC = 0.5)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D3B3658-4BC9-9FAA-2D37-FE2130FD529F}"/>
              </a:ext>
            </a:extLst>
          </p:cNvPr>
          <p:cNvCxnSpPr>
            <a:cxnSpLocks/>
          </p:cNvCxnSpPr>
          <p:nvPr/>
        </p:nvCxnSpPr>
        <p:spPr>
          <a:xfrm rot="5400000">
            <a:off x="-192551" y="2902919"/>
            <a:ext cx="1080000" cy="0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9071342F-327C-FC04-2FAA-4274C25CBC1B}"/>
              </a:ext>
            </a:extLst>
          </p:cNvPr>
          <p:cNvCxnSpPr>
            <a:cxnSpLocks/>
          </p:cNvCxnSpPr>
          <p:nvPr/>
        </p:nvCxnSpPr>
        <p:spPr>
          <a:xfrm flipV="1">
            <a:off x="2667151" y="2353797"/>
            <a:ext cx="1076251" cy="107969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482C5E10-D871-1690-CF36-4B4696024E1C}"/>
              </a:ext>
            </a:extLst>
          </p:cNvPr>
          <p:cNvSpPr txBox="1"/>
          <p:nvPr/>
        </p:nvSpPr>
        <p:spPr>
          <a:xfrm>
            <a:off x="1495798" y="3628842"/>
            <a:ext cx="10839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venir Next LT Pro" panose="020B0504020202020204" pitchFamily="34" charset="0"/>
              </a:rPr>
              <a:t>False Alarm Rate [-]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231A32A-2089-9ACA-03E8-6D00CC2EB6AD}"/>
              </a:ext>
            </a:extLst>
          </p:cNvPr>
          <p:cNvSpPr txBox="1"/>
          <p:nvPr/>
        </p:nvSpPr>
        <p:spPr>
          <a:xfrm>
            <a:off x="2647907" y="3619244"/>
            <a:ext cx="10839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venir Next LT Pro" panose="020B0504020202020204" pitchFamily="34" charset="0"/>
              </a:rPr>
              <a:t>False Alarm Rate [-]</a:t>
            </a:r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46C4B4AF-2644-10A3-270C-B8D6E2EE10BA}"/>
              </a:ext>
            </a:extLst>
          </p:cNvPr>
          <p:cNvSpPr/>
          <p:nvPr/>
        </p:nvSpPr>
        <p:spPr>
          <a:xfrm>
            <a:off x="347241" y="5070730"/>
            <a:ext cx="495441" cy="427724"/>
          </a:xfrm>
          <a:custGeom>
            <a:avLst/>
            <a:gdLst>
              <a:gd name="connsiteX0" fmla="*/ 0 w 752354"/>
              <a:gd name="connsiteY0" fmla="*/ 732688 h 732688"/>
              <a:gd name="connsiteX1" fmla="*/ 109959 w 752354"/>
              <a:gd name="connsiteY1" fmla="*/ 686389 h 732688"/>
              <a:gd name="connsiteX2" fmla="*/ 196769 w 752354"/>
              <a:gd name="connsiteY2" fmla="*/ 553281 h 732688"/>
              <a:gd name="connsiteX3" fmla="*/ 248855 w 752354"/>
              <a:gd name="connsiteY3" fmla="*/ 339149 h 732688"/>
              <a:gd name="connsiteX4" fmla="*/ 266217 w 752354"/>
              <a:gd name="connsiteY4" fmla="*/ 171316 h 732688"/>
              <a:gd name="connsiteX5" fmla="*/ 283579 w 752354"/>
              <a:gd name="connsiteY5" fmla="*/ 26633 h 732688"/>
              <a:gd name="connsiteX6" fmla="*/ 341453 w 752354"/>
              <a:gd name="connsiteY6" fmla="*/ 9270 h 732688"/>
              <a:gd name="connsiteX7" fmla="*/ 393539 w 752354"/>
              <a:gd name="connsiteY7" fmla="*/ 130805 h 732688"/>
              <a:gd name="connsiteX8" fmla="*/ 434050 w 752354"/>
              <a:gd name="connsiteY8" fmla="*/ 362298 h 732688"/>
              <a:gd name="connsiteX9" fmla="*/ 474562 w 752354"/>
              <a:gd name="connsiteY9" fmla="*/ 524344 h 732688"/>
              <a:gd name="connsiteX10" fmla="*/ 567159 w 752354"/>
              <a:gd name="connsiteY10" fmla="*/ 616941 h 732688"/>
              <a:gd name="connsiteX11" fmla="*/ 671331 w 752354"/>
              <a:gd name="connsiteY11" fmla="*/ 692177 h 732688"/>
              <a:gd name="connsiteX12" fmla="*/ 752354 w 752354"/>
              <a:gd name="connsiteY12" fmla="*/ 721114 h 732688"/>
              <a:gd name="connsiteX0" fmla="*/ 0 w 752354"/>
              <a:gd name="connsiteY0" fmla="*/ 732688 h 732688"/>
              <a:gd name="connsiteX1" fmla="*/ 109959 w 752354"/>
              <a:gd name="connsiteY1" fmla="*/ 686389 h 732688"/>
              <a:gd name="connsiteX2" fmla="*/ 196769 w 752354"/>
              <a:gd name="connsiteY2" fmla="*/ 553281 h 732688"/>
              <a:gd name="connsiteX3" fmla="*/ 248855 w 752354"/>
              <a:gd name="connsiteY3" fmla="*/ 339149 h 732688"/>
              <a:gd name="connsiteX4" fmla="*/ 266217 w 752354"/>
              <a:gd name="connsiteY4" fmla="*/ 171316 h 732688"/>
              <a:gd name="connsiteX5" fmla="*/ 283579 w 752354"/>
              <a:gd name="connsiteY5" fmla="*/ 26633 h 732688"/>
              <a:gd name="connsiteX6" fmla="*/ 341453 w 752354"/>
              <a:gd name="connsiteY6" fmla="*/ 9270 h 732688"/>
              <a:gd name="connsiteX7" fmla="*/ 393539 w 752354"/>
              <a:gd name="connsiteY7" fmla="*/ 130805 h 732688"/>
              <a:gd name="connsiteX8" fmla="*/ 434050 w 752354"/>
              <a:gd name="connsiteY8" fmla="*/ 362298 h 732688"/>
              <a:gd name="connsiteX9" fmla="*/ 480349 w 752354"/>
              <a:gd name="connsiteY9" fmla="*/ 506982 h 732688"/>
              <a:gd name="connsiteX10" fmla="*/ 567159 w 752354"/>
              <a:gd name="connsiteY10" fmla="*/ 616941 h 732688"/>
              <a:gd name="connsiteX11" fmla="*/ 671331 w 752354"/>
              <a:gd name="connsiteY11" fmla="*/ 692177 h 732688"/>
              <a:gd name="connsiteX12" fmla="*/ 752354 w 752354"/>
              <a:gd name="connsiteY12" fmla="*/ 721114 h 732688"/>
              <a:gd name="connsiteX0" fmla="*/ 0 w 752354"/>
              <a:gd name="connsiteY0" fmla="*/ 732688 h 732688"/>
              <a:gd name="connsiteX1" fmla="*/ 109959 w 752354"/>
              <a:gd name="connsiteY1" fmla="*/ 686389 h 732688"/>
              <a:gd name="connsiteX2" fmla="*/ 196769 w 752354"/>
              <a:gd name="connsiteY2" fmla="*/ 553281 h 732688"/>
              <a:gd name="connsiteX3" fmla="*/ 248855 w 752354"/>
              <a:gd name="connsiteY3" fmla="*/ 339149 h 732688"/>
              <a:gd name="connsiteX4" fmla="*/ 266217 w 752354"/>
              <a:gd name="connsiteY4" fmla="*/ 171316 h 732688"/>
              <a:gd name="connsiteX5" fmla="*/ 283579 w 752354"/>
              <a:gd name="connsiteY5" fmla="*/ 26633 h 732688"/>
              <a:gd name="connsiteX6" fmla="*/ 370390 w 752354"/>
              <a:gd name="connsiteY6" fmla="*/ 9270 h 732688"/>
              <a:gd name="connsiteX7" fmla="*/ 393539 w 752354"/>
              <a:gd name="connsiteY7" fmla="*/ 130805 h 732688"/>
              <a:gd name="connsiteX8" fmla="*/ 434050 w 752354"/>
              <a:gd name="connsiteY8" fmla="*/ 362298 h 732688"/>
              <a:gd name="connsiteX9" fmla="*/ 480349 w 752354"/>
              <a:gd name="connsiteY9" fmla="*/ 506982 h 732688"/>
              <a:gd name="connsiteX10" fmla="*/ 567159 w 752354"/>
              <a:gd name="connsiteY10" fmla="*/ 616941 h 732688"/>
              <a:gd name="connsiteX11" fmla="*/ 671331 w 752354"/>
              <a:gd name="connsiteY11" fmla="*/ 692177 h 732688"/>
              <a:gd name="connsiteX12" fmla="*/ 752354 w 752354"/>
              <a:gd name="connsiteY12" fmla="*/ 721114 h 732688"/>
              <a:gd name="connsiteX0" fmla="*/ 0 w 752354"/>
              <a:gd name="connsiteY0" fmla="*/ 723812 h 723812"/>
              <a:gd name="connsiteX1" fmla="*/ 109959 w 752354"/>
              <a:gd name="connsiteY1" fmla="*/ 677513 h 723812"/>
              <a:gd name="connsiteX2" fmla="*/ 196769 w 752354"/>
              <a:gd name="connsiteY2" fmla="*/ 544405 h 723812"/>
              <a:gd name="connsiteX3" fmla="*/ 248855 w 752354"/>
              <a:gd name="connsiteY3" fmla="*/ 330273 h 723812"/>
              <a:gd name="connsiteX4" fmla="*/ 266217 w 752354"/>
              <a:gd name="connsiteY4" fmla="*/ 162440 h 723812"/>
              <a:gd name="connsiteX5" fmla="*/ 283579 w 752354"/>
              <a:gd name="connsiteY5" fmla="*/ 17757 h 723812"/>
              <a:gd name="connsiteX6" fmla="*/ 368148 w 752354"/>
              <a:gd name="connsiteY6" fmla="*/ 13841 h 723812"/>
              <a:gd name="connsiteX7" fmla="*/ 393539 w 752354"/>
              <a:gd name="connsiteY7" fmla="*/ 121929 h 723812"/>
              <a:gd name="connsiteX8" fmla="*/ 434050 w 752354"/>
              <a:gd name="connsiteY8" fmla="*/ 353422 h 723812"/>
              <a:gd name="connsiteX9" fmla="*/ 480349 w 752354"/>
              <a:gd name="connsiteY9" fmla="*/ 498106 h 723812"/>
              <a:gd name="connsiteX10" fmla="*/ 567159 w 752354"/>
              <a:gd name="connsiteY10" fmla="*/ 608065 h 723812"/>
              <a:gd name="connsiteX11" fmla="*/ 671331 w 752354"/>
              <a:gd name="connsiteY11" fmla="*/ 683301 h 723812"/>
              <a:gd name="connsiteX12" fmla="*/ 752354 w 752354"/>
              <a:gd name="connsiteY12" fmla="*/ 712238 h 723812"/>
              <a:gd name="connsiteX0" fmla="*/ 0 w 785972"/>
              <a:gd name="connsiteY0" fmla="*/ 723812 h 723812"/>
              <a:gd name="connsiteX1" fmla="*/ 109959 w 785972"/>
              <a:gd name="connsiteY1" fmla="*/ 677513 h 723812"/>
              <a:gd name="connsiteX2" fmla="*/ 196769 w 785972"/>
              <a:gd name="connsiteY2" fmla="*/ 544405 h 723812"/>
              <a:gd name="connsiteX3" fmla="*/ 248855 w 785972"/>
              <a:gd name="connsiteY3" fmla="*/ 330273 h 723812"/>
              <a:gd name="connsiteX4" fmla="*/ 266217 w 785972"/>
              <a:gd name="connsiteY4" fmla="*/ 162440 h 723812"/>
              <a:gd name="connsiteX5" fmla="*/ 283579 w 785972"/>
              <a:gd name="connsiteY5" fmla="*/ 17757 h 723812"/>
              <a:gd name="connsiteX6" fmla="*/ 368148 w 785972"/>
              <a:gd name="connsiteY6" fmla="*/ 13841 h 723812"/>
              <a:gd name="connsiteX7" fmla="*/ 393539 w 785972"/>
              <a:gd name="connsiteY7" fmla="*/ 121929 h 723812"/>
              <a:gd name="connsiteX8" fmla="*/ 434050 w 785972"/>
              <a:gd name="connsiteY8" fmla="*/ 353422 h 723812"/>
              <a:gd name="connsiteX9" fmla="*/ 480349 w 785972"/>
              <a:gd name="connsiteY9" fmla="*/ 498106 h 723812"/>
              <a:gd name="connsiteX10" fmla="*/ 567159 w 785972"/>
              <a:gd name="connsiteY10" fmla="*/ 608065 h 723812"/>
              <a:gd name="connsiteX11" fmla="*/ 671331 w 785972"/>
              <a:gd name="connsiteY11" fmla="*/ 683301 h 723812"/>
              <a:gd name="connsiteX12" fmla="*/ 785972 w 785972"/>
              <a:gd name="connsiteY12" fmla="*/ 723444 h 723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85972" h="723812">
                <a:moveTo>
                  <a:pt x="0" y="723812"/>
                </a:moveTo>
                <a:cubicBezTo>
                  <a:pt x="38582" y="715613"/>
                  <a:pt x="77164" y="707414"/>
                  <a:pt x="109959" y="677513"/>
                </a:cubicBezTo>
                <a:cubicBezTo>
                  <a:pt x="142754" y="647612"/>
                  <a:pt x="173620" y="602278"/>
                  <a:pt x="196769" y="544405"/>
                </a:cubicBezTo>
                <a:cubicBezTo>
                  <a:pt x="219918" y="486532"/>
                  <a:pt x="237280" y="393934"/>
                  <a:pt x="248855" y="330273"/>
                </a:cubicBezTo>
                <a:cubicBezTo>
                  <a:pt x="260430" y="266612"/>
                  <a:pt x="260430" y="214526"/>
                  <a:pt x="266217" y="162440"/>
                </a:cubicBezTo>
                <a:cubicBezTo>
                  <a:pt x="272004" y="110354"/>
                  <a:pt x="266591" y="42523"/>
                  <a:pt x="283579" y="17757"/>
                </a:cubicBezTo>
                <a:cubicBezTo>
                  <a:pt x="300567" y="-7009"/>
                  <a:pt x="349821" y="-3521"/>
                  <a:pt x="368148" y="13841"/>
                </a:cubicBezTo>
                <a:cubicBezTo>
                  <a:pt x="386475" y="31203"/>
                  <a:pt x="382555" y="65332"/>
                  <a:pt x="393539" y="121929"/>
                </a:cubicBezTo>
                <a:cubicBezTo>
                  <a:pt x="404523" y="178526"/>
                  <a:pt x="419582" y="290726"/>
                  <a:pt x="434050" y="353422"/>
                </a:cubicBezTo>
                <a:cubicBezTo>
                  <a:pt x="448518" y="416118"/>
                  <a:pt x="458164" y="455665"/>
                  <a:pt x="480349" y="498106"/>
                </a:cubicBezTo>
                <a:cubicBezTo>
                  <a:pt x="502534" y="540546"/>
                  <a:pt x="535329" y="577199"/>
                  <a:pt x="567159" y="608065"/>
                </a:cubicBezTo>
                <a:cubicBezTo>
                  <a:pt x="598989" y="638931"/>
                  <a:pt x="640465" y="665939"/>
                  <a:pt x="671331" y="683301"/>
                </a:cubicBezTo>
                <a:cubicBezTo>
                  <a:pt x="702197" y="700663"/>
                  <a:pt x="760893" y="717656"/>
                  <a:pt x="785972" y="723444"/>
                </a:cubicBezTo>
              </a:path>
            </a:pathLst>
          </a:custGeom>
          <a:solidFill>
            <a:srgbClr val="FF0066">
              <a:alpha val="30000"/>
            </a:srgbClr>
          </a:solidFill>
          <a:ln w="6350">
            <a:solidFill>
              <a:srgbClr val="FF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Freeform: Shape 155">
            <a:extLst>
              <a:ext uri="{FF2B5EF4-FFF2-40B4-BE49-F238E27FC236}">
                <a16:creationId xmlns:a16="http://schemas.microsoft.com/office/drawing/2014/main" id="{608251F6-18E3-6EF2-666A-C86827FBEA19}"/>
              </a:ext>
            </a:extLst>
          </p:cNvPr>
          <p:cNvSpPr/>
          <p:nvPr/>
        </p:nvSpPr>
        <p:spPr>
          <a:xfrm>
            <a:off x="912510" y="5070730"/>
            <a:ext cx="495441" cy="427724"/>
          </a:xfrm>
          <a:custGeom>
            <a:avLst/>
            <a:gdLst>
              <a:gd name="connsiteX0" fmla="*/ 0 w 752354"/>
              <a:gd name="connsiteY0" fmla="*/ 732688 h 732688"/>
              <a:gd name="connsiteX1" fmla="*/ 109959 w 752354"/>
              <a:gd name="connsiteY1" fmla="*/ 686389 h 732688"/>
              <a:gd name="connsiteX2" fmla="*/ 196769 w 752354"/>
              <a:gd name="connsiteY2" fmla="*/ 553281 h 732688"/>
              <a:gd name="connsiteX3" fmla="*/ 248855 w 752354"/>
              <a:gd name="connsiteY3" fmla="*/ 339149 h 732688"/>
              <a:gd name="connsiteX4" fmla="*/ 266217 w 752354"/>
              <a:gd name="connsiteY4" fmla="*/ 171316 h 732688"/>
              <a:gd name="connsiteX5" fmla="*/ 283579 w 752354"/>
              <a:gd name="connsiteY5" fmla="*/ 26633 h 732688"/>
              <a:gd name="connsiteX6" fmla="*/ 341453 w 752354"/>
              <a:gd name="connsiteY6" fmla="*/ 9270 h 732688"/>
              <a:gd name="connsiteX7" fmla="*/ 393539 w 752354"/>
              <a:gd name="connsiteY7" fmla="*/ 130805 h 732688"/>
              <a:gd name="connsiteX8" fmla="*/ 434050 w 752354"/>
              <a:gd name="connsiteY8" fmla="*/ 362298 h 732688"/>
              <a:gd name="connsiteX9" fmla="*/ 474562 w 752354"/>
              <a:gd name="connsiteY9" fmla="*/ 524344 h 732688"/>
              <a:gd name="connsiteX10" fmla="*/ 567159 w 752354"/>
              <a:gd name="connsiteY10" fmla="*/ 616941 h 732688"/>
              <a:gd name="connsiteX11" fmla="*/ 671331 w 752354"/>
              <a:gd name="connsiteY11" fmla="*/ 692177 h 732688"/>
              <a:gd name="connsiteX12" fmla="*/ 752354 w 752354"/>
              <a:gd name="connsiteY12" fmla="*/ 721114 h 732688"/>
              <a:gd name="connsiteX0" fmla="*/ 0 w 752354"/>
              <a:gd name="connsiteY0" fmla="*/ 732688 h 732688"/>
              <a:gd name="connsiteX1" fmla="*/ 109959 w 752354"/>
              <a:gd name="connsiteY1" fmla="*/ 686389 h 732688"/>
              <a:gd name="connsiteX2" fmla="*/ 196769 w 752354"/>
              <a:gd name="connsiteY2" fmla="*/ 553281 h 732688"/>
              <a:gd name="connsiteX3" fmla="*/ 248855 w 752354"/>
              <a:gd name="connsiteY3" fmla="*/ 339149 h 732688"/>
              <a:gd name="connsiteX4" fmla="*/ 266217 w 752354"/>
              <a:gd name="connsiteY4" fmla="*/ 171316 h 732688"/>
              <a:gd name="connsiteX5" fmla="*/ 283579 w 752354"/>
              <a:gd name="connsiteY5" fmla="*/ 26633 h 732688"/>
              <a:gd name="connsiteX6" fmla="*/ 341453 w 752354"/>
              <a:gd name="connsiteY6" fmla="*/ 9270 h 732688"/>
              <a:gd name="connsiteX7" fmla="*/ 393539 w 752354"/>
              <a:gd name="connsiteY7" fmla="*/ 130805 h 732688"/>
              <a:gd name="connsiteX8" fmla="*/ 434050 w 752354"/>
              <a:gd name="connsiteY8" fmla="*/ 362298 h 732688"/>
              <a:gd name="connsiteX9" fmla="*/ 480349 w 752354"/>
              <a:gd name="connsiteY9" fmla="*/ 506982 h 732688"/>
              <a:gd name="connsiteX10" fmla="*/ 567159 w 752354"/>
              <a:gd name="connsiteY10" fmla="*/ 616941 h 732688"/>
              <a:gd name="connsiteX11" fmla="*/ 671331 w 752354"/>
              <a:gd name="connsiteY11" fmla="*/ 692177 h 732688"/>
              <a:gd name="connsiteX12" fmla="*/ 752354 w 752354"/>
              <a:gd name="connsiteY12" fmla="*/ 721114 h 732688"/>
              <a:gd name="connsiteX0" fmla="*/ 0 w 752354"/>
              <a:gd name="connsiteY0" fmla="*/ 732688 h 732688"/>
              <a:gd name="connsiteX1" fmla="*/ 109959 w 752354"/>
              <a:gd name="connsiteY1" fmla="*/ 686389 h 732688"/>
              <a:gd name="connsiteX2" fmla="*/ 196769 w 752354"/>
              <a:gd name="connsiteY2" fmla="*/ 553281 h 732688"/>
              <a:gd name="connsiteX3" fmla="*/ 248855 w 752354"/>
              <a:gd name="connsiteY3" fmla="*/ 339149 h 732688"/>
              <a:gd name="connsiteX4" fmla="*/ 266217 w 752354"/>
              <a:gd name="connsiteY4" fmla="*/ 171316 h 732688"/>
              <a:gd name="connsiteX5" fmla="*/ 283579 w 752354"/>
              <a:gd name="connsiteY5" fmla="*/ 26633 h 732688"/>
              <a:gd name="connsiteX6" fmla="*/ 370390 w 752354"/>
              <a:gd name="connsiteY6" fmla="*/ 9270 h 732688"/>
              <a:gd name="connsiteX7" fmla="*/ 393539 w 752354"/>
              <a:gd name="connsiteY7" fmla="*/ 130805 h 732688"/>
              <a:gd name="connsiteX8" fmla="*/ 434050 w 752354"/>
              <a:gd name="connsiteY8" fmla="*/ 362298 h 732688"/>
              <a:gd name="connsiteX9" fmla="*/ 480349 w 752354"/>
              <a:gd name="connsiteY9" fmla="*/ 506982 h 732688"/>
              <a:gd name="connsiteX10" fmla="*/ 567159 w 752354"/>
              <a:gd name="connsiteY10" fmla="*/ 616941 h 732688"/>
              <a:gd name="connsiteX11" fmla="*/ 671331 w 752354"/>
              <a:gd name="connsiteY11" fmla="*/ 692177 h 732688"/>
              <a:gd name="connsiteX12" fmla="*/ 752354 w 752354"/>
              <a:gd name="connsiteY12" fmla="*/ 721114 h 732688"/>
              <a:gd name="connsiteX0" fmla="*/ 0 w 752354"/>
              <a:gd name="connsiteY0" fmla="*/ 723812 h 723812"/>
              <a:gd name="connsiteX1" fmla="*/ 109959 w 752354"/>
              <a:gd name="connsiteY1" fmla="*/ 677513 h 723812"/>
              <a:gd name="connsiteX2" fmla="*/ 196769 w 752354"/>
              <a:gd name="connsiteY2" fmla="*/ 544405 h 723812"/>
              <a:gd name="connsiteX3" fmla="*/ 248855 w 752354"/>
              <a:gd name="connsiteY3" fmla="*/ 330273 h 723812"/>
              <a:gd name="connsiteX4" fmla="*/ 266217 w 752354"/>
              <a:gd name="connsiteY4" fmla="*/ 162440 h 723812"/>
              <a:gd name="connsiteX5" fmla="*/ 283579 w 752354"/>
              <a:gd name="connsiteY5" fmla="*/ 17757 h 723812"/>
              <a:gd name="connsiteX6" fmla="*/ 368148 w 752354"/>
              <a:gd name="connsiteY6" fmla="*/ 13841 h 723812"/>
              <a:gd name="connsiteX7" fmla="*/ 393539 w 752354"/>
              <a:gd name="connsiteY7" fmla="*/ 121929 h 723812"/>
              <a:gd name="connsiteX8" fmla="*/ 434050 w 752354"/>
              <a:gd name="connsiteY8" fmla="*/ 353422 h 723812"/>
              <a:gd name="connsiteX9" fmla="*/ 480349 w 752354"/>
              <a:gd name="connsiteY9" fmla="*/ 498106 h 723812"/>
              <a:gd name="connsiteX10" fmla="*/ 567159 w 752354"/>
              <a:gd name="connsiteY10" fmla="*/ 608065 h 723812"/>
              <a:gd name="connsiteX11" fmla="*/ 671331 w 752354"/>
              <a:gd name="connsiteY11" fmla="*/ 683301 h 723812"/>
              <a:gd name="connsiteX12" fmla="*/ 752354 w 752354"/>
              <a:gd name="connsiteY12" fmla="*/ 712238 h 723812"/>
              <a:gd name="connsiteX0" fmla="*/ 0 w 785972"/>
              <a:gd name="connsiteY0" fmla="*/ 723812 h 723812"/>
              <a:gd name="connsiteX1" fmla="*/ 109959 w 785972"/>
              <a:gd name="connsiteY1" fmla="*/ 677513 h 723812"/>
              <a:gd name="connsiteX2" fmla="*/ 196769 w 785972"/>
              <a:gd name="connsiteY2" fmla="*/ 544405 h 723812"/>
              <a:gd name="connsiteX3" fmla="*/ 248855 w 785972"/>
              <a:gd name="connsiteY3" fmla="*/ 330273 h 723812"/>
              <a:gd name="connsiteX4" fmla="*/ 266217 w 785972"/>
              <a:gd name="connsiteY4" fmla="*/ 162440 h 723812"/>
              <a:gd name="connsiteX5" fmla="*/ 283579 w 785972"/>
              <a:gd name="connsiteY5" fmla="*/ 17757 h 723812"/>
              <a:gd name="connsiteX6" fmla="*/ 368148 w 785972"/>
              <a:gd name="connsiteY6" fmla="*/ 13841 h 723812"/>
              <a:gd name="connsiteX7" fmla="*/ 393539 w 785972"/>
              <a:gd name="connsiteY7" fmla="*/ 121929 h 723812"/>
              <a:gd name="connsiteX8" fmla="*/ 434050 w 785972"/>
              <a:gd name="connsiteY8" fmla="*/ 353422 h 723812"/>
              <a:gd name="connsiteX9" fmla="*/ 480349 w 785972"/>
              <a:gd name="connsiteY9" fmla="*/ 498106 h 723812"/>
              <a:gd name="connsiteX10" fmla="*/ 567159 w 785972"/>
              <a:gd name="connsiteY10" fmla="*/ 608065 h 723812"/>
              <a:gd name="connsiteX11" fmla="*/ 671331 w 785972"/>
              <a:gd name="connsiteY11" fmla="*/ 683301 h 723812"/>
              <a:gd name="connsiteX12" fmla="*/ 785972 w 785972"/>
              <a:gd name="connsiteY12" fmla="*/ 723444 h 723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85972" h="723812">
                <a:moveTo>
                  <a:pt x="0" y="723812"/>
                </a:moveTo>
                <a:cubicBezTo>
                  <a:pt x="38582" y="715613"/>
                  <a:pt x="77164" y="707414"/>
                  <a:pt x="109959" y="677513"/>
                </a:cubicBezTo>
                <a:cubicBezTo>
                  <a:pt x="142754" y="647612"/>
                  <a:pt x="173620" y="602278"/>
                  <a:pt x="196769" y="544405"/>
                </a:cubicBezTo>
                <a:cubicBezTo>
                  <a:pt x="219918" y="486532"/>
                  <a:pt x="237280" y="393934"/>
                  <a:pt x="248855" y="330273"/>
                </a:cubicBezTo>
                <a:cubicBezTo>
                  <a:pt x="260430" y="266612"/>
                  <a:pt x="260430" y="214526"/>
                  <a:pt x="266217" y="162440"/>
                </a:cubicBezTo>
                <a:cubicBezTo>
                  <a:pt x="272004" y="110354"/>
                  <a:pt x="266591" y="42523"/>
                  <a:pt x="283579" y="17757"/>
                </a:cubicBezTo>
                <a:cubicBezTo>
                  <a:pt x="300567" y="-7009"/>
                  <a:pt x="349821" y="-3521"/>
                  <a:pt x="368148" y="13841"/>
                </a:cubicBezTo>
                <a:cubicBezTo>
                  <a:pt x="386475" y="31203"/>
                  <a:pt x="382555" y="65332"/>
                  <a:pt x="393539" y="121929"/>
                </a:cubicBezTo>
                <a:cubicBezTo>
                  <a:pt x="404523" y="178526"/>
                  <a:pt x="419582" y="290726"/>
                  <a:pt x="434050" y="353422"/>
                </a:cubicBezTo>
                <a:cubicBezTo>
                  <a:pt x="448518" y="416118"/>
                  <a:pt x="458164" y="455665"/>
                  <a:pt x="480349" y="498106"/>
                </a:cubicBezTo>
                <a:cubicBezTo>
                  <a:pt x="502534" y="540546"/>
                  <a:pt x="535329" y="577199"/>
                  <a:pt x="567159" y="608065"/>
                </a:cubicBezTo>
                <a:cubicBezTo>
                  <a:pt x="598989" y="638931"/>
                  <a:pt x="640465" y="665939"/>
                  <a:pt x="671331" y="683301"/>
                </a:cubicBezTo>
                <a:cubicBezTo>
                  <a:pt x="702197" y="700663"/>
                  <a:pt x="760893" y="717656"/>
                  <a:pt x="785972" y="723444"/>
                </a:cubicBezTo>
              </a:path>
            </a:pathLst>
          </a:custGeom>
          <a:solidFill>
            <a:srgbClr val="6600CC">
              <a:alpha val="29804"/>
            </a:srgbClr>
          </a:solidFill>
          <a:ln w="6350">
            <a:solidFill>
              <a:srgbClr val="6600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68BFBD46-9D77-8C43-8B9E-29DEDB5DA219}"/>
              </a:ext>
            </a:extLst>
          </p:cNvPr>
          <p:cNvSpPr/>
          <p:nvPr/>
        </p:nvSpPr>
        <p:spPr>
          <a:xfrm>
            <a:off x="1679948" y="5070730"/>
            <a:ext cx="495441" cy="427724"/>
          </a:xfrm>
          <a:custGeom>
            <a:avLst/>
            <a:gdLst>
              <a:gd name="connsiteX0" fmla="*/ 0 w 752354"/>
              <a:gd name="connsiteY0" fmla="*/ 732688 h 732688"/>
              <a:gd name="connsiteX1" fmla="*/ 109959 w 752354"/>
              <a:gd name="connsiteY1" fmla="*/ 686389 h 732688"/>
              <a:gd name="connsiteX2" fmla="*/ 196769 w 752354"/>
              <a:gd name="connsiteY2" fmla="*/ 553281 h 732688"/>
              <a:gd name="connsiteX3" fmla="*/ 248855 w 752354"/>
              <a:gd name="connsiteY3" fmla="*/ 339149 h 732688"/>
              <a:gd name="connsiteX4" fmla="*/ 266217 w 752354"/>
              <a:gd name="connsiteY4" fmla="*/ 171316 h 732688"/>
              <a:gd name="connsiteX5" fmla="*/ 283579 w 752354"/>
              <a:gd name="connsiteY5" fmla="*/ 26633 h 732688"/>
              <a:gd name="connsiteX6" fmla="*/ 341453 w 752354"/>
              <a:gd name="connsiteY6" fmla="*/ 9270 h 732688"/>
              <a:gd name="connsiteX7" fmla="*/ 393539 w 752354"/>
              <a:gd name="connsiteY7" fmla="*/ 130805 h 732688"/>
              <a:gd name="connsiteX8" fmla="*/ 434050 w 752354"/>
              <a:gd name="connsiteY8" fmla="*/ 362298 h 732688"/>
              <a:gd name="connsiteX9" fmla="*/ 474562 w 752354"/>
              <a:gd name="connsiteY9" fmla="*/ 524344 h 732688"/>
              <a:gd name="connsiteX10" fmla="*/ 567159 w 752354"/>
              <a:gd name="connsiteY10" fmla="*/ 616941 h 732688"/>
              <a:gd name="connsiteX11" fmla="*/ 671331 w 752354"/>
              <a:gd name="connsiteY11" fmla="*/ 692177 h 732688"/>
              <a:gd name="connsiteX12" fmla="*/ 752354 w 752354"/>
              <a:gd name="connsiteY12" fmla="*/ 721114 h 732688"/>
              <a:gd name="connsiteX0" fmla="*/ 0 w 752354"/>
              <a:gd name="connsiteY0" fmla="*/ 732688 h 732688"/>
              <a:gd name="connsiteX1" fmla="*/ 109959 w 752354"/>
              <a:gd name="connsiteY1" fmla="*/ 686389 h 732688"/>
              <a:gd name="connsiteX2" fmla="*/ 196769 w 752354"/>
              <a:gd name="connsiteY2" fmla="*/ 553281 h 732688"/>
              <a:gd name="connsiteX3" fmla="*/ 248855 w 752354"/>
              <a:gd name="connsiteY3" fmla="*/ 339149 h 732688"/>
              <a:gd name="connsiteX4" fmla="*/ 266217 w 752354"/>
              <a:gd name="connsiteY4" fmla="*/ 171316 h 732688"/>
              <a:gd name="connsiteX5" fmla="*/ 283579 w 752354"/>
              <a:gd name="connsiteY5" fmla="*/ 26633 h 732688"/>
              <a:gd name="connsiteX6" fmla="*/ 341453 w 752354"/>
              <a:gd name="connsiteY6" fmla="*/ 9270 h 732688"/>
              <a:gd name="connsiteX7" fmla="*/ 393539 w 752354"/>
              <a:gd name="connsiteY7" fmla="*/ 130805 h 732688"/>
              <a:gd name="connsiteX8" fmla="*/ 434050 w 752354"/>
              <a:gd name="connsiteY8" fmla="*/ 362298 h 732688"/>
              <a:gd name="connsiteX9" fmla="*/ 480349 w 752354"/>
              <a:gd name="connsiteY9" fmla="*/ 506982 h 732688"/>
              <a:gd name="connsiteX10" fmla="*/ 567159 w 752354"/>
              <a:gd name="connsiteY10" fmla="*/ 616941 h 732688"/>
              <a:gd name="connsiteX11" fmla="*/ 671331 w 752354"/>
              <a:gd name="connsiteY11" fmla="*/ 692177 h 732688"/>
              <a:gd name="connsiteX12" fmla="*/ 752354 w 752354"/>
              <a:gd name="connsiteY12" fmla="*/ 721114 h 732688"/>
              <a:gd name="connsiteX0" fmla="*/ 0 w 752354"/>
              <a:gd name="connsiteY0" fmla="*/ 732688 h 732688"/>
              <a:gd name="connsiteX1" fmla="*/ 109959 w 752354"/>
              <a:gd name="connsiteY1" fmla="*/ 686389 h 732688"/>
              <a:gd name="connsiteX2" fmla="*/ 196769 w 752354"/>
              <a:gd name="connsiteY2" fmla="*/ 553281 h 732688"/>
              <a:gd name="connsiteX3" fmla="*/ 248855 w 752354"/>
              <a:gd name="connsiteY3" fmla="*/ 339149 h 732688"/>
              <a:gd name="connsiteX4" fmla="*/ 266217 w 752354"/>
              <a:gd name="connsiteY4" fmla="*/ 171316 h 732688"/>
              <a:gd name="connsiteX5" fmla="*/ 283579 w 752354"/>
              <a:gd name="connsiteY5" fmla="*/ 26633 h 732688"/>
              <a:gd name="connsiteX6" fmla="*/ 370390 w 752354"/>
              <a:gd name="connsiteY6" fmla="*/ 9270 h 732688"/>
              <a:gd name="connsiteX7" fmla="*/ 393539 w 752354"/>
              <a:gd name="connsiteY7" fmla="*/ 130805 h 732688"/>
              <a:gd name="connsiteX8" fmla="*/ 434050 w 752354"/>
              <a:gd name="connsiteY8" fmla="*/ 362298 h 732688"/>
              <a:gd name="connsiteX9" fmla="*/ 480349 w 752354"/>
              <a:gd name="connsiteY9" fmla="*/ 506982 h 732688"/>
              <a:gd name="connsiteX10" fmla="*/ 567159 w 752354"/>
              <a:gd name="connsiteY10" fmla="*/ 616941 h 732688"/>
              <a:gd name="connsiteX11" fmla="*/ 671331 w 752354"/>
              <a:gd name="connsiteY11" fmla="*/ 692177 h 732688"/>
              <a:gd name="connsiteX12" fmla="*/ 752354 w 752354"/>
              <a:gd name="connsiteY12" fmla="*/ 721114 h 732688"/>
              <a:gd name="connsiteX0" fmla="*/ 0 w 752354"/>
              <a:gd name="connsiteY0" fmla="*/ 723812 h 723812"/>
              <a:gd name="connsiteX1" fmla="*/ 109959 w 752354"/>
              <a:gd name="connsiteY1" fmla="*/ 677513 h 723812"/>
              <a:gd name="connsiteX2" fmla="*/ 196769 w 752354"/>
              <a:gd name="connsiteY2" fmla="*/ 544405 h 723812"/>
              <a:gd name="connsiteX3" fmla="*/ 248855 w 752354"/>
              <a:gd name="connsiteY3" fmla="*/ 330273 h 723812"/>
              <a:gd name="connsiteX4" fmla="*/ 266217 w 752354"/>
              <a:gd name="connsiteY4" fmla="*/ 162440 h 723812"/>
              <a:gd name="connsiteX5" fmla="*/ 283579 w 752354"/>
              <a:gd name="connsiteY5" fmla="*/ 17757 h 723812"/>
              <a:gd name="connsiteX6" fmla="*/ 368148 w 752354"/>
              <a:gd name="connsiteY6" fmla="*/ 13841 h 723812"/>
              <a:gd name="connsiteX7" fmla="*/ 393539 w 752354"/>
              <a:gd name="connsiteY7" fmla="*/ 121929 h 723812"/>
              <a:gd name="connsiteX8" fmla="*/ 434050 w 752354"/>
              <a:gd name="connsiteY8" fmla="*/ 353422 h 723812"/>
              <a:gd name="connsiteX9" fmla="*/ 480349 w 752354"/>
              <a:gd name="connsiteY9" fmla="*/ 498106 h 723812"/>
              <a:gd name="connsiteX10" fmla="*/ 567159 w 752354"/>
              <a:gd name="connsiteY10" fmla="*/ 608065 h 723812"/>
              <a:gd name="connsiteX11" fmla="*/ 671331 w 752354"/>
              <a:gd name="connsiteY11" fmla="*/ 683301 h 723812"/>
              <a:gd name="connsiteX12" fmla="*/ 752354 w 752354"/>
              <a:gd name="connsiteY12" fmla="*/ 712238 h 723812"/>
              <a:gd name="connsiteX0" fmla="*/ 0 w 785972"/>
              <a:gd name="connsiteY0" fmla="*/ 723812 h 723812"/>
              <a:gd name="connsiteX1" fmla="*/ 109959 w 785972"/>
              <a:gd name="connsiteY1" fmla="*/ 677513 h 723812"/>
              <a:gd name="connsiteX2" fmla="*/ 196769 w 785972"/>
              <a:gd name="connsiteY2" fmla="*/ 544405 h 723812"/>
              <a:gd name="connsiteX3" fmla="*/ 248855 w 785972"/>
              <a:gd name="connsiteY3" fmla="*/ 330273 h 723812"/>
              <a:gd name="connsiteX4" fmla="*/ 266217 w 785972"/>
              <a:gd name="connsiteY4" fmla="*/ 162440 h 723812"/>
              <a:gd name="connsiteX5" fmla="*/ 283579 w 785972"/>
              <a:gd name="connsiteY5" fmla="*/ 17757 h 723812"/>
              <a:gd name="connsiteX6" fmla="*/ 368148 w 785972"/>
              <a:gd name="connsiteY6" fmla="*/ 13841 h 723812"/>
              <a:gd name="connsiteX7" fmla="*/ 393539 w 785972"/>
              <a:gd name="connsiteY7" fmla="*/ 121929 h 723812"/>
              <a:gd name="connsiteX8" fmla="*/ 434050 w 785972"/>
              <a:gd name="connsiteY8" fmla="*/ 353422 h 723812"/>
              <a:gd name="connsiteX9" fmla="*/ 480349 w 785972"/>
              <a:gd name="connsiteY9" fmla="*/ 498106 h 723812"/>
              <a:gd name="connsiteX10" fmla="*/ 567159 w 785972"/>
              <a:gd name="connsiteY10" fmla="*/ 608065 h 723812"/>
              <a:gd name="connsiteX11" fmla="*/ 671331 w 785972"/>
              <a:gd name="connsiteY11" fmla="*/ 683301 h 723812"/>
              <a:gd name="connsiteX12" fmla="*/ 785972 w 785972"/>
              <a:gd name="connsiteY12" fmla="*/ 723444 h 723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85972" h="723812">
                <a:moveTo>
                  <a:pt x="0" y="723812"/>
                </a:moveTo>
                <a:cubicBezTo>
                  <a:pt x="38582" y="715613"/>
                  <a:pt x="77164" y="707414"/>
                  <a:pt x="109959" y="677513"/>
                </a:cubicBezTo>
                <a:cubicBezTo>
                  <a:pt x="142754" y="647612"/>
                  <a:pt x="173620" y="602278"/>
                  <a:pt x="196769" y="544405"/>
                </a:cubicBezTo>
                <a:cubicBezTo>
                  <a:pt x="219918" y="486532"/>
                  <a:pt x="237280" y="393934"/>
                  <a:pt x="248855" y="330273"/>
                </a:cubicBezTo>
                <a:cubicBezTo>
                  <a:pt x="260430" y="266612"/>
                  <a:pt x="260430" y="214526"/>
                  <a:pt x="266217" y="162440"/>
                </a:cubicBezTo>
                <a:cubicBezTo>
                  <a:pt x="272004" y="110354"/>
                  <a:pt x="266591" y="42523"/>
                  <a:pt x="283579" y="17757"/>
                </a:cubicBezTo>
                <a:cubicBezTo>
                  <a:pt x="300567" y="-7009"/>
                  <a:pt x="349821" y="-3521"/>
                  <a:pt x="368148" y="13841"/>
                </a:cubicBezTo>
                <a:cubicBezTo>
                  <a:pt x="386475" y="31203"/>
                  <a:pt x="382555" y="65332"/>
                  <a:pt x="393539" y="121929"/>
                </a:cubicBezTo>
                <a:cubicBezTo>
                  <a:pt x="404523" y="178526"/>
                  <a:pt x="419582" y="290726"/>
                  <a:pt x="434050" y="353422"/>
                </a:cubicBezTo>
                <a:cubicBezTo>
                  <a:pt x="448518" y="416118"/>
                  <a:pt x="458164" y="455665"/>
                  <a:pt x="480349" y="498106"/>
                </a:cubicBezTo>
                <a:cubicBezTo>
                  <a:pt x="502534" y="540546"/>
                  <a:pt x="535329" y="577199"/>
                  <a:pt x="567159" y="608065"/>
                </a:cubicBezTo>
                <a:cubicBezTo>
                  <a:pt x="598989" y="638931"/>
                  <a:pt x="640465" y="665939"/>
                  <a:pt x="671331" y="683301"/>
                </a:cubicBezTo>
                <a:cubicBezTo>
                  <a:pt x="702197" y="700663"/>
                  <a:pt x="760893" y="717656"/>
                  <a:pt x="785972" y="723444"/>
                </a:cubicBezTo>
              </a:path>
            </a:pathLst>
          </a:custGeom>
          <a:solidFill>
            <a:srgbClr val="FF0066">
              <a:alpha val="30000"/>
            </a:srgbClr>
          </a:solidFill>
          <a:ln w="6350">
            <a:solidFill>
              <a:srgbClr val="FF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705CA6BE-1B66-DAA6-A9C2-392014A09FED}"/>
              </a:ext>
            </a:extLst>
          </p:cNvPr>
          <p:cNvSpPr/>
          <p:nvPr/>
        </p:nvSpPr>
        <p:spPr>
          <a:xfrm>
            <a:off x="1965976" y="5070730"/>
            <a:ext cx="495441" cy="427724"/>
          </a:xfrm>
          <a:custGeom>
            <a:avLst/>
            <a:gdLst>
              <a:gd name="connsiteX0" fmla="*/ 0 w 752354"/>
              <a:gd name="connsiteY0" fmla="*/ 732688 h 732688"/>
              <a:gd name="connsiteX1" fmla="*/ 109959 w 752354"/>
              <a:gd name="connsiteY1" fmla="*/ 686389 h 732688"/>
              <a:gd name="connsiteX2" fmla="*/ 196769 w 752354"/>
              <a:gd name="connsiteY2" fmla="*/ 553281 h 732688"/>
              <a:gd name="connsiteX3" fmla="*/ 248855 w 752354"/>
              <a:gd name="connsiteY3" fmla="*/ 339149 h 732688"/>
              <a:gd name="connsiteX4" fmla="*/ 266217 w 752354"/>
              <a:gd name="connsiteY4" fmla="*/ 171316 h 732688"/>
              <a:gd name="connsiteX5" fmla="*/ 283579 w 752354"/>
              <a:gd name="connsiteY5" fmla="*/ 26633 h 732688"/>
              <a:gd name="connsiteX6" fmla="*/ 341453 w 752354"/>
              <a:gd name="connsiteY6" fmla="*/ 9270 h 732688"/>
              <a:gd name="connsiteX7" fmla="*/ 393539 w 752354"/>
              <a:gd name="connsiteY7" fmla="*/ 130805 h 732688"/>
              <a:gd name="connsiteX8" fmla="*/ 434050 w 752354"/>
              <a:gd name="connsiteY8" fmla="*/ 362298 h 732688"/>
              <a:gd name="connsiteX9" fmla="*/ 474562 w 752354"/>
              <a:gd name="connsiteY9" fmla="*/ 524344 h 732688"/>
              <a:gd name="connsiteX10" fmla="*/ 567159 w 752354"/>
              <a:gd name="connsiteY10" fmla="*/ 616941 h 732688"/>
              <a:gd name="connsiteX11" fmla="*/ 671331 w 752354"/>
              <a:gd name="connsiteY11" fmla="*/ 692177 h 732688"/>
              <a:gd name="connsiteX12" fmla="*/ 752354 w 752354"/>
              <a:gd name="connsiteY12" fmla="*/ 721114 h 732688"/>
              <a:gd name="connsiteX0" fmla="*/ 0 w 752354"/>
              <a:gd name="connsiteY0" fmla="*/ 732688 h 732688"/>
              <a:gd name="connsiteX1" fmla="*/ 109959 w 752354"/>
              <a:gd name="connsiteY1" fmla="*/ 686389 h 732688"/>
              <a:gd name="connsiteX2" fmla="*/ 196769 w 752354"/>
              <a:gd name="connsiteY2" fmla="*/ 553281 h 732688"/>
              <a:gd name="connsiteX3" fmla="*/ 248855 w 752354"/>
              <a:gd name="connsiteY3" fmla="*/ 339149 h 732688"/>
              <a:gd name="connsiteX4" fmla="*/ 266217 w 752354"/>
              <a:gd name="connsiteY4" fmla="*/ 171316 h 732688"/>
              <a:gd name="connsiteX5" fmla="*/ 283579 w 752354"/>
              <a:gd name="connsiteY5" fmla="*/ 26633 h 732688"/>
              <a:gd name="connsiteX6" fmla="*/ 341453 w 752354"/>
              <a:gd name="connsiteY6" fmla="*/ 9270 h 732688"/>
              <a:gd name="connsiteX7" fmla="*/ 393539 w 752354"/>
              <a:gd name="connsiteY7" fmla="*/ 130805 h 732688"/>
              <a:gd name="connsiteX8" fmla="*/ 434050 w 752354"/>
              <a:gd name="connsiteY8" fmla="*/ 362298 h 732688"/>
              <a:gd name="connsiteX9" fmla="*/ 480349 w 752354"/>
              <a:gd name="connsiteY9" fmla="*/ 506982 h 732688"/>
              <a:gd name="connsiteX10" fmla="*/ 567159 w 752354"/>
              <a:gd name="connsiteY10" fmla="*/ 616941 h 732688"/>
              <a:gd name="connsiteX11" fmla="*/ 671331 w 752354"/>
              <a:gd name="connsiteY11" fmla="*/ 692177 h 732688"/>
              <a:gd name="connsiteX12" fmla="*/ 752354 w 752354"/>
              <a:gd name="connsiteY12" fmla="*/ 721114 h 732688"/>
              <a:gd name="connsiteX0" fmla="*/ 0 w 752354"/>
              <a:gd name="connsiteY0" fmla="*/ 732688 h 732688"/>
              <a:gd name="connsiteX1" fmla="*/ 109959 w 752354"/>
              <a:gd name="connsiteY1" fmla="*/ 686389 h 732688"/>
              <a:gd name="connsiteX2" fmla="*/ 196769 w 752354"/>
              <a:gd name="connsiteY2" fmla="*/ 553281 h 732688"/>
              <a:gd name="connsiteX3" fmla="*/ 248855 w 752354"/>
              <a:gd name="connsiteY3" fmla="*/ 339149 h 732688"/>
              <a:gd name="connsiteX4" fmla="*/ 266217 w 752354"/>
              <a:gd name="connsiteY4" fmla="*/ 171316 h 732688"/>
              <a:gd name="connsiteX5" fmla="*/ 283579 w 752354"/>
              <a:gd name="connsiteY5" fmla="*/ 26633 h 732688"/>
              <a:gd name="connsiteX6" fmla="*/ 370390 w 752354"/>
              <a:gd name="connsiteY6" fmla="*/ 9270 h 732688"/>
              <a:gd name="connsiteX7" fmla="*/ 393539 w 752354"/>
              <a:gd name="connsiteY7" fmla="*/ 130805 h 732688"/>
              <a:gd name="connsiteX8" fmla="*/ 434050 w 752354"/>
              <a:gd name="connsiteY8" fmla="*/ 362298 h 732688"/>
              <a:gd name="connsiteX9" fmla="*/ 480349 w 752354"/>
              <a:gd name="connsiteY9" fmla="*/ 506982 h 732688"/>
              <a:gd name="connsiteX10" fmla="*/ 567159 w 752354"/>
              <a:gd name="connsiteY10" fmla="*/ 616941 h 732688"/>
              <a:gd name="connsiteX11" fmla="*/ 671331 w 752354"/>
              <a:gd name="connsiteY11" fmla="*/ 692177 h 732688"/>
              <a:gd name="connsiteX12" fmla="*/ 752354 w 752354"/>
              <a:gd name="connsiteY12" fmla="*/ 721114 h 732688"/>
              <a:gd name="connsiteX0" fmla="*/ 0 w 752354"/>
              <a:gd name="connsiteY0" fmla="*/ 723812 h 723812"/>
              <a:gd name="connsiteX1" fmla="*/ 109959 w 752354"/>
              <a:gd name="connsiteY1" fmla="*/ 677513 h 723812"/>
              <a:gd name="connsiteX2" fmla="*/ 196769 w 752354"/>
              <a:gd name="connsiteY2" fmla="*/ 544405 h 723812"/>
              <a:gd name="connsiteX3" fmla="*/ 248855 w 752354"/>
              <a:gd name="connsiteY3" fmla="*/ 330273 h 723812"/>
              <a:gd name="connsiteX4" fmla="*/ 266217 w 752354"/>
              <a:gd name="connsiteY4" fmla="*/ 162440 h 723812"/>
              <a:gd name="connsiteX5" fmla="*/ 283579 w 752354"/>
              <a:gd name="connsiteY5" fmla="*/ 17757 h 723812"/>
              <a:gd name="connsiteX6" fmla="*/ 368148 w 752354"/>
              <a:gd name="connsiteY6" fmla="*/ 13841 h 723812"/>
              <a:gd name="connsiteX7" fmla="*/ 393539 w 752354"/>
              <a:gd name="connsiteY7" fmla="*/ 121929 h 723812"/>
              <a:gd name="connsiteX8" fmla="*/ 434050 w 752354"/>
              <a:gd name="connsiteY8" fmla="*/ 353422 h 723812"/>
              <a:gd name="connsiteX9" fmla="*/ 480349 w 752354"/>
              <a:gd name="connsiteY9" fmla="*/ 498106 h 723812"/>
              <a:gd name="connsiteX10" fmla="*/ 567159 w 752354"/>
              <a:gd name="connsiteY10" fmla="*/ 608065 h 723812"/>
              <a:gd name="connsiteX11" fmla="*/ 671331 w 752354"/>
              <a:gd name="connsiteY11" fmla="*/ 683301 h 723812"/>
              <a:gd name="connsiteX12" fmla="*/ 752354 w 752354"/>
              <a:gd name="connsiteY12" fmla="*/ 712238 h 723812"/>
              <a:gd name="connsiteX0" fmla="*/ 0 w 785972"/>
              <a:gd name="connsiteY0" fmla="*/ 723812 h 723812"/>
              <a:gd name="connsiteX1" fmla="*/ 109959 w 785972"/>
              <a:gd name="connsiteY1" fmla="*/ 677513 h 723812"/>
              <a:gd name="connsiteX2" fmla="*/ 196769 w 785972"/>
              <a:gd name="connsiteY2" fmla="*/ 544405 h 723812"/>
              <a:gd name="connsiteX3" fmla="*/ 248855 w 785972"/>
              <a:gd name="connsiteY3" fmla="*/ 330273 h 723812"/>
              <a:gd name="connsiteX4" fmla="*/ 266217 w 785972"/>
              <a:gd name="connsiteY4" fmla="*/ 162440 h 723812"/>
              <a:gd name="connsiteX5" fmla="*/ 283579 w 785972"/>
              <a:gd name="connsiteY5" fmla="*/ 17757 h 723812"/>
              <a:gd name="connsiteX6" fmla="*/ 368148 w 785972"/>
              <a:gd name="connsiteY6" fmla="*/ 13841 h 723812"/>
              <a:gd name="connsiteX7" fmla="*/ 393539 w 785972"/>
              <a:gd name="connsiteY7" fmla="*/ 121929 h 723812"/>
              <a:gd name="connsiteX8" fmla="*/ 434050 w 785972"/>
              <a:gd name="connsiteY8" fmla="*/ 353422 h 723812"/>
              <a:gd name="connsiteX9" fmla="*/ 480349 w 785972"/>
              <a:gd name="connsiteY9" fmla="*/ 498106 h 723812"/>
              <a:gd name="connsiteX10" fmla="*/ 567159 w 785972"/>
              <a:gd name="connsiteY10" fmla="*/ 608065 h 723812"/>
              <a:gd name="connsiteX11" fmla="*/ 671331 w 785972"/>
              <a:gd name="connsiteY11" fmla="*/ 683301 h 723812"/>
              <a:gd name="connsiteX12" fmla="*/ 785972 w 785972"/>
              <a:gd name="connsiteY12" fmla="*/ 723444 h 723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85972" h="723812">
                <a:moveTo>
                  <a:pt x="0" y="723812"/>
                </a:moveTo>
                <a:cubicBezTo>
                  <a:pt x="38582" y="715613"/>
                  <a:pt x="77164" y="707414"/>
                  <a:pt x="109959" y="677513"/>
                </a:cubicBezTo>
                <a:cubicBezTo>
                  <a:pt x="142754" y="647612"/>
                  <a:pt x="173620" y="602278"/>
                  <a:pt x="196769" y="544405"/>
                </a:cubicBezTo>
                <a:cubicBezTo>
                  <a:pt x="219918" y="486532"/>
                  <a:pt x="237280" y="393934"/>
                  <a:pt x="248855" y="330273"/>
                </a:cubicBezTo>
                <a:cubicBezTo>
                  <a:pt x="260430" y="266612"/>
                  <a:pt x="260430" y="214526"/>
                  <a:pt x="266217" y="162440"/>
                </a:cubicBezTo>
                <a:cubicBezTo>
                  <a:pt x="272004" y="110354"/>
                  <a:pt x="266591" y="42523"/>
                  <a:pt x="283579" y="17757"/>
                </a:cubicBezTo>
                <a:cubicBezTo>
                  <a:pt x="300567" y="-7009"/>
                  <a:pt x="349821" y="-3521"/>
                  <a:pt x="368148" y="13841"/>
                </a:cubicBezTo>
                <a:cubicBezTo>
                  <a:pt x="386475" y="31203"/>
                  <a:pt x="382555" y="65332"/>
                  <a:pt x="393539" y="121929"/>
                </a:cubicBezTo>
                <a:cubicBezTo>
                  <a:pt x="404523" y="178526"/>
                  <a:pt x="419582" y="290726"/>
                  <a:pt x="434050" y="353422"/>
                </a:cubicBezTo>
                <a:cubicBezTo>
                  <a:pt x="448518" y="416118"/>
                  <a:pt x="458164" y="455665"/>
                  <a:pt x="480349" y="498106"/>
                </a:cubicBezTo>
                <a:cubicBezTo>
                  <a:pt x="502534" y="540546"/>
                  <a:pt x="535329" y="577199"/>
                  <a:pt x="567159" y="608065"/>
                </a:cubicBezTo>
                <a:cubicBezTo>
                  <a:pt x="598989" y="638931"/>
                  <a:pt x="640465" y="665939"/>
                  <a:pt x="671331" y="683301"/>
                </a:cubicBezTo>
                <a:cubicBezTo>
                  <a:pt x="702197" y="700663"/>
                  <a:pt x="760893" y="717656"/>
                  <a:pt x="785972" y="723444"/>
                </a:cubicBezTo>
              </a:path>
            </a:pathLst>
          </a:custGeom>
          <a:solidFill>
            <a:srgbClr val="6600CC">
              <a:alpha val="29804"/>
            </a:srgbClr>
          </a:solidFill>
          <a:ln w="6350">
            <a:solidFill>
              <a:srgbClr val="6600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" name="Freeform: Shape 158">
            <a:extLst>
              <a:ext uri="{FF2B5EF4-FFF2-40B4-BE49-F238E27FC236}">
                <a16:creationId xmlns:a16="http://schemas.microsoft.com/office/drawing/2014/main" id="{48DD22B7-F058-0EC9-C19F-ECA8AB1F1AE2}"/>
              </a:ext>
            </a:extLst>
          </p:cNvPr>
          <p:cNvSpPr/>
          <p:nvPr/>
        </p:nvSpPr>
        <p:spPr>
          <a:xfrm>
            <a:off x="2948446" y="5068002"/>
            <a:ext cx="495441" cy="427724"/>
          </a:xfrm>
          <a:custGeom>
            <a:avLst/>
            <a:gdLst>
              <a:gd name="connsiteX0" fmla="*/ 0 w 752354"/>
              <a:gd name="connsiteY0" fmla="*/ 732688 h 732688"/>
              <a:gd name="connsiteX1" fmla="*/ 109959 w 752354"/>
              <a:gd name="connsiteY1" fmla="*/ 686389 h 732688"/>
              <a:gd name="connsiteX2" fmla="*/ 196769 w 752354"/>
              <a:gd name="connsiteY2" fmla="*/ 553281 h 732688"/>
              <a:gd name="connsiteX3" fmla="*/ 248855 w 752354"/>
              <a:gd name="connsiteY3" fmla="*/ 339149 h 732688"/>
              <a:gd name="connsiteX4" fmla="*/ 266217 w 752354"/>
              <a:gd name="connsiteY4" fmla="*/ 171316 h 732688"/>
              <a:gd name="connsiteX5" fmla="*/ 283579 w 752354"/>
              <a:gd name="connsiteY5" fmla="*/ 26633 h 732688"/>
              <a:gd name="connsiteX6" fmla="*/ 341453 w 752354"/>
              <a:gd name="connsiteY6" fmla="*/ 9270 h 732688"/>
              <a:gd name="connsiteX7" fmla="*/ 393539 w 752354"/>
              <a:gd name="connsiteY7" fmla="*/ 130805 h 732688"/>
              <a:gd name="connsiteX8" fmla="*/ 434050 w 752354"/>
              <a:gd name="connsiteY8" fmla="*/ 362298 h 732688"/>
              <a:gd name="connsiteX9" fmla="*/ 474562 w 752354"/>
              <a:gd name="connsiteY9" fmla="*/ 524344 h 732688"/>
              <a:gd name="connsiteX10" fmla="*/ 567159 w 752354"/>
              <a:gd name="connsiteY10" fmla="*/ 616941 h 732688"/>
              <a:gd name="connsiteX11" fmla="*/ 671331 w 752354"/>
              <a:gd name="connsiteY11" fmla="*/ 692177 h 732688"/>
              <a:gd name="connsiteX12" fmla="*/ 752354 w 752354"/>
              <a:gd name="connsiteY12" fmla="*/ 721114 h 732688"/>
              <a:gd name="connsiteX0" fmla="*/ 0 w 752354"/>
              <a:gd name="connsiteY0" fmla="*/ 732688 h 732688"/>
              <a:gd name="connsiteX1" fmla="*/ 109959 w 752354"/>
              <a:gd name="connsiteY1" fmla="*/ 686389 h 732688"/>
              <a:gd name="connsiteX2" fmla="*/ 196769 w 752354"/>
              <a:gd name="connsiteY2" fmla="*/ 553281 h 732688"/>
              <a:gd name="connsiteX3" fmla="*/ 248855 w 752354"/>
              <a:gd name="connsiteY3" fmla="*/ 339149 h 732688"/>
              <a:gd name="connsiteX4" fmla="*/ 266217 w 752354"/>
              <a:gd name="connsiteY4" fmla="*/ 171316 h 732688"/>
              <a:gd name="connsiteX5" fmla="*/ 283579 w 752354"/>
              <a:gd name="connsiteY5" fmla="*/ 26633 h 732688"/>
              <a:gd name="connsiteX6" fmla="*/ 341453 w 752354"/>
              <a:gd name="connsiteY6" fmla="*/ 9270 h 732688"/>
              <a:gd name="connsiteX7" fmla="*/ 393539 w 752354"/>
              <a:gd name="connsiteY7" fmla="*/ 130805 h 732688"/>
              <a:gd name="connsiteX8" fmla="*/ 434050 w 752354"/>
              <a:gd name="connsiteY8" fmla="*/ 362298 h 732688"/>
              <a:gd name="connsiteX9" fmla="*/ 480349 w 752354"/>
              <a:gd name="connsiteY9" fmla="*/ 506982 h 732688"/>
              <a:gd name="connsiteX10" fmla="*/ 567159 w 752354"/>
              <a:gd name="connsiteY10" fmla="*/ 616941 h 732688"/>
              <a:gd name="connsiteX11" fmla="*/ 671331 w 752354"/>
              <a:gd name="connsiteY11" fmla="*/ 692177 h 732688"/>
              <a:gd name="connsiteX12" fmla="*/ 752354 w 752354"/>
              <a:gd name="connsiteY12" fmla="*/ 721114 h 732688"/>
              <a:gd name="connsiteX0" fmla="*/ 0 w 752354"/>
              <a:gd name="connsiteY0" fmla="*/ 732688 h 732688"/>
              <a:gd name="connsiteX1" fmla="*/ 109959 w 752354"/>
              <a:gd name="connsiteY1" fmla="*/ 686389 h 732688"/>
              <a:gd name="connsiteX2" fmla="*/ 196769 w 752354"/>
              <a:gd name="connsiteY2" fmla="*/ 553281 h 732688"/>
              <a:gd name="connsiteX3" fmla="*/ 248855 w 752354"/>
              <a:gd name="connsiteY3" fmla="*/ 339149 h 732688"/>
              <a:gd name="connsiteX4" fmla="*/ 266217 w 752354"/>
              <a:gd name="connsiteY4" fmla="*/ 171316 h 732688"/>
              <a:gd name="connsiteX5" fmla="*/ 283579 w 752354"/>
              <a:gd name="connsiteY5" fmla="*/ 26633 h 732688"/>
              <a:gd name="connsiteX6" fmla="*/ 370390 w 752354"/>
              <a:gd name="connsiteY6" fmla="*/ 9270 h 732688"/>
              <a:gd name="connsiteX7" fmla="*/ 393539 w 752354"/>
              <a:gd name="connsiteY7" fmla="*/ 130805 h 732688"/>
              <a:gd name="connsiteX8" fmla="*/ 434050 w 752354"/>
              <a:gd name="connsiteY8" fmla="*/ 362298 h 732688"/>
              <a:gd name="connsiteX9" fmla="*/ 480349 w 752354"/>
              <a:gd name="connsiteY9" fmla="*/ 506982 h 732688"/>
              <a:gd name="connsiteX10" fmla="*/ 567159 w 752354"/>
              <a:gd name="connsiteY10" fmla="*/ 616941 h 732688"/>
              <a:gd name="connsiteX11" fmla="*/ 671331 w 752354"/>
              <a:gd name="connsiteY11" fmla="*/ 692177 h 732688"/>
              <a:gd name="connsiteX12" fmla="*/ 752354 w 752354"/>
              <a:gd name="connsiteY12" fmla="*/ 721114 h 732688"/>
              <a:gd name="connsiteX0" fmla="*/ 0 w 752354"/>
              <a:gd name="connsiteY0" fmla="*/ 723812 h 723812"/>
              <a:gd name="connsiteX1" fmla="*/ 109959 w 752354"/>
              <a:gd name="connsiteY1" fmla="*/ 677513 h 723812"/>
              <a:gd name="connsiteX2" fmla="*/ 196769 w 752354"/>
              <a:gd name="connsiteY2" fmla="*/ 544405 h 723812"/>
              <a:gd name="connsiteX3" fmla="*/ 248855 w 752354"/>
              <a:gd name="connsiteY3" fmla="*/ 330273 h 723812"/>
              <a:gd name="connsiteX4" fmla="*/ 266217 w 752354"/>
              <a:gd name="connsiteY4" fmla="*/ 162440 h 723812"/>
              <a:gd name="connsiteX5" fmla="*/ 283579 w 752354"/>
              <a:gd name="connsiteY5" fmla="*/ 17757 h 723812"/>
              <a:gd name="connsiteX6" fmla="*/ 368148 w 752354"/>
              <a:gd name="connsiteY6" fmla="*/ 13841 h 723812"/>
              <a:gd name="connsiteX7" fmla="*/ 393539 w 752354"/>
              <a:gd name="connsiteY7" fmla="*/ 121929 h 723812"/>
              <a:gd name="connsiteX8" fmla="*/ 434050 w 752354"/>
              <a:gd name="connsiteY8" fmla="*/ 353422 h 723812"/>
              <a:gd name="connsiteX9" fmla="*/ 480349 w 752354"/>
              <a:gd name="connsiteY9" fmla="*/ 498106 h 723812"/>
              <a:gd name="connsiteX10" fmla="*/ 567159 w 752354"/>
              <a:gd name="connsiteY10" fmla="*/ 608065 h 723812"/>
              <a:gd name="connsiteX11" fmla="*/ 671331 w 752354"/>
              <a:gd name="connsiteY11" fmla="*/ 683301 h 723812"/>
              <a:gd name="connsiteX12" fmla="*/ 752354 w 752354"/>
              <a:gd name="connsiteY12" fmla="*/ 712238 h 723812"/>
              <a:gd name="connsiteX0" fmla="*/ 0 w 785972"/>
              <a:gd name="connsiteY0" fmla="*/ 723812 h 723812"/>
              <a:gd name="connsiteX1" fmla="*/ 109959 w 785972"/>
              <a:gd name="connsiteY1" fmla="*/ 677513 h 723812"/>
              <a:gd name="connsiteX2" fmla="*/ 196769 w 785972"/>
              <a:gd name="connsiteY2" fmla="*/ 544405 h 723812"/>
              <a:gd name="connsiteX3" fmla="*/ 248855 w 785972"/>
              <a:gd name="connsiteY3" fmla="*/ 330273 h 723812"/>
              <a:gd name="connsiteX4" fmla="*/ 266217 w 785972"/>
              <a:gd name="connsiteY4" fmla="*/ 162440 h 723812"/>
              <a:gd name="connsiteX5" fmla="*/ 283579 w 785972"/>
              <a:gd name="connsiteY5" fmla="*/ 17757 h 723812"/>
              <a:gd name="connsiteX6" fmla="*/ 368148 w 785972"/>
              <a:gd name="connsiteY6" fmla="*/ 13841 h 723812"/>
              <a:gd name="connsiteX7" fmla="*/ 393539 w 785972"/>
              <a:gd name="connsiteY7" fmla="*/ 121929 h 723812"/>
              <a:gd name="connsiteX8" fmla="*/ 434050 w 785972"/>
              <a:gd name="connsiteY8" fmla="*/ 353422 h 723812"/>
              <a:gd name="connsiteX9" fmla="*/ 480349 w 785972"/>
              <a:gd name="connsiteY9" fmla="*/ 498106 h 723812"/>
              <a:gd name="connsiteX10" fmla="*/ 567159 w 785972"/>
              <a:gd name="connsiteY10" fmla="*/ 608065 h 723812"/>
              <a:gd name="connsiteX11" fmla="*/ 671331 w 785972"/>
              <a:gd name="connsiteY11" fmla="*/ 683301 h 723812"/>
              <a:gd name="connsiteX12" fmla="*/ 785972 w 785972"/>
              <a:gd name="connsiteY12" fmla="*/ 723444 h 723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85972" h="723812">
                <a:moveTo>
                  <a:pt x="0" y="723812"/>
                </a:moveTo>
                <a:cubicBezTo>
                  <a:pt x="38582" y="715613"/>
                  <a:pt x="77164" y="707414"/>
                  <a:pt x="109959" y="677513"/>
                </a:cubicBezTo>
                <a:cubicBezTo>
                  <a:pt x="142754" y="647612"/>
                  <a:pt x="173620" y="602278"/>
                  <a:pt x="196769" y="544405"/>
                </a:cubicBezTo>
                <a:cubicBezTo>
                  <a:pt x="219918" y="486532"/>
                  <a:pt x="237280" y="393934"/>
                  <a:pt x="248855" y="330273"/>
                </a:cubicBezTo>
                <a:cubicBezTo>
                  <a:pt x="260430" y="266612"/>
                  <a:pt x="260430" y="214526"/>
                  <a:pt x="266217" y="162440"/>
                </a:cubicBezTo>
                <a:cubicBezTo>
                  <a:pt x="272004" y="110354"/>
                  <a:pt x="266591" y="42523"/>
                  <a:pt x="283579" y="17757"/>
                </a:cubicBezTo>
                <a:cubicBezTo>
                  <a:pt x="300567" y="-7009"/>
                  <a:pt x="349821" y="-3521"/>
                  <a:pt x="368148" y="13841"/>
                </a:cubicBezTo>
                <a:cubicBezTo>
                  <a:pt x="386475" y="31203"/>
                  <a:pt x="382555" y="65332"/>
                  <a:pt x="393539" y="121929"/>
                </a:cubicBezTo>
                <a:cubicBezTo>
                  <a:pt x="404523" y="178526"/>
                  <a:pt x="419582" y="290726"/>
                  <a:pt x="434050" y="353422"/>
                </a:cubicBezTo>
                <a:cubicBezTo>
                  <a:pt x="448518" y="416118"/>
                  <a:pt x="458164" y="455665"/>
                  <a:pt x="480349" y="498106"/>
                </a:cubicBezTo>
                <a:cubicBezTo>
                  <a:pt x="502534" y="540546"/>
                  <a:pt x="535329" y="577199"/>
                  <a:pt x="567159" y="608065"/>
                </a:cubicBezTo>
                <a:cubicBezTo>
                  <a:pt x="598989" y="638931"/>
                  <a:pt x="640465" y="665939"/>
                  <a:pt x="671331" y="683301"/>
                </a:cubicBezTo>
                <a:cubicBezTo>
                  <a:pt x="702197" y="700663"/>
                  <a:pt x="760893" y="717656"/>
                  <a:pt x="785972" y="723444"/>
                </a:cubicBezTo>
              </a:path>
            </a:pathLst>
          </a:custGeom>
          <a:solidFill>
            <a:srgbClr val="FF0066">
              <a:alpha val="30000"/>
            </a:srgbClr>
          </a:solidFill>
          <a:ln w="6350">
            <a:solidFill>
              <a:srgbClr val="FF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8F74BFF4-5DF4-74A9-CE52-80CA1D5B8415}"/>
              </a:ext>
            </a:extLst>
          </p:cNvPr>
          <p:cNvSpPr/>
          <p:nvPr/>
        </p:nvSpPr>
        <p:spPr>
          <a:xfrm>
            <a:off x="2988078" y="5068002"/>
            <a:ext cx="495441" cy="427724"/>
          </a:xfrm>
          <a:custGeom>
            <a:avLst/>
            <a:gdLst>
              <a:gd name="connsiteX0" fmla="*/ 0 w 752354"/>
              <a:gd name="connsiteY0" fmla="*/ 732688 h 732688"/>
              <a:gd name="connsiteX1" fmla="*/ 109959 w 752354"/>
              <a:gd name="connsiteY1" fmla="*/ 686389 h 732688"/>
              <a:gd name="connsiteX2" fmla="*/ 196769 w 752354"/>
              <a:gd name="connsiteY2" fmla="*/ 553281 h 732688"/>
              <a:gd name="connsiteX3" fmla="*/ 248855 w 752354"/>
              <a:gd name="connsiteY3" fmla="*/ 339149 h 732688"/>
              <a:gd name="connsiteX4" fmla="*/ 266217 w 752354"/>
              <a:gd name="connsiteY4" fmla="*/ 171316 h 732688"/>
              <a:gd name="connsiteX5" fmla="*/ 283579 w 752354"/>
              <a:gd name="connsiteY5" fmla="*/ 26633 h 732688"/>
              <a:gd name="connsiteX6" fmla="*/ 341453 w 752354"/>
              <a:gd name="connsiteY6" fmla="*/ 9270 h 732688"/>
              <a:gd name="connsiteX7" fmla="*/ 393539 w 752354"/>
              <a:gd name="connsiteY7" fmla="*/ 130805 h 732688"/>
              <a:gd name="connsiteX8" fmla="*/ 434050 w 752354"/>
              <a:gd name="connsiteY8" fmla="*/ 362298 h 732688"/>
              <a:gd name="connsiteX9" fmla="*/ 474562 w 752354"/>
              <a:gd name="connsiteY9" fmla="*/ 524344 h 732688"/>
              <a:gd name="connsiteX10" fmla="*/ 567159 w 752354"/>
              <a:gd name="connsiteY10" fmla="*/ 616941 h 732688"/>
              <a:gd name="connsiteX11" fmla="*/ 671331 w 752354"/>
              <a:gd name="connsiteY11" fmla="*/ 692177 h 732688"/>
              <a:gd name="connsiteX12" fmla="*/ 752354 w 752354"/>
              <a:gd name="connsiteY12" fmla="*/ 721114 h 732688"/>
              <a:gd name="connsiteX0" fmla="*/ 0 w 752354"/>
              <a:gd name="connsiteY0" fmla="*/ 732688 h 732688"/>
              <a:gd name="connsiteX1" fmla="*/ 109959 w 752354"/>
              <a:gd name="connsiteY1" fmla="*/ 686389 h 732688"/>
              <a:gd name="connsiteX2" fmla="*/ 196769 w 752354"/>
              <a:gd name="connsiteY2" fmla="*/ 553281 h 732688"/>
              <a:gd name="connsiteX3" fmla="*/ 248855 w 752354"/>
              <a:gd name="connsiteY3" fmla="*/ 339149 h 732688"/>
              <a:gd name="connsiteX4" fmla="*/ 266217 w 752354"/>
              <a:gd name="connsiteY4" fmla="*/ 171316 h 732688"/>
              <a:gd name="connsiteX5" fmla="*/ 283579 w 752354"/>
              <a:gd name="connsiteY5" fmla="*/ 26633 h 732688"/>
              <a:gd name="connsiteX6" fmla="*/ 341453 w 752354"/>
              <a:gd name="connsiteY6" fmla="*/ 9270 h 732688"/>
              <a:gd name="connsiteX7" fmla="*/ 393539 w 752354"/>
              <a:gd name="connsiteY7" fmla="*/ 130805 h 732688"/>
              <a:gd name="connsiteX8" fmla="*/ 434050 w 752354"/>
              <a:gd name="connsiteY8" fmla="*/ 362298 h 732688"/>
              <a:gd name="connsiteX9" fmla="*/ 480349 w 752354"/>
              <a:gd name="connsiteY9" fmla="*/ 506982 h 732688"/>
              <a:gd name="connsiteX10" fmla="*/ 567159 w 752354"/>
              <a:gd name="connsiteY10" fmla="*/ 616941 h 732688"/>
              <a:gd name="connsiteX11" fmla="*/ 671331 w 752354"/>
              <a:gd name="connsiteY11" fmla="*/ 692177 h 732688"/>
              <a:gd name="connsiteX12" fmla="*/ 752354 w 752354"/>
              <a:gd name="connsiteY12" fmla="*/ 721114 h 732688"/>
              <a:gd name="connsiteX0" fmla="*/ 0 w 752354"/>
              <a:gd name="connsiteY0" fmla="*/ 732688 h 732688"/>
              <a:gd name="connsiteX1" fmla="*/ 109959 w 752354"/>
              <a:gd name="connsiteY1" fmla="*/ 686389 h 732688"/>
              <a:gd name="connsiteX2" fmla="*/ 196769 w 752354"/>
              <a:gd name="connsiteY2" fmla="*/ 553281 h 732688"/>
              <a:gd name="connsiteX3" fmla="*/ 248855 w 752354"/>
              <a:gd name="connsiteY3" fmla="*/ 339149 h 732688"/>
              <a:gd name="connsiteX4" fmla="*/ 266217 w 752354"/>
              <a:gd name="connsiteY4" fmla="*/ 171316 h 732688"/>
              <a:gd name="connsiteX5" fmla="*/ 283579 w 752354"/>
              <a:gd name="connsiteY5" fmla="*/ 26633 h 732688"/>
              <a:gd name="connsiteX6" fmla="*/ 370390 w 752354"/>
              <a:gd name="connsiteY6" fmla="*/ 9270 h 732688"/>
              <a:gd name="connsiteX7" fmla="*/ 393539 w 752354"/>
              <a:gd name="connsiteY7" fmla="*/ 130805 h 732688"/>
              <a:gd name="connsiteX8" fmla="*/ 434050 w 752354"/>
              <a:gd name="connsiteY8" fmla="*/ 362298 h 732688"/>
              <a:gd name="connsiteX9" fmla="*/ 480349 w 752354"/>
              <a:gd name="connsiteY9" fmla="*/ 506982 h 732688"/>
              <a:gd name="connsiteX10" fmla="*/ 567159 w 752354"/>
              <a:gd name="connsiteY10" fmla="*/ 616941 h 732688"/>
              <a:gd name="connsiteX11" fmla="*/ 671331 w 752354"/>
              <a:gd name="connsiteY11" fmla="*/ 692177 h 732688"/>
              <a:gd name="connsiteX12" fmla="*/ 752354 w 752354"/>
              <a:gd name="connsiteY12" fmla="*/ 721114 h 732688"/>
              <a:gd name="connsiteX0" fmla="*/ 0 w 752354"/>
              <a:gd name="connsiteY0" fmla="*/ 723812 h 723812"/>
              <a:gd name="connsiteX1" fmla="*/ 109959 w 752354"/>
              <a:gd name="connsiteY1" fmla="*/ 677513 h 723812"/>
              <a:gd name="connsiteX2" fmla="*/ 196769 w 752354"/>
              <a:gd name="connsiteY2" fmla="*/ 544405 h 723812"/>
              <a:gd name="connsiteX3" fmla="*/ 248855 w 752354"/>
              <a:gd name="connsiteY3" fmla="*/ 330273 h 723812"/>
              <a:gd name="connsiteX4" fmla="*/ 266217 w 752354"/>
              <a:gd name="connsiteY4" fmla="*/ 162440 h 723812"/>
              <a:gd name="connsiteX5" fmla="*/ 283579 w 752354"/>
              <a:gd name="connsiteY5" fmla="*/ 17757 h 723812"/>
              <a:gd name="connsiteX6" fmla="*/ 368148 w 752354"/>
              <a:gd name="connsiteY6" fmla="*/ 13841 h 723812"/>
              <a:gd name="connsiteX7" fmla="*/ 393539 w 752354"/>
              <a:gd name="connsiteY7" fmla="*/ 121929 h 723812"/>
              <a:gd name="connsiteX8" fmla="*/ 434050 w 752354"/>
              <a:gd name="connsiteY8" fmla="*/ 353422 h 723812"/>
              <a:gd name="connsiteX9" fmla="*/ 480349 w 752354"/>
              <a:gd name="connsiteY9" fmla="*/ 498106 h 723812"/>
              <a:gd name="connsiteX10" fmla="*/ 567159 w 752354"/>
              <a:gd name="connsiteY10" fmla="*/ 608065 h 723812"/>
              <a:gd name="connsiteX11" fmla="*/ 671331 w 752354"/>
              <a:gd name="connsiteY11" fmla="*/ 683301 h 723812"/>
              <a:gd name="connsiteX12" fmla="*/ 752354 w 752354"/>
              <a:gd name="connsiteY12" fmla="*/ 712238 h 723812"/>
              <a:gd name="connsiteX0" fmla="*/ 0 w 785972"/>
              <a:gd name="connsiteY0" fmla="*/ 723812 h 723812"/>
              <a:gd name="connsiteX1" fmla="*/ 109959 w 785972"/>
              <a:gd name="connsiteY1" fmla="*/ 677513 h 723812"/>
              <a:gd name="connsiteX2" fmla="*/ 196769 w 785972"/>
              <a:gd name="connsiteY2" fmla="*/ 544405 h 723812"/>
              <a:gd name="connsiteX3" fmla="*/ 248855 w 785972"/>
              <a:gd name="connsiteY3" fmla="*/ 330273 h 723812"/>
              <a:gd name="connsiteX4" fmla="*/ 266217 w 785972"/>
              <a:gd name="connsiteY4" fmla="*/ 162440 h 723812"/>
              <a:gd name="connsiteX5" fmla="*/ 283579 w 785972"/>
              <a:gd name="connsiteY5" fmla="*/ 17757 h 723812"/>
              <a:gd name="connsiteX6" fmla="*/ 368148 w 785972"/>
              <a:gd name="connsiteY6" fmla="*/ 13841 h 723812"/>
              <a:gd name="connsiteX7" fmla="*/ 393539 w 785972"/>
              <a:gd name="connsiteY7" fmla="*/ 121929 h 723812"/>
              <a:gd name="connsiteX8" fmla="*/ 434050 w 785972"/>
              <a:gd name="connsiteY8" fmla="*/ 353422 h 723812"/>
              <a:gd name="connsiteX9" fmla="*/ 480349 w 785972"/>
              <a:gd name="connsiteY9" fmla="*/ 498106 h 723812"/>
              <a:gd name="connsiteX10" fmla="*/ 567159 w 785972"/>
              <a:gd name="connsiteY10" fmla="*/ 608065 h 723812"/>
              <a:gd name="connsiteX11" fmla="*/ 671331 w 785972"/>
              <a:gd name="connsiteY11" fmla="*/ 683301 h 723812"/>
              <a:gd name="connsiteX12" fmla="*/ 785972 w 785972"/>
              <a:gd name="connsiteY12" fmla="*/ 723444 h 723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85972" h="723812">
                <a:moveTo>
                  <a:pt x="0" y="723812"/>
                </a:moveTo>
                <a:cubicBezTo>
                  <a:pt x="38582" y="715613"/>
                  <a:pt x="77164" y="707414"/>
                  <a:pt x="109959" y="677513"/>
                </a:cubicBezTo>
                <a:cubicBezTo>
                  <a:pt x="142754" y="647612"/>
                  <a:pt x="173620" y="602278"/>
                  <a:pt x="196769" y="544405"/>
                </a:cubicBezTo>
                <a:cubicBezTo>
                  <a:pt x="219918" y="486532"/>
                  <a:pt x="237280" y="393934"/>
                  <a:pt x="248855" y="330273"/>
                </a:cubicBezTo>
                <a:cubicBezTo>
                  <a:pt x="260430" y="266612"/>
                  <a:pt x="260430" y="214526"/>
                  <a:pt x="266217" y="162440"/>
                </a:cubicBezTo>
                <a:cubicBezTo>
                  <a:pt x="272004" y="110354"/>
                  <a:pt x="266591" y="42523"/>
                  <a:pt x="283579" y="17757"/>
                </a:cubicBezTo>
                <a:cubicBezTo>
                  <a:pt x="300567" y="-7009"/>
                  <a:pt x="349821" y="-3521"/>
                  <a:pt x="368148" y="13841"/>
                </a:cubicBezTo>
                <a:cubicBezTo>
                  <a:pt x="386475" y="31203"/>
                  <a:pt x="382555" y="65332"/>
                  <a:pt x="393539" y="121929"/>
                </a:cubicBezTo>
                <a:cubicBezTo>
                  <a:pt x="404523" y="178526"/>
                  <a:pt x="419582" y="290726"/>
                  <a:pt x="434050" y="353422"/>
                </a:cubicBezTo>
                <a:cubicBezTo>
                  <a:pt x="448518" y="416118"/>
                  <a:pt x="458164" y="455665"/>
                  <a:pt x="480349" y="498106"/>
                </a:cubicBezTo>
                <a:cubicBezTo>
                  <a:pt x="502534" y="540546"/>
                  <a:pt x="535329" y="577199"/>
                  <a:pt x="567159" y="608065"/>
                </a:cubicBezTo>
                <a:cubicBezTo>
                  <a:pt x="598989" y="638931"/>
                  <a:pt x="640465" y="665939"/>
                  <a:pt x="671331" y="683301"/>
                </a:cubicBezTo>
                <a:cubicBezTo>
                  <a:pt x="702197" y="700663"/>
                  <a:pt x="760893" y="717656"/>
                  <a:pt x="785972" y="723444"/>
                </a:cubicBezTo>
              </a:path>
            </a:pathLst>
          </a:custGeom>
          <a:solidFill>
            <a:srgbClr val="6600CC">
              <a:alpha val="29804"/>
            </a:srgbClr>
          </a:solidFill>
          <a:ln w="6350">
            <a:solidFill>
              <a:srgbClr val="6600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33F6D047-1250-B83E-73C5-559923AD5977}"/>
              </a:ext>
            </a:extLst>
          </p:cNvPr>
          <p:cNvCxnSpPr/>
          <p:nvPr/>
        </p:nvCxnSpPr>
        <p:spPr>
          <a:xfrm>
            <a:off x="1506089" y="4960515"/>
            <a:ext cx="0" cy="54000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A3ED100A-E934-FBF1-9A0F-E2854C36F84B}"/>
              </a:ext>
            </a:extLst>
          </p:cNvPr>
          <p:cNvCxnSpPr>
            <a:cxnSpLocks/>
          </p:cNvCxnSpPr>
          <p:nvPr/>
        </p:nvCxnSpPr>
        <p:spPr>
          <a:xfrm flipH="1">
            <a:off x="1506088" y="5492979"/>
            <a:ext cx="1070527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0DCAE8E6-139B-DAC7-1D1C-01041CC58C7B}"/>
              </a:ext>
            </a:extLst>
          </p:cNvPr>
          <p:cNvCxnSpPr/>
          <p:nvPr/>
        </p:nvCxnSpPr>
        <p:spPr>
          <a:xfrm>
            <a:off x="345266" y="4960515"/>
            <a:ext cx="0" cy="54000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C60AD79E-035A-17C2-E066-DC01C829A7F1}"/>
              </a:ext>
            </a:extLst>
          </p:cNvPr>
          <p:cNvCxnSpPr>
            <a:cxnSpLocks/>
          </p:cNvCxnSpPr>
          <p:nvPr/>
        </p:nvCxnSpPr>
        <p:spPr>
          <a:xfrm flipH="1">
            <a:off x="345265" y="5492979"/>
            <a:ext cx="1070527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D0AE1E37-12C6-10A6-51F7-CB71741BD15E}"/>
              </a:ext>
            </a:extLst>
          </p:cNvPr>
          <p:cNvCxnSpPr/>
          <p:nvPr/>
        </p:nvCxnSpPr>
        <p:spPr>
          <a:xfrm>
            <a:off x="2677597" y="4960515"/>
            <a:ext cx="0" cy="54000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1797398E-F8DE-1E4C-791F-A656C0479E78}"/>
              </a:ext>
            </a:extLst>
          </p:cNvPr>
          <p:cNvCxnSpPr>
            <a:cxnSpLocks/>
          </p:cNvCxnSpPr>
          <p:nvPr/>
        </p:nvCxnSpPr>
        <p:spPr>
          <a:xfrm flipH="1">
            <a:off x="2677596" y="5492979"/>
            <a:ext cx="1070527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9D4C28E0-97DE-3DC8-9344-F610BE62157D}"/>
              </a:ext>
            </a:extLst>
          </p:cNvPr>
          <p:cNvSpPr/>
          <p:nvPr/>
        </p:nvSpPr>
        <p:spPr>
          <a:xfrm>
            <a:off x="1316836" y="767163"/>
            <a:ext cx="1266138" cy="1140902"/>
          </a:xfrm>
          <a:custGeom>
            <a:avLst/>
            <a:gdLst>
              <a:gd name="connsiteX0" fmla="*/ 0 w 752354"/>
              <a:gd name="connsiteY0" fmla="*/ 732688 h 732688"/>
              <a:gd name="connsiteX1" fmla="*/ 109959 w 752354"/>
              <a:gd name="connsiteY1" fmla="*/ 686389 h 732688"/>
              <a:gd name="connsiteX2" fmla="*/ 196769 w 752354"/>
              <a:gd name="connsiteY2" fmla="*/ 553281 h 732688"/>
              <a:gd name="connsiteX3" fmla="*/ 248855 w 752354"/>
              <a:gd name="connsiteY3" fmla="*/ 339149 h 732688"/>
              <a:gd name="connsiteX4" fmla="*/ 266217 w 752354"/>
              <a:gd name="connsiteY4" fmla="*/ 171316 h 732688"/>
              <a:gd name="connsiteX5" fmla="*/ 283579 w 752354"/>
              <a:gd name="connsiteY5" fmla="*/ 26633 h 732688"/>
              <a:gd name="connsiteX6" fmla="*/ 341453 w 752354"/>
              <a:gd name="connsiteY6" fmla="*/ 9270 h 732688"/>
              <a:gd name="connsiteX7" fmla="*/ 393539 w 752354"/>
              <a:gd name="connsiteY7" fmla="*/ 130805 h 732688"/>
              <a:gd name="connsiteX8" fmla="*/ 434050 w 752354"/>
              <a:gd name="connsiteY8" fmla="*/ 362298 h 732688"/>
              <a:gd name="connsiteX9" fmla="*/ 474562 w 752354"/>
              <a:gd name="connsiteY9" fmla="*/ 524344 h 732688"/>
              <a:gd name="connsiteX10" fmla="*/ 567159 w 752354"/>
              <a:gd name="connsiteY10" fmla="*/ 616941 h 732688"/>
              <a:gd name="connsiteX11" fmla="*/ 671331 w 752354"/>
              <a:gd name="connsiteY11" fmla="*/ 692177 h 732688"/>
              <a:gd name="connsiteX12" fmla="*/ 752354 w 752354"/>
              <a:gd name="connsiteY12" fmla="*/ 721114 h 732688"/>
              <a:gd name="connsiteX0" fmla="*/ 0 w 752354"/>
              <a:gd name="connsiteY0" fmla="*/ 732688 h 732688"/>
              <a:gd name="connsiteX1" fmla="*/ 109959 w 752354"/>
              <a:gd name="connsiteY1" fmla="*/ 686389 h 732688"/>
              <a:gd name="connsiteX2" fmla="*/ 196769 w 752354"/>
              <a:gd name="connsiteY2" fmla="*/ 553281 h 732688"/>
              <a:gd name="connsiteX3" fmla="*/ 248855 w 752354"/>
              <a:gd name="connsiteY3" fmla="*/ 339149 h 732688"/>
              <a:gd name="connsiteX4" fmla="*/ 266217 w 752354"/>
              <a:gd name="connsiteY4" fmla="*/ 171316 h 732688"/>
              <a:gd name="connsiteX5" fmla="*/ 283579 w 752354"/>
              <a:gd name="connsiteY5" fmla="*/ 26633 h 732688"/>
              <a:gd name="connsiteX6" fmla="*/ 341453 w 752354"/>
              <a:gd name="connsiteY6" fmla="*/ 9270 h 732688"/>
              <a:gd name="connsiteX7" fmla="*/ 393539 w 752354"/>
              <a:gd name="connsiteY7" fmla="*/ 130805 h 732688"/>
              <a:gd name="connsiteX8" fmla="*/ 434050 w 752354"/>
              <a:gd name="connsiteY8" fmla="*/ 362298 h 732688"/>
              <a:gd name="connsiteX9" fmla="*/ 480349 w 752354"/>
              <a:gd name="connsiteY9" fmla="*/ 506982 h 732688"/>
              <a:gd name="connsiteX10" fmla="*/ 567159 w 752354"/>
              <a:gd name="connsiteY10" fmla="*/ 616941 h 732688"/>
              <a:gd name="connsiteX11" fmla="*/ 671331 w 752354"/>
              <a:gd name="connsiteY11" fmla="*/ 692177 h 732688"/>
              <a:gd name="connsiteX12" fmla="*/ 752354 w 752354"/>
              <a:gd name="connsiteY12" fmla="*/ 721114 h 732688"/>
              <a:gd name="connsiteX0" fmla="*/ 0 w 752354"/>
              <a:gd name="connsiteY0" fmla="*/ 732688 h 732688"/>
              <a:gd name="connsiteX1" fmla="*/ 109959 w 752354"/>
              <a:gd name="connsiteY1" fmla="*/ 686389 h 732688"/>
              <a:gd name="connsiteX2" fmla="*/ 196769 w 752354"/>
              <a:gd name="connsiteY2" fmla="*/ 553281 h 732688"/>
              <a:gd name="connsiteX3" fmla="*/ 248855 w 752354"/>
              <a:gd name="connsiteY3" fmla="*/ 339149 h 732688"/>
              <a:gd name="connsiteX4" fmla="*/ 266217 w 752354"/>
              <a:gd name="connsiteY4" fmla="*/ 171316 h 732688"/>
              <a:gd name="connsiteX5" fmla="*/ 283579 w 752354"/>
              <a:gd name="connsiteY5" fmla="*/ 26633 h 732688"/>
              <a:gd name="connsiteX6" fmla="*/ 370390 w 752354"/>
              <a:gd name="connsiteY6" fmla="*/ 9270 h 732688"/>
              <a:gd name="connsiteX7" fmla="*/ 393539 w 752354"/>
              <a:gd name="connsiteY7" fmla="*/ 130805 h 732688"/>
              <a:gd name="connsiteX8" fmla="*/ 434050 w 752354"/>
              <a:gd name="connsiteY8" fmla="*/ 362298 h 732688"/>
              <a:gd name="connsiteX9" fmla="*/ 480349 w 752354"/>
              <a:gd name="connsiteY9" fmla="*/ 506982 h 732688"/>
              <a:gd name="connsiteX10" fmla="*/ 567159 w 752354"/>
              <a:gd name="connsiteY10" fmla="*/ 616941 h 732688"/>
              <a:gd name="connsiteX11" fmla="*/ 671331 w 752354"/>
              <a:gd name="connsiteY11" fmla="*/ 692177 h 732688"/>
              <a:gd name="connsiteX12" fmla="*/ 752354 w 752354"/>
              <a:gd name="connsiteY12" fmla="*/ 721114 h 732688"/>
              <a:gd name="connsiteX0" fmla="*/ 0 w 752354"/>
              <a:gd name="connsiteY0" fmla="*/ 723812 h 723812"/>
              <a:gd name="connsiteX1" fmla="*/ 109959 w 752354"/>
              <a:gd name="connsiteY1" fmla="*/ 677513 h 723812"/>
              <a:gd name="connsiteX2" fmla="*/ 196769 w 752354"/>
              <a:gd name="connsiteY2" fmla="*/ 544405 h 723812"/>
              <a:gd name="connsiteX3" fmla="*/ 248855 w 752354"/>
              <a:gd name="connsiteY3" fmla="*/ 330273 h 723812"/>
              <a:gd name="connsiteX4" fmla="*/ 266217 w 752354"/>
              <a:gd name="connsiteY4" fmla="*/ 162440 h 723812"/>
              <a:gd name="connsiteX5" fmla="*/ 283579 w 752354"/>
              <a:gd name="connsiteY5" fmla="*/ 17757 h 723812"/>
              <a:gd name="connsiteX6" fmla="*/ 368148 w 752354"/>
              <a:gd name="connsiteY6" fmla="*/ 13841 h 723812"/>
              <a:gd name="connsiteX7" fmla="*/ 393539 w 752354"/>
              <a:gd name="connsiteY7" fmla="*/ 121929 h 723812"/>
              <a:gd name="connsiteX8" fmla="*/ 434050 w 752354"/>
              <a:gd name="connsiteY8" fmla="*/ 353422 h 723812"/>
              <a:gd name="connsiteX9" fmla="*/ 480349 w 752354"/>
              <a:gd name="connsiteY9" fmla="*/ 498106 h 723812"/>
              <a:gd name="connsiteX10" fmla="*/ 567159 w 752354"/>
              <a:gd name="connsiteY10" fmla="*/ 608065 h 723812"/>
              <a:gd name="connsiteX11" fmla="*/ 671331 w 752354"/>
              <a:gd name="connsiteY11" fmla="*/ 683301 h 723812"/>
              <a:gd name="connsiteX12" fmla="*/ 752354 w 752354"/>
              <a:gd name="connsiteY12" fmla="*/ 712238 h 723812"/>
              <a:gd name="connsiteX0" fmla="*/ 0 w 785972"/>
              <a:gd name="connsiteY0" fmla="*/ 723812 h 723812"/>
              <a:gd name="connsiteX1" fmla="*/ 109959 w 785972"/>
              <a:gd name="connsiteY1" fmla="*/ 677513 h 723812"/>
              <a:gd name="connsiteX2" fmla="*/ 196769 w 785972"/>
              <a:gd name="connsiteY2" fmla="*/ 544405 h 723812"/>
              <a:gd name="connsiteX3" fmla="*/ 248855 w 785972"/>
              <a:gd name="connsiteY3" fmla="*/ 330273 h 723812"/>
              <a:gd name="connsiteX4" fmla="*/ 266217 w 785972"/>
              <a:gd name="connsiteY4" fmla="*/ 162440 h 723812"/>
              <a:gd name="connsiteX5" fmla="*/ 283579 w 785972"/>
              <a:gd name="connsiteY5" fmla="*/ 17757 h 723812"/>
              <a:gd name="connsiteX6" fmla="*/ 368148 w 785972"/>
              <a:gd name="connsiteY6" fmla="*/ 13841 h 723812"/>
              <a:gd name="connsiteX7" fmla="*/ 393539 w 785972"/>
              <a:gd name="connsiteY7" fmla="*/ 121929 h 723812"/>
              <a:gd name="connsiteX8" fmla="*/ 434050 w 785972"/>
              <a:gd name="connsiteY8" fmla="*/ 353422 h 723812"/>
              <a:gd name="connsiteX9" fmla="*/ 480349 w 785972"/>
              <a:gd name="connsiteY9" fmla="*/ 498106 h 723812"/>
              <a:gd name="connsiteX10" fmla="*/ 567159 w 785972"/>
              <a:gd name="connsiteY10" fmla="*/ 608065 h 723812"/>
              <a:gd name="connsiteX11" fmla="*/ 671331 w 785972"/>
              <a:gd name="connsiteY11" fmla="*/ 683301 h 723812"/>
              <a:gd name="connsiteX12" fmla="*/ 785972 w 785972"/>
              <a:gd name="connsiteY12" fmla="*/ 723444 h 723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85972" h="723812">
                <a:moveTo>
                  <a:pt x="0" y="723812"/>
                </a:moveTo>
                <a:cubicBezTo>
                  <a:pt x="38582" y="715613"/>
                  <a:pt x="77164" y="707414"/>
                  <a:pt x="109959" y="677513"/>
                </a:cubicBezTo>
                <a:cubicBezTo>
                  <a:pt x="142754" y="647612"/>
                  <a:pt x="173620" y="602278"/>
                  <a:pt x="196769" y="544405"/>
                </a:cubicBezTo>
                <a:cubicBezTo>
                  <a:pt x="219918" y="486532"/>
                  <a:pt x="237280" y="393934"/>
                  <a:pt x="248855" y="330273"/>
                </a:cubicBezTo>
                <a:cubicBezTo>
                  <a:pt x="260430" y="266612"/>
                  <a:pt x="260430" y="214526"/>
                  <a:pt x="266217" y="162440"/>
                </a:cubicBezTo>
                <a:cubicBezTo>
                  <a:pt x="272004" y="110354"/>
                  <a:pt x="266591" y="42523"/>
                  <a:pt x="283579" y="17757"/>
                </a:cubicBezTo>
                <a:cubicBezTo>
                  <a:pt x="300567" y="-7009"/>
                  <a:pt x="349821" y="-3521"/>
                  <a:pt x="368148" y="13841"/>
                </a:cubicBezTo>
                <a:cubicBezTo>
                  <a:pt x="386475" y="31203"/>
                  <a:pt x="382555" y="65332"/>
                  <a:pt x="393539" y="121929"/>
                </a:cubicBezTo>
                <a:cubicBezTo>
                  <a:pt x="404523" y="178526"/>
                  <a:pt x="419582" y="290726"/>
                  <a:pt x="434050" y="353422"/>
                </a:cubicBezTo>
                <a:cubicBezTo>
                  <a:pt x="448518" y="416118"/>
                  <a:pt x="458164" y="455665"/>
                  <a:pt x="480349" y="498106"/>
                </a:cubicBezTo>
                <a:cubicBezTo>
                  <a:pt x="502534" y="540546"/>
                  <a:pt x="535329" y="577199"/>
                  <a:pt x="567159" y="608065"/>
                </a:cubicBezTo>
                <a:cubicBezTo>
                  <a:pt x="598989" y="638931"/>
                  <a:pt x="640465" y="665939"/>
                  <a:pt x="671331" y="683301"/>
                </a:cubicBezTo>
                <a:cubicBezTo>
                  <a:pt x="702197" y="700663"/>
                  <a:pt x="760893" y="717656"/>
                  <a:pt x="785972" y="723444"/>
                </a:cubicBezTo>
              </a:path>
            </a:pathLst>
          </a:custGeom>
          <a:solidFill>
            <a:srgbClr val="FF0066">
              <a:alpha val="30000"/>
            </a:srgbClr>
          </a:solidFill>
          <a:ln w="6350">
            <a:solidFill>
              <a:srgbClr val="FF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9EAFB7D-EF2C-3FE3-1553-F2A5789D0B03}"/>
              </a:ext>
            </a:extLst>
          </p:cNvPr>
          <p:cNvCxnSpPr>
            <a:cxnSpLocks/>
          </p:cNvCxnSpPr>
          <p:nvPr/>
        </p:nvCxnSpPr>
        <p:spPr>
          <a:xfrm>
            <a:off x="776115" y="394237"/>
            <a:ext cx="0" cy="1506295"/>
          </a:xfrm>
          <a:prstGeom prst="line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E285F2A1-75BD-C1B8-AE9A-EABFD7341599}"/>
              </a:ext>
            </a:extLst>
          </p:cNvPr>
          <p:cNvCxnSpPr>
            <a:cxnSpLocks/>
          </p:cNvCxnSpPr>
          <p:nvPr/>
        </p:nvCxnSpPr>
        <p:spPr>
          <a:xfrm flipH="1">
            <a:off x="776115" y="1908065"/>
            <a:ext cx="2563741" cy="0"/>
          </a:xfrm>
          <a:prstGeom prst="line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3CDA144B-1F01-F0CC-A493-5631BE7BE96B}"/>
              </a:ext>
            </a:extLst>
          </p:cNvPr>
          <p:cNvSpPr/>
          <p:nvPr/>
        </p:nvSpPr>
        <p:spPr>
          <a:xfrm>
            <a:off x="1728942" y="759628"/>
            <a:ext cx="1266138" cy="1140902"/>
          </a:xfrm>
          <a:custGeom>
            <a:avLst/>
            <a:gdLst>
              <a:gd name="connsiteX0" fmla="*/ 0 w 752354"/>
              <a:gd name="connsiteY0" fmla="*/ 732688 h 732688"/>
              <a:gd name="connsiteX1" fmla="*/ 109959 w 752354"/>
              <a:gd name="connsiteY1" fmla="*/ 686389 h 732688"/>
              <a:gd name="connsiteX2" fmla="*/ 196769 w 752354"/>
              <a:gd name="connsiteY2" fmla="*/ 553281 h 732688"/>
              <a:gd name="connsiteX3" fmla="*/ 248855 w 752354"/>
              <a:gd name="connsiteY3" fmla="*/ 339149 h 732688"/>
              <a:gd name="connsiteX4" fmla="*/ 266217 w 752354"/>
              <a:gd name="connsiteY4" fmla="*/ 171316 h 732688"/>
              <a:gd name="connsiteX5" fmla="*/ 283579 w 752354"/>
              <a:gd name="connsiteY5" fmla="*/ 26633 h 732688"/>
              <a:gd name="connsiteX6" fmla="*/ 341453 w 752354"/>
              <a:gd name="connsiteY6" fmla="*/ 9270 h 732688"/>
              <a:gd name="connsiteX7" fmla="*/ 393539 w 752354"/>
              <a:gd name="connsiteY7" fmla="*/ 130805 h 732688"/>
              <a:gd name="connsiteX8" fmla="*/ 434050 w 752354"/>
              <a:gd name="connsiteY8" fmla="*/ 362298 h 732688"/>
              <a:gd name="connsiteX9" fmla="*/ 474562 w 752354"/>
              <a:gd name="connsiteY9" fmla="*/ 524344 h 732688"/>
              <a:gd name="connsiteX10" fmla="*/ 567159 w 752354"/>
              <a:gd name="connsiteY10" fmla="*/ 616941 h 732688"/>
              <a:gd name="connsiteX11" fmla="*/ 671331 w 752354"/>
              <a:gd name="connsiteY11" fmla="*/ 692177 h 732688"/>
              <a:gd name="connsiteX12" fmla="*/ 752354 w 752354"/>
              <a:gd name="connsiteY12" fmla="*/ 721114 h 732688"/>
              <a:gd name="connsiteX0" fmla="*/ 0 w 752354"/>
              <a:gd name="connsiteY0" fmla="*/ 732688 h 732688"/>
              <a:gd name="connsiteX1" fmla="*/ 109959 w 752354"/>
              <a:gd name="connsiteY1" fmla="*/ 686389 h 732688"/>
              <a:gd name="connsiteX2" fmla="*/ 196769 w 752354"/>
              <a:gd name="connsiteY2" fmla="*/ 553281 h 732688"/>
              <a:gd name="connsiteX3" fmla="*/ 248855 w 752354"/>
              <a:gd name="connsiteY3" fmla="*/ 339149 h 732688"/>
              <a:gd name="connsiteX4" fmla="*/ 266217 w 752354"/>
              <a:gd name="connsiteY4" fmla="*/ 171316 h 732688"/>
              <a:gd name="connsiteX5" fmla="*/ 283579 w 752354"/>
              <a:gd name="connsiteY5" fmla="*/ 26633 h 732688"/>
              <a:gd name="connsiteX6" fmla="*/ 341453 w 752354"/>
              <a:gd name="connsiteY6" fmla="*/ 9270 h 732688"/>
              <a:gd name="connsiteX7" fmla="*/ 393539 w 752354"/>
              <a:gd name="connsiteY7" fmla="*/ 130805 h 732688"/>
              <a:gd name="connsiteX8" fmla="*/ 434050 w 752354"/>
              <a:gd name="connsiteY8" fmla="*/ 362298 h 732688"/>
              <a:gd name="connsiteX9" fmla="*/ 480349 w 752354"/>
              <a:gd name="connsiteY9" fmla="*/ 506982 h 732688"/>
              <a:gd name="connsiteX10" fmla="*/ 567159 w 752354"/>
              <a:gd name="connsiteY10" fmla="*/ 616941 h 732688"/>
              <a:gd name="connsiteX11" fmla="*/ 671331 w 752354"/>
              <a:gd name="connsiteY11" fmla="*/ 692177 h 732688"/>
              <a:gd name="connsiteX12" fmla="*/ 752354 w 752354"/>
              <a:gd name="connsiteY12" fmla="*/ 721114 h 732688"/>
              <a:gd name="connsiteX0" fmla="*/ 0 w 752354"/>
              <a:gd name="connsiteY0" fmla="*/ 732688 h 732688"/>
              <a:gd name="connsiteX1" fmla="*/ 109959 w 752354"/>
              <a:gd name="connsiteY1" fmla="*/ 686389 h 732688"/>
              <a:gd name="connsiteX2" fmla="*/ 196769 w 752354"/>
              <a:gd name="connsiteY2" fmla="*/ 553281 h 732688"/>
              <a:gd name="connsiteX3" fmla="*/ 248855 w 752354"/>
              <a:gd name="connsiteY3" fmla="*/ 339149 h 732688"/>
              <a:gd name="connsiteX4" fmla="*/ 266217 w 752354"/>
              <a:gd name="connsiteY4" fmla="*/ 171316 h 732688"/>
              <a:gd name="connsiteX5" fmla="*/ 283579 w 752354"/>
              <a:gd name="connsiteY5" fmla="*/ 26633 h 732688"/>
              <a:gd name="connsiteX6" fmla="*/ 370390 w 752354"/>
              <a:gd name="connsiteY6" fmla="*/ 9270 h 732688"/>
              <a:gd name="connsiteX7" fmla="*/ 393539 w 752354"/>
              <a:gd name="connsiteY7" fmla="*/ 130805 h 732688"/>
              <a:gd name="connsiteX8" fmla="*/ 434050 w 752354"/>
              <a:gd name="connsiteY8" fmla="*/ 362298 h 732688"/>
              <a:gd name="connsiteX9" fmla="*/ 480349 w 752354"/>
              <a:gd name="connsiteY9" fmla="*/ 506982 h 732688"/>
              <a:gd name="connsiteX10" fmla="*/ 567159 w 752354"/>
              <a:gd name="connsiteY10" fmla="*/ 616941 h 732688"/>
              <a:gd name="connsiteX11" fmla="*/ 671331 w 752354"/>
              <a:gd name="connsiteY11" fmla="*/ 692177 h 732688"/>
              <a:gd name="connsiteX12" fmla="*/ 752354 w 752354"/>
              <a:gd name="connsiteY12" fmla="*/ 721114 h 732688"/>
              <a:gd name="connsiteX0" fmla="*/ 0 w 752354"/>
              <a:gd name="connsiteY0" fmla="*/ 723812 h 723812"/>
              <a:gd name="connsiteX1" fmla="*/ 109959 w 752354"/>
              <a:gd name="connsiteY1" fmla="*/ 677513 h 723812"/>
              <a:gd name="connsiteX2" fmla="*/ 196769 w 752354"/>
              <a:gd name="connsiteY2" fmla="*/ 544405 h 723812"/>
              <a:gd name="connsiteX3" fmla="*/ 248855 w 752354"/>
              <a:gd name="connsiteY3" fmla="*/ 330273 h 723812"/>
              <a:gd name="connsiteX4" fmla="*/ 266217 w 752354"/>
              <a:gd name="connsiteY4" fmla="*/ 162440 h 723812"/>
              <a:gd name="connsiteX5" fmla="*/ 283579 w 752354"/>
              <a:gd name="connsiteY5" fmla="*/ 17757 h 723812"/>
              <a:gd name="connsiteX6" fmla="*/ 368148 w 752354"/>
              <a:gd name="connsiteY6" fmla="*/ 13841 h 723812"/>
              <a:gd name="connsiteX7" fmla="*/ 393539 w 752354"/>
              <a:gd name="connsiteY7" fmla="*/ 121929 h 723812"/>
              <a:gd name="connsiteX8" fmla="*/ 434050 w 752354"/>
              <a:gd name="connsiteY8" fmla="*/ 353422 h 723812"/>
              <a:gd name="connsiteX9" fmla="*/ 480349 w 752354"/>
              <a:gd name="connsiteY9" fmla="*/ 498106 h 723812"/>
              <a:gd name="connsiteX10" fmla="*/ 567159 w 752354"/>
              <a:gd name="connsiteY10" fmla="*/ 608065 h 723812"/>
              <a:gd name="connsiteX11" fmla="*/ 671331 w 752354"/>
              <a:gd name="connsiteY11" fmla="*/ 683301 h 723812"/>
              <a:gd name="connsiteX12" fmla="*/ 752354 w 752354"/>
              <a:gd name="connsiteY12" fmla="*/ 712238 h 723812"/>
              <a:gd name="connsiteX0" fmla="*/ 0 w 785972"/>
              <a:gd name="connsiteY0" fmla="*/ 723812 h 723812"/>
              <a:gd name="connsiteX1" fmla="*/ 109959 w 785972"/>
              <a:gd name="connsiteY1" fmla="*/ 677513 h 723812"/>
              <a:gd name="connsiteX2" fmla="*/ 196769 w 785972"/>
              <a:gd name="connsiteY2" fmla="*/ 544405 h 723812"/>
              <a:gd name="connsiteX3" fmla="*/ 248855 w 785972"/>
              <a:gd name="connsiteY3" fmla="*/ 330273 h 723812"/>
              <a:gd name="connsiteX4" fmla="*/ 266217 w 785972"/>
              <a:gd name="connsiteY4" fmla="*/ 162440 h 723812"/>
              <a:gd name="connsiteX5" fmla="*/ 283579 w 785972"/>
              <a:gd name="connsiteY5" fmla="*/ 17757 h 723812"/>
              <a:gd name="connsiteX6" fmla="*/ 368148 w 785972"/>
              <a:gd name="connsiteY6" fmla="*/ 13841 h 723812"/>
              <a:gd name="connsiteX7" fmla="*/ 393539 w 785972"/>
              <a:gd name="connsiteY7" fmla="*/ 121929 h 723812"/>
              <a:gd name="connsiteX8" fmla="*/ 434050 w 785972"/>
              <a:gd name="connsiteY8" fmla="*/ 353422 h 723812"/>
              <a:gd name="connsiteX9" fmla="*/ 480349 w 785972"/>
              <a:gd name="connsiteY9" fmla="*/ 498106 h 723812"/>
              <a:gd name="connsiteX10" fmla="*/ 567159 w 785972"/>
              <a:gd name="connsiteY10" fmla="*/ 608065 h 723812"/>
              <a:gd name="connsiteX11" fmla="*/ 671331 w 785972"/>
              <a:gd name="connsiteY11" fmla="*/ 683301 h 723812"/>
              <a:gd name="connsiteX12" fmla="*/ 785972 w 785972"/>
              <a:gd name="connsiteY12" fmla="*/ 723444 h 723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85972" h="723812">
                <a:moveTo>
                  <a:pt x="0" y="723812"/>
                </a:moveTo>
                <a:cubicBezTo>
                  <a:pt x="38582" y="715613"/>
                  <a:pt x="77164" y="707414"/>
                  <a:pt x="109959" y="677513"/>
                </a:cubicBezTo>
                <a:cubicBezTo>
                  <a:pt x="142754" y="647612"/>
                  <a:pt x="173620" y="602278"/>
                  <a:pt x="196769" y="544405"/>
                </a:cubicBezTo>
                <a:cubicBezTo>
                  <a:pt x="219918" y="486532"/>
                  <a:pt x="237280" y="393934"/>
                  <a:pt x="248855" y="330273"/>
                </a:cubicBezTo>
                <a:cubicBezTo>
                  <a:pt x="260430" y="266612"/>
                  <a:pt x="260430" y="214526"/>
                  <a:pt x="266217" y="162440"/>
                </a:cubicBezTo>
                <a:cubicBezTo>
                  <a:pt x="272004" y="110354"/>
                  <a:pt x="266591" y="42523"/>
                  <a:pt x="283579" y="17757"/>
                </a:cubicBezTo>
                <a:cubicBezTo>
                  <a:pt x="300567" y="-7009"/>
                  <a:pt x="349821" y="-3521"/>
                  <a:pt x="368148" y="13841"/>
                </a:cubicBezTo>
                <a:cubicBezTo>
                  <a:pt x="386475" y="31203"/>
                  <a:pt x="382555" y="65332"/>
                  <a:pt x="393539" y="121929"/>
                </a:cubicBezTo>
                <a:cubicBezTo>
                  <a:pt x="404523" y="178526"/>
                  <a:pt x="419582" y="290726"/>
                  <a:pt x="434050" y="353422"/>
                </a:cubicBezTo>
                <a:cubicBezTo>
                  <a:pt x="448518" y="416118"/>
                  <a:pt x="458164" y="455665"/>
                  <a:pt x="480349" y="498106"/>
                </a:cubicBezTo>
                <a:cubicBezTo>
                  <a:pt x="502534" y="540546"/>
                  <a:pt x="535329" y="577199"/>
                  <a:pt x="567159" y="608065"/>
                </a:cubicBezTo>
                <a:cubicBezTo>
                  <a:pt x="598989" y="638931"/>
                  <a:pt x="640465" y="665939"/>
                  <a:pt x="671331" y="683301"/>
                </a:cubicBezTo>
                <a:cubicBezTo>
                  <a:pt x="702197" y="700663"/>
                  <a:pt x="760893" y="717656"/>
                  <a:pt x="785972" y="723444"/>
                </a:cubicBezTo>
              </a:path>
            </a:pathLst>
          </a:custGeom>
          <a:solidFill>
            <a:srgbClr val="6600CC">
              <a:alpha val="30000"/>
            </a:srgbClr>
          </a:solidFill>
          <a:ln w="6350">
            <a:solidFill>
              <a:srgbClr val="6600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5DDB82E1-2293-6864-7C4C-860BB6D52449}"/>
              </a:ext>
            </a:extLst>
          </p:cNvPr>
          <p:cNvCxnSpPr/>
          <p:nvPr/>
        </p:nvCxnSpPr>
        <p:spPr>
          <a:xfrm>
            <a:off x="1526449" y="936893"/>
            <a:ext cx="322291" cy="243639"/>
          </a:xfrm>
          <a:prstGeom prst="straightConnector1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D0B60395-29A9-5583-BABB-33B236329A61}"/>
              </a:ext>
            </a:extLst>
          </p:cNvPr>
          <p:cNvSpPr txBox="1"/>
          <p:nvPr/>
        </p:nvSpPr>
        <p:spPr>
          <a:xfrm>
            <a:off x="1324114" y="759628"/>
            <a:ext cx="340242" cy="222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CN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9C8F36A9-FFBF-D2AF-D86B-DB32A664D134}"/>
              </a:ext>
            </a:extLst>
          </p:cNvPr>
          <p:cNvCxnSpPr>
            <a:cxnSpLocks/>
          </p:cNvCxnSpPr>
          <p:nvPr/>
        </p:nvCxnSpPr>
        <p:spPr>
          <a:xfrm flipV="1">
            <a:off x="1617443" y="1794661"/>
            <a:ext cx="428413" cy="322569"/>
          </a:xfrm>
          <a:prstGeom prst="straightConnector1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BE8CA2C2-9A67-A315-55CF-D3B76C5B4ABF}"/>
              </a:ext>
            </a:extLst>
          </p:cNvPr>
          <p:cNvSpPr txBox="1"/>
          <p:nvPr/>
        </p:nvSpPr>
        <p:spPr>
          <a:xfrm>
            <a:off x="1388700" y="2055146"/>
            <a:ext cx="340242" cy="222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M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3E482B56-9FB4-F1B3-4505-6BC8857291E6}"/>
              </a:ext>
            </a:extLst>
          </p:cNvPr>
          <p:cNvCxnSpPr>
            <a:cxnSpLocks/>
          </p:cNvCxnSpPr>
          <p:nvPr/>
        </p:nvCxnSpPr>
        <p:spPr>
          <a:xfrm>
            <a:off x="2084474" y="662534"/>
            <a:ext cx="0" cy="1245531"/>
          </a:xfrm>
          <a:prstGeom prst="line">
            <a:avLst/>
          </a:prstGeom>
          <a:ln w="3175"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98EEF7E7-0C5F-BA49-C209-AFA93EACC957}"/>
              </a:ext>
            </a:extLst>
          </p:cNvPr>
          <p:cNvCxnSpPr>
            <a:cxnSpLocks/>
          </p:cNvCxnSpPr>
          <p:nvPr/>
        </p:nvCxnSpPr>
        <p:spPr>
          <a:xfrm flipH="1" flipV="1">
            <a:off x="2188598" y="1794661"/>
            <a:ext cx="251409" cy="285191"/>
          </a:xfrm>
          <a:prstGeom prst="straightConnector1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16D7E8D5-094D-0801-2477-66BD27467E33}"/>
              </a:ext>
            </a:extLst>
          </p:cNvPr>
          <p:cNvSpPr txBox="1"/>
          <p:nvPr/>
        </p:nvSpPr>
        <p:spPr>
          <a:xfrm>
            <a:off x="2309820" y="2049895"/>
            <a:ext cx="340242" cy="222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FA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E3E411FB-33CC-5F34-656E-94560D185092}"/>
              </a:ext>
            </a:extLst>
          </p:cNvPr>
          <p:cNvCxnSpPr>
            <a:cxnSpLocks/>
          </p:cNvCxnSpPr>
          <p:nvPr/>
        </p:nvCxnSpPr>
        <p:spPr>
          <a:xfrm flipH="1">
            <a:off x="2280970" y="994907"/>
            <a:ext cx="193298" cy="215805"/>
          </a:xfrm>
          <a:prstGeom prst="straightConnector1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2806A400-C100-A7CD-C682-9F752EF41C58}"/>
              </a:ext>
            </a:extLst>
          </p:cNvPr>
          <p:cNvSpPr txBox="1"/>
          <p:nvPr/>
        </p:nvSpPr>
        <p:spPr>
          <a:xfrm>
            <a:off x="2381995" y="868664"/>
            <a:ext cx="340242" cy="222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H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8FD4609-03C7-48B1-EA84-375FFFEDBE06}"/>
              </a:ext>
            </a:extLst>
          </p:cNvPr>
          <p:cNvSpPr txBox="1"/>
          <p:nvPr/>
        </p:nvSpPr>
        <p:spPr>
          <a:xfrm>
            <a:off x="1460439" y="307029"/>
            <a:ext cx="1248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Threshold deciding yes- and non-events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4C39D33D-2B26-F2D6-F8F4-09E6518093E9}"/>
              </a:ext>
            </a:extLst>
          </p:cNvPr>
          <p:cNvSpPr txBox="1"/>
          <p:nvPr/>
        </p:nvSpPr>
        <p:spPr>
          <a:xfrm>
            <a:off x="738651" y="1449989"/>
            <a:ext cx="868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FF0066"/>
                </a:solidFill>
                <a:latin typeface="Avenir Next LT Pro" panose="020B0504020202020204" pitchFamily="34" charset="0"/>
              </a:rPr>
              <a:t>Distribution of non-events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57622E95-A6B3-8C85-5F40-CB4BE6A807AE}"/>
              </a:ext>
            </a:extLst>
          </p:cNvPr>
          <p:cNvSpPr txBox="1"/>
          <p:nvPr/>
        </p:nvSpPr>
        <p:spPr>
          <a:xfrm>
            <a:off x="2544982" y="1439467"/>
            <a:ext cx="868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6600CC"/>
                </a:solidFill>
                <a:latin typeface="Avenir Next LT Pro" panose="020B0504020202020204" pitchFamily="34" charset="0"/>
              </a:rPr>
              <a:t>Distribution of yes-events</a:t>
            </a:r>
          </a:p>
        </p:txBody>
      </p: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C30647B-658F-0E66-11DC-11621B0811D4}"/>
              </a:ext>
            </a:extLst>
          </p:cNvPr>
          <p:cNvCxnSpPr>
            <a:cxnSpLocks/>
          </p:cNvCxnSpPr>
          <p:nvPr/>
        </p:nvCxnSpPr>
        <p:spPr>
          <a:xfrm>
            <a:off x="859107" y="4999093"/>
            <a:ext cx="0" cy="501422"/>
          </a:xfrm>
          <a:prstGeom prst="line">
            <a:avLst/>
          </a:prstGeom>
          <a:ln w="3175"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69C867DB-FFA2-F80F-D4DC-E87C097FE97D}"/>
              </a:ext>
            </a:extLst>
          </p:cNvPr>
          <p:cNvCxnSpPr>
            <a:cxnSpLocks/>
          </p:cNvCxnSpPr>
          <p:nvPr/>
        </p:nvCxnSpPr>
        <p:spPr>
          <a:xfrm>
            <a:off x="2056806" y="4999093"/>
            <a:ext cx="0" cy="501422"/>
          </a:xfrm>
          <a:prstGeom prst="line">
            <a:avLst/>
          </a:prstGeom>
          <a:ln w="3175"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0553F7FC-3426-8644-0C19-CFC238AEA031}"/>
              </a:ext>
            </a:extLst>
          </p:cNvPr>
          <p:cNvCxnSpPr>
            <a:cxnSpLocks/>
          </p:cNvCxnSpPr>
          <p:nvPr/>
        </p:nvCxnSpPr>
        <p:spPr>
          <a:xfrm>
            <a:off x="3168833" y="4999093"/>
            <a:ext cx="0" cy="501422"/>
          </a:xfrm>
          <a:prstGeom prst="line">
            <a:avLst/>
          </a:prstGeom>
          <a:ln w="3175"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F4E1EB47-FB49-B221-8F40-6FAAC8188E34}"/>
              </a:ext>
            </a:extLst>
          </p:cNvPr>
          <p:cNvSpPr txBox="1"/>
          <p:nvPr/>
        </p:nvSpPr>
        <p:spPr>
          <a:xfrm>
            <a:off x="-49511" y="-21900"/>
            <a:ext cx="4189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Discrimination ability</a:t>
            </a:r>
          </a:p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ROC curves and Area under the ROC curve (AROC)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1BD78840-0564-22E5-B26D-C7ADAF54B12C}"/>
              </a:ext>
            </a:extLst>
          </p:cNvPr>
          <p:cNvSpPr txBox="1"/>
          <p:nvPr/>
        </p:nvSpPr>
        <p:spPr>
          <a:xfrm>
            <a:off x="452981" y="1039662"/>
            <a:ext cx="202550" cy="21544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a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A9247617-4953-BE67-FB86-8B8661D3D465}"/>
              </a:ext>
            </a:extLst>
          </p:cNvPr>
          <p:cNvSpPr txBox="1"/>
          <p:nvPr/>
        </p:nvSpPr>
        <p:spPr>
          <a:xfrm>
            <a:off x="3856380" y="2821549"/>
            <a:ext cx="202550" cy="21544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b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B1940D53-3C6E-6D27-9506-1D87AA4FEE77}"/>
              </a:ext>
            </a:extLst>
          </p:cNvPr>
          <p:cNvSpPr txBox="1"/>
          <p:nvPr/>
        </p:nvSpPr>
        <p:spPr>
          <a:xfrm>
            <a:off x="3833847" y="5230515"/>
            <a:ext cx="202550" cy="21544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573992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84</Words>
  <Application>Microsoft Office PowerPoint</Application>
  <PresentationFormat>Custom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Avenir Next LT Pro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1</cp:revision>
  <dcterms:created xsi:type="dcterms:W3CDTF">2025-05-17T09:08:08Z</dcterms:created>
  <dcterms:modified xsi:type="dcterms:W3CDTF">2025-05-17T10:13:35Z</dcterms:modified>
</cp:coreProperties>
</file>