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"/>
  </p:notesMasterIdLst>
  <p:sldIdLst>
    <p:sldId id="257" r:id="rId2"/>
  </p:sldIdLst>
  <p:sldSz cx="41402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7C9"/>
    <a:srgbClr val="E68301"/>
    <a:srgbClr val="FF595E"/>
    <a:srgbClr val="54B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9C950-5C19-45BA-B39E-FADB59417D97}" v="44" dt="2025-06-25T15:39:07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364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0B9C950-5C19-45BA-B39E-FADB59417D97}"/>
    <pc:docChg chg="undo redo custSel addSld delSld modSld">
      <pc:chgData name="Fatima Pillosu" userId="a6295d4dc9e22643" providerId="LiveId" clId="{F0B9C950-5C19-45BA-B39E-FADB59417D97}" dt="2025-06-25T15:39:07.187" v="1903"/>
      <pc:docMkLst>
        <pc:docMk/>
      </pc:docMkLst>
      <pc:sldChg chg="addSp delSp modSp del mod">
        <pc:chgData name="Fatima Pillosu" userId="a6295d4dc9e22643" providerId="LiveId" clId="{F0B9C950-5C19-45BA-B39E-FADB59417D97}" dt="2025-06-25T15:13:46.387" v="1447" actId="2696"/>
        <pc:sldMkLst>
          <pc:docMk/>
          <pc:sldMk cId="2412790101" sldId="256"/>
        </pc:sldMkLst>
        <pc:spChg chg="add del">
          <ac:chgData name="Fatima Pillosu" userId="a6295d4dc9e22643" providerId="LiveId" clId="{F0B9C950-5C19-45BA-B39E-FADB59417D97}" dt="2025-06-18T09:01:41.063" v="1160" actId="478"/>
          <ac:spMkLst>
            <pc:docMk/>
            <pc:sldMk cId="2412790101" sldId="256"/>
            <ac:spMk id="2" creationId="{5D3AACC3-9A8A-013E-F45E-B9642F668D68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" creationId="{68487C72-9A74-02CF-F4A3-96805D5B2F75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2" creationId="{E90C6C9F-C26A-BA0C-97C9-D400337436C7}"/>
          </ac:spMkLst>
        </pc:spChg>
        <pc:spChg chg="add del">
          <ac:chgData name="Fatima Pillosu" userId="a6295d4dc9e22643" providerId="LiveId" clId="{F0B9C950-5C19-45BA-B39E-FADB59417D97}" dt="2025-06-18T08:55:46.345" v="1021" actId="478"/>
          <ac:spMkLst>
            <pc:docMk/>
            <pc:sldMk cId="2412790101" sldId="256"/>
            <ac:spMk id="2" creationId="{FC66A2FA-D9C5-0AD0-83D3-9F0D973F75B7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3" creationId="{43B876FD-5DCA-EA7E-4F41-E69BD70411F2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3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4" creationId="{4E1DAB7F-CDAC-4060-D2E3-855C223F00C0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4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5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6" creationId="{94699DC0-F296-4F13-1267-BB22E3869038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7" creationId="{B70B7DAE-BBF8-26B9-F316-694D75EF55A1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8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" creationId="{F2436088-889E-27F8-2EEF-6C1B25EEB125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9" creationId="{B8281EE7-93D6-9B18-595D-356FDEF8B848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9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0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0" creationId="{CE44919F-0651-92AF-E13E-2D5F82DA4C89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1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1" creationId="{4D2985CE-5085-0BF7-A4F9-0E6DCBB6E8F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2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2" creationId="{EE781A04-7C56-69E8-F789-9AA41BADF54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3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3" creationId="{7F657A6A-40E4-47E8-C3E4-1057A24F71B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4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4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5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5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6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8T09:02:35.561" v="1163" actId="20577"/>
          <ac:spMkLst>
            <pc:docMk/>
            <pc:sldMk cId="2412790101" sldId="256"/>
            <ac:spMk id="16" creationId="{5A52E58A-BA02-021E-4F28-6D976EBB835E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7" creationId="{10B3F3B2-D550-5D75-766F-A98D1A5E6D0B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17" creationId="{4E1DAB7F-CDAC-4060-D2E3-855C223F00C0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8" creationId="{13ABE3E0-2167-01FF-6150-9F5A8298C6B1}"/>
          </ac:spMkLst>
        </pc:spChg>
        <pc:spChg chg="add del mod or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18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9" creationId="{0B4B8E5F-E463-3AEC-270F-183051860A7B}"/>
          </ac:spMkLst>
        </pc:spChg>
        <pc:spChg chg="add del mod or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19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0" creationId="{A021CC37-1CD7-1EB2-79DA-105DD5A1F74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0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1" creationId="{1A09656C-CB17-5C56-2150-CB0A1765180D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21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2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2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3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3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4" creationId="{94699DC0-F296-4F13-1267-BB22E3869038}"/>
          </ac:spMkLst>
        </pc:spChg>
        <pc:spChg chg="add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24" creationId="{DD422E1D-E299-828A-BD94-EA3FE9B35B2F}"/>
          </ac:spMkLst>
        </pc:spChg>
        <pc:spChg chg="add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25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5" creationId="{B70B7DAE-BBF8-26B9-F316-694D75EF55A1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26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6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7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7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8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8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9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9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0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0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1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1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2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2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3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3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4" creationId="{5A52E58A-BA02-021E-4F28-6D976EBB835E}"/>
          </ac:spMkLst>
        </pc:spChg>
        <pc:spChg chg="add del mod">
          <ac:chgData name="Fatima Pillosu" userId="a6295d4dc9e22643" providerId="LiveId" clId="{F0B9C950-5C19-45BA-B39E-FADB59417D97}" dt="2025-06-16T21:25:03.465" v="301" actId="478"/>
          <ac:spMkLst>
            <pc:docMk/>
            <pc:sldMk cId="2412790101" sldId="256"/>
            <ac:spMk id="35" creationId="{15CA4F09-F1A7-41A4-A86D-36FE77C2FC9C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5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6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6T21:25:02.549" v="300" actId="478"/>
          <ac:spMkLst>
            <pc:docMk/>
            <pc:sldMk cId="2412790101" sldId="256"/>
            <ac:spMk id="36" creationId="{5A8C9634-9682-9574-2A41-A1E6BF3F9779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6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10:36:54.156" v="1432" actId="478"/>
          <ac:spMkLst>
            <pc:docMk/>
            <pc:sldMk cId="2412790101" sldId="256"/>
            <ac:spMk id="37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37" creationId="{68487C72-9A74-02CF-F4A3-96805D5B2F75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7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8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38" creationId="{43B876FD-5DCA-EA7E-4F41-E69BD70411F2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8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9" creationId="{386A4F79-10E9-1934-66C0-03AA4A7C99C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9" creationId="{4E1DAB7F-CDAC-4060-D2E3-855C223F00C0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0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0" creationId="{1FE71E37-6166-0490-58E8-888C8B970604}"/>
          </ac:spMkLst>
        </pc:spChg>
        <pc:spChg chg="add del mod or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1" creationId="{6E0A576C-FEB4-8631-B956-C0ECE587A165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1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2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2" creationId="{D7B7EA2C-EE98-FF83-48D1-3425D530EEDB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3" creationId="{441CB6E6-87E2-1A0A-67F8-7F99E4513D1C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3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3" creationId="{F2436088-889E-27F8-2EEF-6C1B25EEB125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4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4" creationId="{B8281EE7-93D6-9B18-595D-356FDEF8B84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4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5" creationId="{06561625-E084-10DA-C9D2-DC79AAA113FE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5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5" creationId="{CE44919F-0651-92AF-E13E-2D5F82DA4C89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6" creationId="{4D2985CE-5085-0BF7-A4F9-0E6DCBB6E8FF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6" creationId="{E1DBA1A3-69AC-E204-1AED-E215C8C8CEB0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6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7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7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7" creationId="{EE781A04-7C56-69E8-F789-9AA41BADF54F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8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8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8" creationId="{7F657A6A-40E4-47E8-C3E4-1057A24F71BA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9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9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0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0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1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1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2" creationId="{10B3F3B2-D550-5D75-766F-A98D1A5E6D0B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2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2" creationId="{4D8BB4D1-20CB-1DE2-D4F0-75DF1EAC1D67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3" creationId="{13ABE3E0-2167-01FF-6150-9F5A8298C6B1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3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3" creationId="{50D42DFB-603C-F1E1-00B0-82C244B805A5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4" creationId="{0B4B8E5F-E463-3AEC-270F-183051860A7B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4" creationId="{2252E0B2-0D8B-AD54-C27D-8B84A1EB18A6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5" creationId="{A021CC37-1CD7-1EB2-79DA-105DD5A1F74A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5" creationId="{EFF16D4E-F358-C17D-62EE-6616F95C8C29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6" creationId="{1A09656C-CB17-5C56-2150-CB0A1765180D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6" creationId="{1DEE8B73-004C-166B-C391-1DC474B2DC5D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6" creationId="{B7D730D9-F446-27B9-1CBE-A82DAD647E82}"/>
          </ac:spMkLst>
        </pc:spChg>
        <pc:spChg chg="add del mod or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7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7" creationId="{74458017-F419-8326-E8EB-735317435C51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8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8" creationId="{B3883CC7-089A-D614-9291-95847C22E79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8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9" creationId="{515C692C-D219-2089-6FCE-4EE7F420B9A0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9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9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60" creationId="{386A4F79-10E9-1934-66C0-03AA4A7C99CE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0" creationId="{4CB4D06F-1CFC-86DB-9C76-5F0C3731175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0" creationId="{94699DC0-F296-4F13-1267-BB22E386903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1" creationId="{3677E649-7591-CF6E-4DD8-9E544C86BDA1}"/>
          </ac:spMkLst>
        </pc:spChg>
        <pc:spChg chg="add del">
          <ac:chgData name="Fatima Pillosu" userId="a6295d4dc9e22643" providerId="LiveId" clId="{F0B9C950-5C19-45BA-B39E-FADB59417D97}" dt="2025-06-18T08:56:21.061" v="1025" actId="478"/>
          <ac:spMkLst>
            <pc:docMk/>
            <pc:sldMk cId="2412790101" sldId="256"/>
            <ac:spMk id="61" creationId="{8DE078CC-D8B1-40AE-231C-6406F84D7C59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1" creationId="{B70B7DAE-BBF8-26B9-F316-694D75EF55A1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2" creationId="{2BFE8251-FDEF-457C-6AFD-2E5AF06DF895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2" creationId="{5137CFD3-310B-C4B7-5CBF-D6EBE8384DFF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2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8T10:40:04.953" v="1433" actId="478"/>
          <ac:spMkLst>
            <pc:docMk/>
            <pc:sldMk cId="2412790101" sldId="256"/>
            <ac:spMk id="63" creationId="{80A2885C-C700-FB46-FB9D-5B6CEDF2F266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3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3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4" creationId="{36D3542B-779B-AA13-5BF1-D5B361BB166D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4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6T21:35:22.862" v="485" actId="478"/>
          <ac:spMkLst>
            <pc:docMk/>
            <pc:sldMk cId="2412790101" sldId="256"/>
            <ac:spMk id="64" creationId="{90542853-E851-7DAF-A926-1AAB1FDC7059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5" creationId="{716ECE4D-FE55-141D-9C29-FF6D975E179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5" creationId="{94699DC0-F296-4F13-1267-BB22E386903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5" creationId="{DFF9F863-65F7-D89A-853C-C1170C80C08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6" creationId="{B70B7DAE-BBF8-26B9-F316-694D75EF55A1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6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7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7" creationId="{FAC808A8-E6F3-E937-08C9-934954EF38B5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8" creationId="{616EB470-73C3-01D3-3228-067CC4BCA359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8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9" creationId="{0310979E-219E-C518-89E3-F8E826FE72E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9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0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70" creationId="{BD811CCA-7495-8998-A187-992098AA1FFD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1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71" creationId="{8DD1FB7A-8C35-F584-FFC0-0424E0174D9A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72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73" creationId="{3D8EC9DA-9022-BEAE-0FAC-C07CABA596E2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4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4" creationId="{737BB970-06A3-D82D-DD59-9485C3A2FB34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5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5" creationId="{88E5E416-C7A1-C227-031E-B35CF991FEFF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6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6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7" creationId="{5A52E58A-BA02-021E-4F28-6D976EBB835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7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8" creationId="{4E1DAB7F-CDAC-4060-D2E3-855C223F00C0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8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9" creationId="{1FE71E37-6166-0490-58E8-888C8B970604}"/>
          </ac:spMkLst>
        </pc:spChg>
        <pc:spChg chg="del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9" creationId="{5A52E58A-BA02-021E-4F28-6D976EBB835E}"/>
          </ac:spMkLst>
        </pc:spChg>
        <pc:spChg chg="del">
          <ac:chgData name="Fatima Pillosu" userId="a6295d4dc9e22643" providerId="LiveId" clId="{F0B9C950-5C19-45BA-B39E-FADB59417D97}" dt="2025-06-16T21:08:05.849" v="0" actId="478"/>
          <ac:spMkLst>
            <pc:docMk/>
            <pc:sldMk cId="2412790101" sldId="256"/>
            <ac:spMk id="80" creationId="{89BE9E96-BFA1-4F33-FE40-86996381177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0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1" creationId="{15CA4F09-F1A7-41A4-A86D-36FE77C2FC9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1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2" creationId="{3A5CD0EB-6B55-2725-6E3F-17726052CCE4}"/>
          </ac:spMkLst>
        </pc:spChg>
        <pc:spChg chg="del">
          <ac:chgData name="Fatima Pillosu" userId="a6295d4dc9e22643" providerId="LiveId" clId="{F0B9C950-5C19-45BA-B39E-FADB59417D97}" dt="2025-06-16T21:08:08.146" v="1" actId="478"/>
          <ac:spMkLst>
            <pc:docMk/>
            <pc:sldMk cId="2412790101" sldId="256"/>
            <ac:spMk id="82" creationId="{A085CE71-3342-BA31-3A90-DFA9885418B7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3" creationId="{5A8C9634-9682-9574-2A41-A1E6BF3F9779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3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4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5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6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7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8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9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0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6T21:42:53.132" v="836" actId="478"/>
          <ac:spMkLst>
            <pc:docMk/>
            <pc:sldMk cId="2412790101" sldId="256"/>
            <ac:spMk id="90" creationId="{C2778680-EB1A-17A4-2A5A-CD0AFF89FFE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1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2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6T21:43:38.013" v="842" actId="478"/>
          <ac:spMkLst>
            <pc:docMk/>
            <pc:sldMk cId="2412790101" sldId="256"/>
            <ac:spMk id="93" creationId="{67F30149-FFCB-8693-9DAD-57066D177AF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3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6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7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6T21:43:36.292" v="841" actId="478"/>
          <ac:spMkLst>
            <pc:docMk/>
            <pc:sldMk cId="2412790101" sldId="256"/>
            <ac:spMk id="97" creationId="{C42BB496-C17E-FCD0-63C5-D6728A539A0B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8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9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100" creationId="{386A4F79-10E9-1934-66C0-03AA4A7C99CE}"/>
          </ac:spMkLst>
        </pc:spChg>
        <pc:spChg chg="add del">
          <ac:chgData name="Fatima Pillosu" userId="a6295d4dc9e22643" providerId="LiveId" clId="{F0B9C950-5C19-45BA-B39E-FADB59417D97}" dt="2025-06-16T21:48:41.708" v="935" actId="478"/>
          <ac:spMkLst>
            <pc:docMk/>
            <pc:sldMk cId="2412790101" sldId="256"/>
            <ac:spMk id="101" creationId="{5F164548-5097-31F9-C186-B609B444E1E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1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2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26.260" v="1011" actId="478"/>
          <ac:spMkLst>
            <pc:docMk/>
            <pc:sldMk cId="2412790101" sldId="256"/>
            <ac:spMk id="103" creationId="{FD6D0902-B0DA-6FB6-5B78-31AE16E540D0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4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5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6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7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8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9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0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1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2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3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4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5" creationId="{386A4F79-10E9-1934-66C0-03AA4A7C99CE}"/>
          </ac:spMkLst>
        </pc:spChg>
      </pc:sldChg>
      <pc:sldChg chg="addSp delSp modSp new mod">
        <pc:chgData name="Fatima Pillosu" userId="a6295d4dc9e22643" providerId="LiveId" clId="{F0B9C950-5C19-45BA-B39E-FADB59417D97}" dt="2025-06-25T15:39:07.187" v="1903"/>
        <pc:sldMkLst>
          <pc:docMk/>
          <pc:sldMk cId="4289110639" sldId="257"/>
        </pc:sldMkLst>
        <pc:spChg chg="del">
          <ac:chgData name="Fatima Pillosu" userId="a6295d4dc9e22643" providerId="LiveId" clId="{F0B9C950-5C19-45BA-B39E-FADB59417D97}" dt="2025-06-25T15:11:25.925" v="1436" actId="478"/>
          <ac:spMkLst>
            <pc:docMk/>
            <pc:sldMk cId="4289110639" sldId="257"/>
            <ac:spMk id="2" creationId="{3ADA8BCA-B99E-8338-5E6C-05B0B2D2D0B2}"/>
          </ac:spMkLst>
        </pc:spChg>
        <pc:spChg chg="del">
          <ac:chgData name="Fatima Pillosu" userId="a6295d4dc9e22643" providerId="LiveId" clId="{F0B9C950-5C19-45BA-B39E-FADB59417D97}" dt="2025-06-25T15:11:25.306" v="1435" actId="478"/>
          <ac:spMkLst>
            <pc:docMk/>
            <pc:sldMk cId="4289110639" sldId="257"/>
            <ac:spMk id="3" creationId="{F729CC89-5A78-0828-CA21-AB3C7F1BAD5C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" creationId="{EF31E25C-48D4-6C90-AFFC-3A37A8EA7E78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" creationId="{D32C8D70-81C4-AB6A-08D1-810BA67ED33B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" creationId="{C67831BC-0460-0F59-5119-29984C4351E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" creationId="{A96FCC34-B663-485A-1B91-366A6782D098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8" creationId="{DDAF3D54-885E-2A29-8D7C-F2C70C58F5B5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16" creationId="{8993D2BA-C58E-5F46-6E65-8673351E798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17" creationId="{3BC980C1-1730-6AF0-AED0-8759A78EA8C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18" creationId="{C00C6D4F-6379-0107-EFEC-867498B3DF65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5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6" creationId="{8BF45082-5DBA-2BDA-6B3B-1CE304EDBB0F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7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8" creationId="{E596FB15-C5C4-A883-D8B1-8941F744109D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9" creationId="{942EDCB3-530B-AEEA-AFDB-D0EC689D20F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0" creationId="{09AA91AB-0F00-9123-C1B1-2024DAA6ECFC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1" creationId="{BD607AC0-72FD-2A38-E500-5793D9FCFE8C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2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3" creationId="{ADA3DE8D-1806-5542-AE87-86B40C29C4B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4" creationId="{1E801C4A-0276-1937-0649-23B933A9FD4C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5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6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7" creationId="{7E97B7E9-5251-BE9A-AE14-9D7F6768E5D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8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9" creationId="{3686655B-80AB-878D-8415-307EA53EFB5C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0" creationId="{59E5FA53-1F3C-04E3-0ED3-C7DC994CB669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1" creationId="{A0097D71-B402-A483-CFFA-F86F3C56053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2" creationId="{AC12668F-DD4B-D648-D773-7F3063B04CBF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3" creationId="{77F6A371-1CCF-3C24-C1E6-C283E45C2C4D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7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8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9" creationId="{6E0A576C-FEB4-8631-B956-C0ECE587A165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0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1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2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3" creationId="{E90C6C9F-C26A-BA0C-97C9-D400337436C7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4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5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6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7" creationId="{D7B7EA2C-EE98-FF83-48D1-3425D530EEDB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8" creationId="{441CB6E6-87E2-1A0A-67F8-7F99E4513D1C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9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0" creationId="{06561625-E084-10DA-C9D2-DC79AAA113F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1" creationId="{E1DBA1A3-69AC-E204-1AED-E215C8C8CEB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2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3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4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5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6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7" creationId="{4D8BB4D1-20CB-1DE2-D4F0-75DF1EAC1D67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8" creationId="{50D42DFB-603C-F1E1-00B0-82C244B805A5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9" creationId="{4CB4D06F-1CFC-86DB-9C76-5F0C3731175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0" creationId="{3677E649-7591-CF6E-4DD8-9E544C86BDA1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1" creationId="{2BFE8251-FDEF-457C-6AFD-2E5AF06DF895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2" creationId="{36D3542B-779B-AA13-5BF1-D5B361BB166D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3" creationId="{DFF9F863-65F7-D89A-853C-C1170C80C088}"/>
          </ac:spMkLst>
        </pc:spChg>
        <pc:spChg chg="add del mod">
          <ac:chgData name="Fatima Pillosu" userId="a6295d4dc9e22643" providerId="LiveId" clId="{F0B9C950-5C19-45BA-B39E-FADB59417D97}" dt="2025-06-25T15:14:56.879" v="1473" actId="478"/>
          <ac:spMkLst>
            <pc:docMk/>
            <pc:sldMk cId="4289110639" sldId="257"/>
            <ac:spMk id="74" creationId="{EF31E25C-48D4-6C90-AFFC-3A37A8EA7E78}"/>
          </ac:spMkLst>
        </pc:spChg>
        <pc:spChg chg="add del mod">
          <ac:chgData name="Fatima Pillosu" userId="a6295d4dc9e22643" providerId="LiveId" clId="{F0B9C950-5C19-45BA-B39E-FADB59417D97}" dt="2025-06-25T15:14:54.927" v="1472" actId="478"/>
          <ac:spMkLst>
            <pc:docMk/>
            <pc:sldMk cId="4289110639" sldId="257"/>
            <ac:spMk id="75" creationId="{D32C8D70-81C4-AB6A-08D1-810BA67ED33B}"/>
          </ac:spMkLst>
        </pc:spChg>
        <pc:spChg chg="add del mod">
          <ac:chgData name="Fatima Pillosu" userId="a6295d4dc9e22643" providerId="LiveId" clId="{F0B9C950-5C19-45BA-B39E-FADB59417D97}" dt="2025-06-25T15:14:50.744" v="1471" actId="478"/>
          <ac:spMkLst>
            <pc:docMk/>
            <pc:sldMk cId="4289110639" sldId="257"/>
            <ac:spMk id="76" creationId="{C67831BC-0460-0F59-5119-29984C4351EE}"/>
          </ac:spMkLst>
        </pc:spChg>
        <pc:spChg chg="add del mod">
          <ac:chgData name="Fatima Pillosu" userId="a6295d4dc9e22643" providerId="LiveId" clId="{F0B9C950-5C19-45BA-B39E-FADB59417D97}" dt="2025-06-25T15:16:13.902" v="1494" actId="478"/>
          <ac:spMkLst>
            <pc:docMk/>
            <pc:sldMk cId="4289110639" sldId="257"/>
            <ac:spMk id="77" creationId="{A96FCC34-B663-485A-1B91-366A6782D098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78" creationId="{DDAF3D54-885E-2A29-8D7C-F2C70C58F5B5}"/>
          </ac:spMkLst>
        </pc:spChg>
        <pc:spChg chg="add del mod">
          <ac:chgData name="Fatima Pillosu" userId="a6295d4dc9e22643" providerId="LiveId" clId="{F0B9C950-5C19-45BA-B39E-FADB59417D97}" dt="2025-06-25T15:15:40.326" v="1488" actId="478"/>
          <ac:spMkLst>
            <pc:docMk/>
            <pc:sldMk cId="4289110639" sldId="257"/>
            <ac:spMk id="82" creationId="{8993D2BA-C58E-5F46-6E65-8673351E7984}"/>
          </ac:spMkLst>
        </pc:spChg>
        <pc:spChg chg="add del mod">
          <ac:chgData name="Fatima Pillosu" userId="a6295d4dc9e22643" providerId="LiveId" clId="{F0B9C950-5C19-45BA-B39E-FADB59417D97}" dt="2025-06-25T15:15:41.649" v="1489" actId="478"/>
          <ac:spMkLst>
            <pc:docMk/>
            <pc:sldMk cId="4289110639" sldId="257"/>
            <ac:spMk id="83" creationId="{3BC980C1-1730-6AF0-AED0-8759A78EA8C6}"/>
          </ac:spMkLst>
        </pc:spChg>
        <pc:spChg chg="add del mod">
          <ac:chgData name="Fatima Pillosu" userId="a6295d4dc9e22643" providerId="LiveId" clId="{F0B9C950-5C19-45BA-B39E-FADB59417D97}" dt="2025-06-25T15:15:43.114" v="1490" actId="478"/>
          <ac:spMkLst>
            <pc:docMk/>
            <pc:sldMk cId="4289110639" sldId="257"/>
            <ac:spMk id="84" creationId="{C00C6D4F-6379-0107-EFEC-867498B3DF65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1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2" creationId="{8BF45082-5DBA-2BDA-6B3B-1CE304EDBB0F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3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4" creationId="{E596FB15-C5C4-A883-D8B1-8941F744109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5" creationId="{942EDCB3-530B-AEEA-AFDB-D0EC689D20F0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6" creationId="{09AA91AB-0F00-9123-C1B1-2024DAA6ECFC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7" creationId="{BD607AC0-72FD-2A38-E500-5793D9FCFE8C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8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9" creationId="{ADA3DE8D-1806-5542-AE87-86B40C29C4B6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0" creationId="{1E801C4A-0276-1937-0649-23B933A9FD4C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1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2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3" creationId="{7E97B7E9-5251-BE9A-AE14-9D7F6768E5D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4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5" creationId="{3686655B-80AB-878D-8415-307EA53EFB5C}"/>
          </ac:spMkLst>
        </pc:spChg>
        <pc:spChg chg="add del mod">
          <ac:chgData name="Fatima Pillosu" userId="a6295d4dc9e22643" providerId="LiveId" clId="{F0B9C950-5C19-45BA-B39E-FADB59417D97}" dt="2025-06-25T15:16:14.678" v="1495" actId="478"/>
          <ac:spMkLst>
            <pc:docMk/>
            <pc:sldMk cId="4289110639" sldId="257"/>
            <ac:spMk id="106" creationId="{59E5FA53-1F3C-04E3-0ED3-C7DC994CB66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7" creationId="{A0097D71-B402-A483-CFFA-F86F3C56053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8" creationId="{AC12668F-DD4B-D648-D773-7F3063B04CBF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9" creationId="{77F6A371-1CCF-3C24-C1E6-C283E45C2C4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3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4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15" creationId="{6E0A576C-FEB4-8631-B956-C0ECE587A165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6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17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8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19" creationId="{E90C6C9F-C26A-BA0C-97C9-D400337436C7}"/>
          </ac:spMkLst>
        </pc:spChg>
        <pc:spChg chg="add del mod or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0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21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22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3" creationId="{D7B7EA2C-EE98-FF83-48D1-3425D530EEDB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4" creationId="{441CB6E6-87E2-1A0A-67F8-7F99E4513D1C}"/>
          </ac:spMkLst>
        </pc:spChg>
        <pc:spChg chg="add del mod or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5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6" creationId="{06561625-E084-10DA-C9D2-DC79AAA113FE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7" creationId="{E1DBA1A3-69AC-E204-1AED-E215C8C8CEB0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8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9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30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31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32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33" creationId="{4D8BB4D1-20CB-1DE2-D4F0-75DF1EAC1D67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34" creationId="{50D42DFB-603C-F1E1-00B0-82C244B805A5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5" creationId="{4CB4D06F-1CFC-86DB-9C76-5F0C3731175E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6" creationId="{3677E649-7591-CF6E-4DD8-9E544C86BDA1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7" creationId="{2BFE8251-FDEF-457C-6AFD-2E5AF06DF895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8" creationId="{36D3542B-779B-AA13-5BF1-D5B361BB166D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9" creationId="{DFF9F863-65F7-D89A-853C-C1170C80C088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0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1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6" creationId="{2D7F4AD5-25B7-BAEA-8569-DB83FEE4384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7" creationId="{3B6A9FC9-F3C1-5895-CA5F-B15DBB77577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8" creationId="{25CF1250-8412-5C11-F69E-0FAB83004366}"/>
          </ac:spMkLst>
        </pc:spChg>
        <pc:spChg chg="add del mod">
          <ac:chgData name="Fatima Pillosu" userId="a6295d4dc9e22643" providerId="LiveId" clId="{F0B9C950-5C19-45BA-B39E-FADB59417D97}" dt="2025-06-25T15:29:01.894" v="1721" actId="478"/>
          <ac:spMkLst>
            <pc:docMk/>
            <pc:sldMk cId="4289110639" sldId="257"/>
            <ac:spMk id="149" creationId="{B0A2E265-1CE1-9EDE-4330-389CC30847B2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50" creationId="{6A596049-3805-721F-DC1D-02A1064A260B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51" creationId="{1282B1EA-919F-7F83-073E-CC827DA7DF20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2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3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5T15:36:00.338" v="1870" actId="478"/>
          <ac:spMkLst>
            <pc:docMk/>
            <pc:sldMk cId="4289110639" sldId="257"/>
            <ac:spMk id="154" creationId="{7E3A0614-9ED2-992E-2FD8-9954FF20732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5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6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7" creationId="{F9DCB9E7-9969-30B1-1527-F3C1B48C49B7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8" creationId="{4F274C89-4394-9AD6-7151-D15B4347E65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9" creationId="{772E2B6A-3C18-0834-C5C4-DEC2F51BF4EB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0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1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5T15:36:18.606" v="1874" actId="478"/>
          <ac:spMkLst>
            <pc:docMk/>
            <pc:sldMk cId="4289110639" sldId="257"/>
            <ac:spMk id="162" creationId="{8FD3628D-0F95-3300-F114-843CD6A7396B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3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4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5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6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7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5T15:38:55.288" v="1901" actId="478"/>
          <ac:spMkLst>
            <pc:docMk/>
            <pc:sldMk cId="4289110639" sldId="257"/>
            <ac:spMk id="168" creationId="{525F4261-8B02-B6DC-FEE2-729101C4AD07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169" creationId="{DDAF3D54-885E-2A29-8D7C-F2C70C58F5B5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179" creationId="{2CE8AC50-A4E3-9DB6-F606-EB886BE8550D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180" creationId="{8BF45082-5DBA-2BDA-6B3B-1CE304EDBB0F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181" creationId="{DC34E010-EA2E-EFF4-B042-AAD8E29801DE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182" creationId="{E596FB15-C5C4-A883-D8B1-8941F744109D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183" creationId="{942EDCB3-530B-AEEA-AFDB-D0EC689D20F0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184" creationId="{09AA91AB-0F00-9123-C1B1-2024DAA6ECFC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185" creationId="{BD607AC0-72FD-2A38-E500-5793D9FCFE8C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186" creationId="{A443D769-35EA-ACBB-55BC-2A7FE9B1D174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187" creationId="{ADA3DE8D-1806-5542-AE87-86B40C29C4B6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188" creationId="{1E801C4A-0276-1937-0649-23B933A9FD4C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189" creationId="{6541EEEE-3369-14C3-9119-24FBFEC538F6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190" creationId="{A668C935-54EA-6F8F-0BB1-E7014CC096D7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191" creationId="{7E97B7E9-5251-BE9A-AE14-9D7F6768E5D3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192" creationId="{DEEE2271-5967-5ABD-F72A-2D4C2F26C2AA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193" creationId="{3686655B-80AB-878D-8415-307EA53EFB5C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194" creationId="{A0097D71-B402-A483-CFFA-F86F3C56053E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195" creationId="{AC12668F-DD4B-D648-D773-7F3063B04CBF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196" creationId="{77F6A371-1CCF-3C24-C1E6-C283E45C2C4D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00" creationId="{BE24FD28-FAFB-884F-4CE7-E4FD5429F6E3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01" creationId="{16EB6FA0-CBE1-9983-F1CC-346BCA2848D4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02" creationId="{5137CFD3-310B-C4B7-5CBF-D6EBE8384DFF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03" creationId="{9097776E-A046-4D6E-89DA-50B1F5A3FAF4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04" creationId="{1402EF05-0A8D-81FE-F96A-820C0CB99803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05" creationId="{4CDF8D29-A1A4-B6EF-CC2D-02154951F423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06" creationId="{C5F22480-43D2-EC6C-C595-536DDF09AC46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07" creationId="{65CF77BB-AB79-BDF7-1AD9-C8ABDB188BCE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08" creationId="{CE0D8E67-F738-7066-FAAB-7F1C9C0D3446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09" creationId="{716E92A3-A5CC-93CB-1E03-1C50F1F6DD03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10" creationId="{C0C067FC-01D1-B083-6206-56A46662729A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11" creationId="{2D7F4AD5-25B7-BAEA-8569-DB83FEE43849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12" creationId="{3B6A9FC9-F3C1-5895-CA5F-B15DBB77577A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13" creationId="{25CF1250-8412-5C11-F69E-0FAB83004366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14" creationId="{649A66B3-B899-4304-E071-230DD34AFBC3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15" creationId="{0949695F-9A1D-9DE9-6A11-1A7363D5D06D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16" creationId="{26499A74-7ADD-8575-125F-3A9F7DAB54FD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17" creationId="{87998562-8C2F-313F-516D-39037195BB26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18" creationId="{F9DCB9E7-9969-30B1-1527-F3C1B48C49B7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19" creationId="{4F274C89-4394-9AD6-7151-D15B4347E65E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20" creationId="{772E2B6A-3C18-0834-C5C4-DEC2F51BF4EB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21" creationId="{80D3517E-1814-BABC-8B8F-AB5B211A3AA1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22" creationId="{A6BE4838-1365-D3B7-CEDE-D7E2E62B7F31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23" creationId="{8735F6D1-5555-E7D6-D0BB-A64923855C01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24" creationId="{2B972E94-DE4C-66D0-A6A3-F1E9C69D6169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25" creationId="{0F40EDD3-6828-DA92-C5B8-A892A73FD4CE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26" creationId="{4BC09263-C830-303A-BB0C-2207AFEFF22B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27" creationId="{8BFC4AA3-C582-B088-949F-3006D7236AAA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28" creationId="{17A4B2C5-47D5-3495-68D8-2CB424DC7257}"/>
          </ac:spMkLst>
        </pc:spChg>
        <pc:spChg chg="add mod">
          <ac:chgData name="Fatima Pillosu" userId="a6295d4dc9e22643" providerId="LiveId" clId="{F0B9C950-5C19-45BA-B39E-FADB59417D97}" dt="2025-06-25T15:39:07.187" v="1903"/>
          <ac:spMkLst>
            <pc:docMk/>
            <pc:sldMk cId="4289110639" sldId="257"/>
            <ac:spMk id="229" creationId="{DC1CA93F-6FAF-42B3-BBBF-433BE0D7EC13}"/>
          </ac:spMkLst>
        </pc:spChg>
        <pc:cxnChg chg="add del mod">
          <ac:chgData name="Fatima Pillosu" userId="a6295d4dc9e22643" providerId="LiveId" clId="{F0B9C950-5C19-45BA-B39E-FADB59417D97}" dt="2025-06-25T15:12:43.343" v="1440" actId="478"/>
          <ac:cxnSpMkLst>
            <pc:docMk/>
            <pc:sldMk cId="4289110639" sldId="257"/>
            <ac:cxnSpMk id="9" creationId="{23937E18-19CD-4AEC-6514-C79CA6D3E0E6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0" creationId="{5EFB0F9E-EAA7-196F-C228-8E60F991BC87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1" creationId="{F48F0C27-A3C0-0D22-B0DD-982C250DDB9F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2" creationId="{CC470C04-2752-3CD1-E53B-F6F66EE54B50}"/>
          </ac:cxnSpMkLst>
        </pc:cxnChg>
        <pc:cxnChg chg="add del mod">
          <ac:chgData name="Fatima Pillosu" userId="a6295d4dc9e22643" providerId="LiveId" clId="{F0B9C950-5C19-45BA-B39E-FADB59417D97}" dt="2025-06-25T15:13:10.379" v="1442" actId="478"/>
          <ac:cxnSpMkLst>
            <pc:docMk/>
            <pc:sldMk cId="4289110639" sldId="257"/>
            <ac:cxnSpMk id="13" creationId="{8C9E5D26-D493-5717-CAB6-6D7A55C0E1D2}"/>
          </ac:cxnSpMkLst>
        </pc:cxnChg>
        <pc:cxnChg chg="add del mod">
          <ac:chgData name="Fatima Pillosu" userId="a6295d4dc9e22643" providerId="LiveId" clId="{F0B9C950-5C19-45BA-B39E-FADB59417D97}" dt="2025-06-25T15:13:09.659" v="1441" actId="478"/>
          <ac:cxnSpMkLst>
            <pc:docMk/>
            <pc:sldMk cId="4289110639" sldId="257"/>
            <ac:cxnSpMk id="14" creationId="{0C0128C8-B746-538D-E7E6-141C49920D27}"/>
          </ac:cxnSpMkLst>
        </pc:cxnChg>
        <pc:cxnChg chg="add del mod">
          <ac:chgData name="Fatima Pillosu" userId="a6295d4dc9e22643" providerId="LiveId" clId="{F0B9C950-5C19-45BA-B39E-FADB59417D97}" dt="2025-06-25T15:13:11.328" v="1443" actId="478"/>
          <ac:cxnSpMkLst>
            <pc:docMk/>
            <pc:sldMk cId="4289110639" sldId="257"/>
            <ac:cxnSpMk id="15" creationId="{2461BDBB-079F-1402-EED5-9F471E5E309E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9" creationId="{AB9E2BD3-3D4A-E412-8599-2EA772B259AF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0" creationId="{25D0FF50-2781-0DCC-C0D9-ADA0C1ACED07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1" creationId="{4E896ECB-2E59-82BB-E40E-2987D28298F2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2" creationId="{260B3181-DDCD-E837-7B28-B4A995A3010D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3" creationId="{E278A098-4DC1-9194-A43E-2FDA922541F6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4" creationId="{B1DD1F03-A5DE-B5B4-998E-5B323E581E66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44" creationId="{2B7862D4-1298-4201-3E9B-0C0AE48A6334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45" creationId="{28886F03-706D-F1B0-335A-D2C6E14F7178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46" creationId="{37CC8F6F-2172-8D1D-B066-74AD5E0FCC53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79" creationId="{5EFB0F9E-EAA7-196F-C228-8E60F991BC87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0" creationId="{F48F0C27-A3C0-0D22-B0DD-982C250DDB9F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1" creationId="{CC470C04-2752-3CD1-E53B-F6F66EE54B50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5" creationId="{AB9E2BD3-3D4A-E412-8599-2EA772B259AF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6" creationId="{25D0FF50-2781-0DCC-C0D9-ADA0C1ACED07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7" creationId="{4E896ECB-2E59-82BB-E40E-2987D28298F2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8" creationId="{260B3181-DDCD-E837-7B28-B4A995A3010D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9" creationId="{E278A098-4DC1-9194-A43E-2FDA922541F6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90" creationId="{B1DD1F03-A5DE-B5B4-998E-5B323E581E66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110" creationId="{2B7862D4-1298-4201-3E9B-0C0AE48A6334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111" creationId="{28886F03-706D-F1B0-335A-D2C6E14F7178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112" creationId="{37CC8F6F-2172-8D1D-B066-74AD5E0FCC53}"/>
          </ac:cxnSpMkLst>
        </pc:cxnChg>
        <pc:cxnChg chg="add mod">
          <ac:chgData name="Fatima Pillosu" userId="a6295d4dc9e22643" providerId="LiveId" clId="{F0B9C950-5C19-45BA-B39E-FADB59417D97}" dt="2025-06-25T15:39:07.187" v="1903"/>
          <ac:cxnSpMkLst>
            <pc:docMk/>
            <pc:sldMk cId="4289110639" sldId="257"/>
            <ac:cxnSpMk id="170" creationId="{5EFB0F9E-EAA7-196F-C228-8E60F991BC87}"/>
          </ac:cxnSpMkLst>
        </pc:cxnChg>
        <pc:cxnChg chg="add mod">
          <ac:chgData name="Fatima Pillosu" userId="a6295d4dc9e22643" providerId="LiveId" clId="{F0B9C950-5C19-45BA-B39E-FADB59417D97}" dt="2025-06-25T15:39:07.187" v="1903"/>
          <ac:cxnSpMkLst>
            <pc:docMk/>
            <pc:sldMk cId="4289110639" sldId="257"/>
            <ac:cxnSpMk id="171" creationId="{F48F0C27-A3C0-0D22-B0DD-982C250DDB9F}"/>
          </ac:cxnSpMkLst>
        </pc:cxnChg>
        <pc:cxnChg chg="add mod">
          <ac:chgData name="Fatima Pillosu" userId="a6295d4dc9e22643" providerId="LiveId" clId="{F0B9C950-5C19-45BA-B39E-FADB59417D97}" dt="2025-06-25T15:39:07.187" v="1903"/>
          <ac:cxnSpMkLst>
            <pc:docMk/>
            <pc:sldMk cId="4289110639" sldId="257"/>
            <ac:cxnSpMk id="172" creationId="{CC470C04-2752-3CD1-E53B-F6F66EE54B50}"/>
          </ac:cxnSpMkLst>
        </pc:cxnChg>
        <pc:cxnChg chg="add mod">
          <ac:chgData name="Fatima Pillosu" userId="a6295d4dc9e22643" providerId="LiveId" clId="{F0B9C950-5C19-45BA-B39E-FADB59417D97}" dt="2025-06-25T15:39:07.187" v="1903"/>
          <ac:cxnSpMkLst>
            <pc:docMk/>
            <pc:sldMk cId="4289110639" sldId="257"/>
            <ac:cxnSpMk id="173" creationId="{AB9E2BD3-3D4A-E412-8599-2EA772B259AF}"/>
          </ac:cxnSpMkLst>
        </pc:cxnChg>
        <pc:cxnChg chg="add mod">
          <ac:chgData name="Fatima Pillosu" userId="a6295d4dc9e22643" providerId="LiveId" clId="{F0B9C950-5C19-45BA-B39E-FADB59417D97}" dt="2025-06-25T15:39:07.187" v="1903"/>
          <ac:cxnSpMkLst>
            <pc:docMk/>
            <pc:sldMk cId="4289110639" sldId="257"/>
            <ac:cxnSpMk id="174" creationId="{25D0FF50-2781-0DCC-C0D9-ADA0C1ACED07}"/>
          </ac:cxnSpMkLst>
        </pc:cxnChg>
        <pc:cxnChg chg="add mod">
          <ac:chgData name="Fatima Pillosu" userId="a6295d4dc9e22643" providerId="LiveId" clId="{F0B9C950-5C19-45BA-B39E-FADB59417D97}" dt="2025-06-25T15:39:07.187" v="1903"/>
          <ac:cxnSpMkLst>
            <pc:docMk/>
            <pc:sldMk cId="4289110639" sldId="257"/>
            <ac:cxnSpMk id="175" creationId="{4E896ECB-2E59-82BB-E40E-2987D28298F2}"/>
          </ac:cxnSpMkLst>
        </pc:cxnChg>
        <pc:cxnChg chg="add mod">
          <ac:chgData name="Fatima Pillosu" userId="a6295d4dc9e22643" providerId="LiveId" clId="{F0B9C950-5C19-45BA-B39E-FADB59417D97}" dt="2025-06-25T15:39:07.187" v="1903"/>
          <ac:cxnSpMkLst>
            <pc:docMk/>
            <pc:sldMk cId="4289110639" sldId="257"/>
            <ac:cxnSpMk id="176" creationId="{260B3181-DDCD-E837-7B28-B4A995A3010D}"/>
          </ac:cxnSpMkLst>
        </pc:cxnChg>
        <pc:cxnChg chg="add mod">
          <ac:chgData name="Fatima Pillosu" userId="a6295d4dc9e22643" providerId="LiveId" clId="{F0B9C950-5C19-45BA-B39E-FADB59417D97}" dt="2025-06-25T15:39:07.187" v="1903"/>
          <ac:cxnSpMkLst>
            <pc:docMk/>
            <pc:sldMk cId="4289110639" sldId="257"/>
            <ac:cxnSpMk id="177" creationId="{E278A098-4DC1-9194-A43E-2FDA922541F6}"/>
          </ac:cxnSpMkLst>
        </pc:cxnChg>
        <pc:cxnChg chg="add mod">
          <ac:chgData name="Fatima Pillosu" userId="a6295d4dc9e22643" providerId="LiveId" clId="{F0B9C950-5C19-45BA-B39E-FADB59417D97}" dt="2025-06-25T15:39:07.187" v="1903"/>
          <ac:cxnSpMkLst>
            <pc:docMk/>
            <pc:sldMk cId="4289110639" sldId="257"/>
            <ac:cxnSpMk id="178" creationId="{B1DD1F03-A5DE-B5B4-998E-5B323E581E66}"/>
          </ac:cxnSpMkLst>
        </pc:cxnChg>
        <pc:cxnChg chg="add mod">
          <ac:chgData name="Fatima Pillosu" userId="a6295d4dc9e22643" providerId="LiveId" clId="{F0B9C950-5C19-45BA-B39E-FADB59417D97}" dt="2025-06-25T15:39:07.187" v="1903"/>
          <ac:cxnSpMkLst>
            <pc:docMk/>
            <pc:sldMk cId="4289110639" sldId="257"/>
            <ac:cxnSpMk id="197" creationId="{2B7862D4-1298-4201-3E9B-0C0AE48A6334}"/>
          </ac:cxnSpMkLst>
        </pc:cxnChg>
        <pc:cxnChg chg="add mod">
          <ac:chgData name="Fatima Pillosu" userId="a6295d4dc9e22643" providerId="LiveId" clId="{F0B9C950-5C19-45BA-B39E-FADB59417D97}" dt="2025-06-25T15:39:07.187" v="1903"/>
          <ac:cxnSpMkLst>
            <pc:docMk/>
            <pc:sldMk cId="4289110639" sldId="257"/>
            <ac:cxnSpMk id="198" creationId="{28886F03-706D-F1B0-335A-D2C6E14F7178}"/>
          </ac:cxnSpMkLst>
        </pc:cxnChg>
        <pc:cxnChg chg="add mod">
          <ac:chgData name="Fatima Pillosu" userId="a6295d4dc9e22643" providerId="LiveId" clId="{F0B9C950-5C19-45BA-B39E-FADB59417D97}" dt="2025-06-25T15:39:07.187" v="1903"/>
          <ac:cxnSpMkLst>
            <pc:docMk/>
            <pc:sldMk cId="4289110639" sldId="257"/>
            <ac:cxnSpMk id="199" creationId="{37CC8F6F-2172-8D1D-B066-74AD5E0FCC53}"/>
          </ac:cxnSpMkLst>
        </pc:cxnChg>
      </pc:sldChg>
    </pc:docChg>
  </pc:docChgLst>
  <pc:docChgLst>
    <pc:chgData name="Fatima Pillosu" userId="a6295d4dc9e22643" providerId="LiveId" clId="{4CF53376-DC37-4DC9-B6B7-0D04940C2381}"/>
    <pc:docChg chg="undo custSel modSld">
      <pc:chgData name="Fatima Pillosu" userId="a6295d4dc9e22643" providerId="LiveId" clId="{4CF53376-DC37-4DC9-B6B7-0D04940C2381}" dt="2025-04-07T21:00:02.877" v="127" actId="1036"/>
      <pc:docMkLst>
        <pc:docMk/>
      </pc:docMkLst>
      <pc:sldChg chg="addSp delSp modSp mod">
        <pc:chgData name="Fatima Pillosu" userId="a6295d4dc9e22643" providerId="LiveId" clId="{4CF53376-DC37-4DC9-B6B7-0D04940C2381}" dt="2025-04-07T21:00:02.877" v="127" actId="1036"/>
        <pc:sldMkLst>
          <pc:docMk/>
          <pc:sldMk cId="2412790101" sldId="256"/>
        </pc:sldMkLst>
        <pc:spChg chg="add mod">
          <ac:chgData name="Fatima Pillosu" userId="a6295d4dc9e22643" providerId="LiveId" clId="{4CF53376-DC37-4DC9-B6B7-0D04940C2381}" dt="2025-04-07T21:00:02.877" v="127" actId="1036"/>
          <ac:spMkLst>
            <pc:docMk/>
            <pc:sldMk cId="2412790101" sldId="256"/>
            <ac:spMk id="2" creationId="{761A0E4A-D491-74D5-90F0-C519DB1C25DC}"/>
          </ac:spMkLst>
        </pc:spChg>
        <pc:spChg chg="add mod">
          <ac:chgData name="Fatima Pillosu" userId="a6295d4dc9e22643" providerId="LiveId" clId="{4CF53376-DC37-4DC9-B6B7-0D04940C2381}" dt="2025-04-07T20:59:20.658" v="122" actId="571"/>
          <ac:spMkLst>
            <pc:docMk/>
            <pc:sldMk cId="2412790101" sldId="256"/>
            <ac:spMk id="3" creationId="{CFD18D3F-D2E7-2355-E66A-62C56FC79AFC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6" creationId="{E38ABB4D-863F-E734-71F8-6A361F5E1DE3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7" creationId="{5F9C8026-4C6B-D6F9-CA2C-A59B5ECF5D00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8" creationId="{31C95DF1-1021-B801-DF6E-518471057358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9" creationId="{26DAFA34-6888-C3F6-07E1-0C3D78F4586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4" creationId="{B70B7DAE-BBF8-26B9-F316-694D75EF55A1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6" creationId="{DB5FE5E2-2AF1-E6C3-A893-A13186B11D78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17" creationId="{C697B761-747A-2315-B6B9-C750C47D99DC}"/>
          </ac:spMkLst>
        </pc:spChg>
        <pc:spChg chg="mod">
          <ac:chgData name="Fatima Pillosu" userId="a6295d4dc9e22643" providerId="LiveId" clId="{4CF53376-DC37-4DC9-B6B7-0D04940C2381}" dt="2025-04-07T20:59:15.540" v="120" actId="207"/>
          <ac:spMkLst>
            <pc:docMk/>
            <pc:sldMk cId="2412790101" sldId="256"/>
            <ac:spMk id="20" creationId="{4245987F-BE81-E206-9BA2-6D40FB210E59}"/>
          </ac:spMkLst>
        </pc:spChg>
        <pc:spChg chg="mod">
          <ac:chgData name="Fatima Pillosu" userId="a6295d4dc9e22643" providerId="LiveId" clId="{4CF53376-DC37-4DC9-B6B7-0D04940C2381}" dt="2025-04-07T20:59:27.812" v="123" actId="207"/>
          <ac:spMkLst>
            <pc:docMk/>
            <pc:sldMk cId="2412790101" sldId="256"/>
            <ac:spMk id="21" creationId="{E88CAF47-5440-73C9-1B42-B3885629252B}"/>
          </ac:spMkLst>
        </pc:spChg>
        <pc:spChg chg="mod">
          <ac:chgData name="Fatima Pillosu" userId="a6295d4dc9e22643" providerId="LiveId" clId="{4CF53376-DC37-4DC9-B6B7-0D04940C2381}" dt="2025-04-07T20:59:35.433" v="124" actId="207"/>
          <ac:spMkLst>
            <pc:docMk/>
            <pc:sldMk cId="2412790101" sldId="256"/>
            <ac:spMk id="22" creationId="{F0379129-0B4C-9E6E-3C06-018694AD7810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23" creationId="{ED3F179D-B885-7D31-FEC9-958FC08D0EE6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30" creationId="{270F2959-BD8B-2196-95FB-8D47C2F8DFEE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33" creationId="{3FA77F1B-56D8-FF8C-7ECE-F7D395C2B6A3}"/>
          </ac:spMkLst>
        </pc:spChg>
        <pc:spChg chg="mod">
          <ac:chgData name="Fatima Pillosu" userId="a6295d4dc9e22643" providerId="LiveId" clId="{4CF53376-DC37-4DC9-B6B7-0D04940C2381}" dt="2025-04-07T20:56:22.144" v="35" actId="1036"/>
          <ac:spMkLst>
            <pc:docMk/>
            <pc:sldMk cId="2412790101" sldId="256"/>
            <ac:spMk id="34" creationId="{44B1E732-CD1A-C841-C76B-2D4E477D2BEA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38" creationId="{68257504-6232-AE97-65EB-A783B54CBE6E}"/>
          </ac:spMkLst>
        </pc:spChg>
        <pc:spChg chg="mod">
          <ac:chgData name="Fatima Pillosu" userId="a6295d4dc9e22643" providerId="LiveId" clId="{4CF53376-DC37-4DC9-B6B7-0D04940C2381}" dt="2025-04-07T20:56:28.147" v="38" actId="1035"/>
          <ac:spMkLst>
            <pc:docMk/>
            <pc:sldMk cId="2412790101" sldId="256"/>
            <ac:spMk id="39" creationId="{FACA616D-C4B5-17C1-769A-FD8F22C41947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0" creationId="{F26916BE-D699-C1DD-08D0-AA710FCCDE1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1" creationId="{02EDCF91-6F58-68A4-E039-B443793D57EE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2" creationId="{8D6F7FC1-F44B-F17D-70EB-2F3046E87765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3" creationId="{8E390072-E55B-20B8-89E6-4C4585DFB6F8}"/>
          </ac:spMkLst>
        </pc:spChg>
        <pc:spChg chg="mod">
          <ac:chgData name="Fatima Pillosu" userId="a6295d4dc9e22643" providerId="LiveId" clId="{4CF53376-DC37-4DC9-B6B7-0D04940C2381}" dt="2025-04-07T20:56:08.071" v="21" actId="1036"/>
          <ac:spMkLst>
            <pc:docMk/>
            <pc:sldMk cId="2412790101" sldId="256"/>
            <ac:spMk id="44" creationId="{737BB970-06A3-D82D-DD59-9485C3A2FB34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5" creationId="{88E5E416-C7A1-C227-031E-B35CF991FEFF}"/>
          </ac:spMkLst>
        </pc:spChg>
        <pc:cxnChg chg="mod">
          <ac:chgData name="Fatima Pillosu" userId="a6295d4dc9e22643" providerId="LiveId" clId="{4CF53376-DC37-4DC9-B6B7-0D04940C2381}" dt="2025-04-07T20:56:31.579" v="39" actId="1035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4CF53376-DC37-4DC9-B6B7-0D04940C2381}" dt="2025-04-07T20:47:37.430" v="0" actId="478"/>
          <ac:cxnSpMkLst>
            <pc:docMk/>
            <pc:sldMk cId="2412790101" sldId="256"/>
            <ac:cxnSpMk id="31" creationId="{C9AC5F94-183A-D73F-A1C9-6E9F101B5E62}"/>
          </ac:cxnSpMkLst>
        </pc:cxnChg>
      </pc:sldChg>
    </pc:docChg>
  </pc:docChgLst>
  <pc:docChgLst>
    <pc:chgData name="Fatima Pillosu" userId="a6295d4dc9e22643" providerId="LiveId" clId="{E45A9BF4-C197-4918-8A99-49F61B604D71}"/>
    <pc:docChg chg="undo custSel modSld">
      <pc:chgData name="Fatima Pillosu" userId="a6295d4dc9e22643" providerId="LiveId" clId="{E45A9BF4-C197-4918-8A99-49F61B604D71}" dt="2025-06-16T15:28:46.411" v="5825" actId="207"/>
      <pc:docMkLst>
        <pc:docMk/>
      </pc:docMkLst>
      <pc:sldChg chg="addSp delSp modSp mod">
        <pc:chgData name="Fatima Pillosu" userId="a6295d4dc9e22643" providerId="LiveId" clId="{E45A9BF4-C197-4918-8A99-49F61B604D71}" dt="2025-06-16T15:28:46.411" v="5825" actId="207"/>
        <pc:sldMkLst>
          <pc:docMk/>
          <pc:sldMk cId="2412790101" sldId="256"/>
        </pc:sldMkLst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" creationId="{5A52E58A-BA02-021E-4F28-6D976EBB835E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2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2" creationId="{89BE9E96-BFA1-4F33-FE40-86996381177C}"/>
          </ac:spMkLst>
        </pc:spChg>
        <pc:spChg chg="add del">
          <ac:chgData name="Fatima Pillosu" userId="a6295d4dc9e22643" providerId="LiveId" clId="{E45A9BF4-C197-4918-8A99-49F61B604D71}" dt="2025-06-16T14:50:16.646" v="4415" actId="478"/>
          <ac:spMkLst>
            <pc:docMk/>
            <pc:sldMk cId="2412790101" sldId="256"/>
            <ac:spMk id="2" creationId="{D979FE28-70C9-F44B-6627-7B1B4F3D549E}"/>
          </ac:spMkLst>
        </pc:spChg>
        <pc:spChg chg="add del">
          <ac:chgData name="Fatima Pillosu" userId="a6295d4dc9e22643" providerId="LiveId" clId="{E45A9BF4-C197-4918-8A99-49F61B604D71}" dt="2025-06-16T15:21:31.242" v="5076" actId="478"/>
          <ac:spMkLst>
            <pc:docMk/>
            <pc:sldMk cId="2412790101" sldId="256"/>
            <ac:spMk id="2" creationId="{E177650B-7ED1-B76F-2F2A-3B27EF5C24F9}"/>
          </ac:spMkLst>
        </pc:spChg>
        <pc:spChg chg="add del">
          <ac:chgData name="Fatima Pillosu" userId="a6295d4dc9e22643" providerId="LiveId" clId="{E45A9BF4-C197-4918-8A99-49F61B604D71}" dt="2025-06-16T14:50:39.039" v="4427" actId="478"/>
          <ac:spMkLst>
            <pc:docMk/>
            <pc:sldMk cId="2412790101" sldId="256"/>
            <ac:spMk id="3" creationId="{1D0DB589-3632-D2A8-F367-44AFA65925D7}"/>
          </ac:spMkLst>
        </pc:spChg>
        <pc:spChg chg="add del">
          <ac:chgData name="Fatima Pillosu" userId="a6295d4dc9e22643" providerId="LiveId" clId="{E45A9BF4-C197-4918-8A99-49F61B604D71}" dt="2025-06-11T15:06:43.292" v="676" actId="478"/>
          <ac:spMkLst>
            <pc:docMk/>
            <pc:sldMk cId="2412790101" sldId="256"/>
            <ac:spMk id="3" creationId="{36223C63-81A0-4638-D176-3FE7B72E439F}"/>
          </ac:spMkLst>
        </pc:spChg>
        <pc:spChg chg="add del">
          <ac:chgData name="Fatima Pillosu" userId="a6295d4dc9e22643" providerId="LiveId" clId="{E45A9BF4-C197-4918-8A99-49F61B604D71}" dt="2025-06-11T15:23:22.895" v="1029" actId="478"/>
          <ac:spMkLst>
            <pc:docMk/>
            <pc:sldMk cId="2412790101" sldId="256"/>
            <ac:spMk id="3" creationId="{5D915092-ABB9-DDBC-9811-FCAD599F3393}"/>
          </ac:spMkLst>
        </pc:spChg>
        <pc:spChg chg="add del mod">
          <ac:chgData name="Fatima Pillosu" userId="a6295d4dc9e22643" providerId="LiveId" clId="{E45A9BF4-C197-4918-8A99-49F61B604D71}" dt="2025-06-16T11:16:53.429" v="2764" actId="478"/>
          <ac:spMkLst>
            <pc:docMk/>
            <pc:sldMk cId="2412790101" sldId="256"/>
            <ac:spMk id="3" creationId="{BCDDADB0-CEDB-9AE0-8249-C8B343FFEFF2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" creationId="{15CA4F09-F1A7-41A4-A86D-36FE77C2FC9C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4" creationId="{E38ABB4D-863F-E734-71F8-6A361F5E1DE3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5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17:10.624" v="2770" actId="478"/>
          <ac:spMkLst>
            <pc:docMk/>
            <pc:sldMk cId="2412790101" sldId="256"/>
            <ac:spMk id="5" creationId="{F00EEFD8-0683-B73A-138B-981A04B13E7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6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6" creationId="{E38ABB4D-863F-E734-71F8-6A361F5E1DE3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7" creationId="{5A8C9634-9682-9574-2A41-A1E6BF3F9779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7" creationId="{5F9C8026-4C6B-D6F9-CA2C-A59B5ECF5D00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7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7" creationId="{B70B7DAE-BBF8-26B9-F316-694D75EF55A1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8" creationId="{31C95DF1-1021-B801-DF6E-518471057358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8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8" creationId="{E38ABB4D-863F-E734-71F8-6A361F5E1DE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9" creationId="{26DAFA34-6888-C3F6-07E1-0C3D78F45867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9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0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1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2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2" creationId="{DA0A3A3F-6F21-9FFB-DFE8-C73B8123777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3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3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4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15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6" creationId="{3FA77F1B-56D8-FF8C-7ECE-F7D395C2B6A3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6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7" creationId="{44B1E732-CD1A-C841-C76B-2D4E477D2BE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7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8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8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9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9" creationId="{DB5FE5E2-2AF1-E6C3-A893-A13186B11D78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0" creationId="{4245987F-BE81-E206-9BA2-6D40FB210E59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0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0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1" creationId="{5A52E58A-BA02-021E-4F28-6D976EBB835E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1" creationId="{E88CAF47-5440-73C9-1B42-B3885629252B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1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2" creationId="{89BE9E96-BFA1-4F33-FE40-86996381177C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2" creationId="{F0379129-0B4C-9E6E-3C06-018694AD7810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2" creationId="{F26916BE-D699-C1DD-08D0-AA710FCCDE17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3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3" creationId="{15CA4F09-F1A7-41A4-A86D-36FE77C2FC9C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3" creationId="{ED3F179D-B885-7D31-FEC9-958FC08D0EE6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4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5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5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4:05:24.118" v="3662" actId="478"/>
          <ac:spMkLst>
            <pc:docMk/>
            <pc:sldMk cId="2412790101" sldId="256"/>
            <ac:spMk id="26" creationId="{30A2E1BC-7209-D91D-C326-B91F7C1D2841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6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6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7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3:36:14.128" v="3213" actId="478"/>
          <ac:spMkLst>
            <pc:docMk/>
            <pc:sldMk cId="2412790101" sldId="256"/>
            <ac:spMk id="28" creationId="{2FB848DB-3D9C-E45D-35E7-CFFD7A3E6BEB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8" creationId="{3FA77F1B-56D8-FF8C-7ECE-F7D395C2B6A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9" creationId="{03BDF258-EAE2-5C51-887C-04325961DE3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9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9" creationId="{737BB970-06A3-D82D-DD59-9485C3A2FB34}"/>
          </ac:spMkLst>
        </pc:spChg>
        <pc:spChg chg="add del">
          <ac:chgData name="Fatima Pillosu" userId="a6295d4dc9e22643" providerId="LiveId" clId="{E45A9BF4-C197-4918-8A99-49F61B604D71}" dt="2025-06-16T13:36:13.283" v="3212" actId="478"/>
          <ac:spMkLst>
            <pc:docMk/>
            <pc:sldMk cId="2412790101" sldId="256"/>
            <ac:spMk id="29" creationId="{77EDF64C-B1BE-4E00-83A8-77A197BDB3D2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30" creationId="{270F2959-BD8B-2196-95FB-8D47C2F8DFEE}"/>
          </ac:spMkLst>
        </pc:spChg>
        <pc:spChg chg="add del mod">
          <ac:chgData name="Fatima Pillosu" userId="a6295d4dc9e22643" providerId="LiveId" clId="{E45A9BF4-C197-4918-8A99-49F61B604D71}" dt="2025-06-16T13:40:21.322" v="3221" actId="478"/>
          <ac:spMkLst>
            <pc:docMk/>
            <pc:sldMk cId="2412790101" sldId="256"/>
            <ac:spMk id="30" creationId="{49AA68F8-6C23-4306-4281-4583F7D14786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0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30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1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1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3:53:39.175" v="3238"/>
          <ac:spMkLst>
            <pc:docMk/>
            <pc:sldMk cId="2412790101" sldId="256"/>
            <ac:spMk id="31" creationId="{D1F982DA-8DCC-4F51-EF07-8CA2224CD93B}"/>
          </ac:spMkLst>
        </pc:spChg>
        <pc:spChg chg="add del mod">
          <ac:chgData name="Fatima Pillosu" userId="a6295d4dc9e22643" providerId="LiveId" clId="{E45A9BF4-C197-4918-8A99-49F61B604D71}" dt="2025-06-16T13:53:39.175" v="3238"/>
          <ac:spMkLst>
            <pc:docMk/>
            <pc:sldMk cId="2412790101" sldId="256"/>
            <ac:spMk id="32" creationId="{73E48D06-3927-E236-C115-A82A2B819DD7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2" creationId="{761A0E4A-D491-74D5-90F0-C519DB1C25DC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3" creationId="{3FA77F1B-56D8-FF8C-7ECE-F7D395C2B6A3}"/>
          </ac:spMkLst>
        </pc:spChg>
        <pc:spChg chg="del mod">
          <ac:chgData name="Fatima Pillosu" userId="a6295d4dc9e22643" providerId="LiveId" clId="{E45A9BF4-C197-4918-8A99-49F61B604D71}" dt="2025-06-16T13:53:43.485" v="3241" actId="478"/>
          <ac:spMkLst>
            <pc:docMk/>
            <pc:sldMk cId="2412790101" sldId="256"/>
            <ac:spMk id="33" creationId="{407ACE48-6C88-ECD8-5B55-C683B90658B0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3" creationId="{5A52E58A-BA02-021E-4F28-6D976EBB835E}"/>
          </ac:spMkLst>
        </pc:spChg>
        <pc:spChg chg="del mod">
          <ac:chgData name="Fatima Pillosu" userId="a6295d4dc9e22643" providerId="LiveId" clId="{E45A9BF4-C197-4918-8A99-49F61B604D71}" dt="2025-06-16T13:53:42.706" v="3240" actId="478"/>
          <ac:spMkLst>
            <pc:docMk/>
            <pc:sldMk cId="2412790101" sldId="256"/>
            <ac:spMk id="34" creationId="{0993F46A-E599-C73D-5036-9905A1A11F40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4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4" creationId="{89BE9E96-BFA1-4F33-FE40-86996381177C}"/>
          </ac:spMkLst>
        </pc:spChg>
        <pc:spChg chg="add del">
          <ac:chgData name="Fatima Pillosu" userId="a6295d4dc9e22643" providerId="LiveId" clId="{E45A9BF4-C197-4918-8A99-49F61B604D71}" dt="2025-06-11T15:25:04.726" v="1059" actId="478"/>
          <ac:spMkLst>
            <pc:docMk/>
            <pc:sldMk cId="2412790101" sldId="256"/>
            <ac:spMk id="34" creationId="{948C5384-16AC-083C-7963-13DD8A2E15D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5" creationId="{15CA4F09-F1A7-41A4-A86D-36FE77C2FC9C}"/>
          </ac:spMkLst>
        </pc:spChg>
        <pc:spChg chg="del mod">
          <ac:chgData name="Fatima Pillosu" userId="a6295d4dc9e22643" providerId="LiveId" clId="{E45A9BF4-C197-4918-8A99-49F61B604D71}" dt="2025-06-16T14:14:10.200" v="3663" actId="478"/>
          <ac:spMkLst>
            <pc:docMk/>
            <pc:sldMk cId="2412790101" sldId="256"/>
            <ac:spMk id="35" creationId="{36FF8C4E-50FE-8C0E-8443-2C36BB8AA009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5" creationId="{68257504-6232-AE97-65EB-A783B54CBE6E}"/>
          </ac:spMkLst>
        </pc:spChg>
        <pc:spChg chg="del mod">
          <ac:chgData name="Fatima Pillosu" userId="a6295d4dc9e22643" providerId="LiveId" clId="{E45A9BF4-C197-4918-8A99-49F61B604D71}" dt="2025-06-16T13:53:41.836" v="3239" actId="478"/>
          <ac:spMkLst>
            <pc:docMk/>
            <pc:sldMk cId="2412790101" sldId="256"/>
            <ac:spMk id="36" creationId="{3133578B-B0EF-94D6-2177-0E6332512B22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6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6" creationId="{FACA616D-C4B5-17C1-769A-FD8F22C41947}"/>
          </ac:spMkLst>
        </pc:spChg>
        <pc:spChg chg="del mod">
          <ac:chgData name="Fatima Pillosu" userId="a6295d4dc9e22643" providerId="LiveId" clId="{E45A9BF4-C197-4918-8A99-49F61B604D71}" dt="2025-06-16T13:53:44.122" v="3242" actId="478"/>
          <ac:spMkLst>
            <pc:docMk/>
            <pc:sldMk cId="2412790101" sldId="256"/>
            <ac:spMk id="37" creationId="{08302F71-4D49-C110-B75F-EF55246FABF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7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7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8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38" creationId="{E38ABB4D-863F-E734-71F8-6A361F5E1DE3}"/>
          </ac:spMkLst>
        </pc:spChg>
        <pc:spChg chg="add del">
          <ac:chgData name="Fatima Pillosu" userId="a6295d4dc9e22643" providerId="LiveId" clId="{E45A9BF4-C197-4918-8A99-49F61B604D71}" dt="2025-06-16T14:55:06.158" v="4686" actId="478"/>
          <ac:spMkLst>
            <pc:docMk/>
            <pc:sldMk cId="2412790101" sldId="256"/>
            <ac:spMk id="38" creationId="{E6ED5D54-15F9-4454-338C-7E48C20BD2E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3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39" creationId="{E38ABB4D-863F-E734-71F8-6A361F5E1DE3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9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0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0" creationId="{94699DC0-F296-4F13-1267-BB22E386903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0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1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1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1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2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2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2" creationId="{DA0A3A3F-6F21-9FFB-DFE8-C73B8123777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3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3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3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4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4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5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5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6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6" creationId="{3FA77F1B-56D8-FF8C-7ECE-F7D395C2B6A3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7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7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48" creationId="{070126AD-E76A-7BEB-2948-2EBEE1B0285C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8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49" creationId="{66EF4138-51C6-B640-6159-DB66CD8F172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9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50" creationId="{22FA2998-AFB5-7AF2-E0BF-0A1218F2D980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0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1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51" creationId="{BAE6E691-0606-5825-FA18-F4C1D9CF231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52" creationId="{3FA77F1B-56D8-FF8C-7ECE-F7D395C2B6A3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2" creationId="{5A52E58A-BA02-021E-4F28-6D976EBB835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53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3" creationId="{89BE9E96-BFA1-4F33-FE40-86996381177C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4" creationId="{15CA4F09-F1A7-41A4-A86D-36FE77C2FC9C}"/>
          </ac:spMkLst>
        </pc:spChg>
        <pc:spChg chg="add del mod">
          <ac:chgData name="Fatima Pillosu" userId="a6295d4dc9e22643" providerId="LiveId" clId="{E45A9BF4-C197-4918-8A99-49F61B604D71}" dt="2025-06-16T11:17:11.669" v="2771" actId="478"/>
          <ac:spMkLst>
            <pc:docMk/>
            <pc:sldMk cId="2412790101" sldId="256"/>
            <ac:spMk id="54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5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6T11:04:58.670" v="2344" actId="478"/>
          <ac:spMkLst>
            <pc:docMk/>
            <pc:sldMk cId="2412790101" sldId="256"/>
            <ac:spMk id="55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6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6T11:16:54.417" v="2765" actId="478"/>
          <ac:spMkLst>
            <pc:docMk/>
            <pc:sldMk cId="2412790101" sldId="256"/>
            <ac:spMk id="56" creationId="{F26916BE-D699-C1DD-08D0-AA710FCCDE17}"/>
          </ac:spMkLst>
        </pc:spChg>
        <pc:spChg chg="add del mod">
          <ac:chgData name="Fatima Pillosu" userId="a6295d4dc9e22643" providerId="LiveId" clId="{E45A9BF4-C197-4918-8A99-49F61B604D71}" dt="2025-06-16T11:04:36.501" v="2343"/>
          <ac:spMkLst>
            <pc:docMk/>
            <pc:sldMk cId="2412790101" sldId="256"/>
            <ac:spMk id="57" creationId="{02EDCF91-6F58-68A4-E039-B443793D57EE}"/>
          </ac:spMkLst>
        </pc:spChg>
        <pc:spChg chg="add del">
          <ac:chgData name="Fatima Pillosu" userId="a6295d4dc9e22643" providerId="LiveId" clId="{E45A9BF4-C197-4918-8A99-49F61B604D71}" dt="2025-06-16T15:06:29.837" v="4987" actId="478"/>
          <ac:spMkLst>
            <pc:docMk/>
            <pc:sldMk cId="2412790101" sldId="256"/>
            <ac:spMk id="57" creationId="{1961480F-3C9B-4382-4DA2-1E71C9435274}"/>
          </ac:spMkLst>
        </pc:spChg>
        <pc:spChg chg="add del mod">
          <ac:chgData name="Fatima Pillosu" userId="a6295d4dc9e22643" providerId="LiveId" clId="{E45A9BF4-C197-4918-8A99-49F61B604D71}" dt="2025-06-16T11:01:35.261" v="2099" actId="478"/>
          <ac:spMkLst>
            <pc:docMk/>
            <pc:sldMk cId="2412790101" sldId="256"/>
            <ac:spMk id="58" creationId="{8D6F7FC1-F44B-F17D-70EB-2F3046E87765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58" creationId="{E38ABB4D-863F-E734-71F8-6A361F5E1DE3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5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03:58.394" v="2340" actId="478"/>
          <ac:spMkLst>
            <pc:docMk/>
            <pc:sldMk cId="2412790101" sldId="256"/>
            <ac:spMk id="59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0" creationId="{737BB970-06A3-D82D-DD59-9485C3A2FB34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60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1" creationId="{88E5E416-C7A1-C227-031E-B35CF991FEFF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61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2" creationId="{761A0E4A-D491-74D5-90F0-C519DB1C25DC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2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3" creationId="{5A52E58A-BA02-021E-4F28-6D976EBB835E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3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4" creationId="{71DFCB5F-23AD-5F40-2FD0-16E09A770DC2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5" creationId="{7E6471D2-8694-0069-FF4C-00BADDE33BAF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6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9" creationId="{02F97BED-E141-961C-26E1-36A724835C58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0" creationId="{3E8DEFD8-DA2E-40AC-0AC3-2A50B6B141ED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1" creationId="{C5554281-BBC4-827B-FD48-F1E80A827E30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2" creationId="{0353FE28-E063-D5CD-82BB-402AA3E5CD86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3" creationId="{A3E360FC-AE6B-5B4C-5C16-9E1C65EABCD7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74" creationId="{3FA77F1B-56D8-FF8C-7ECE-F7D395C2B6A3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5" creationId="{44B1E732-CD1A-C841-C76B-2D4E477D2BEA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6" creationId="{737BB970-06A3-D82D-DD59-9485C3A2FB34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7" creationId="{88E5E416-C7A1-C227-031E-B35CF991FEFF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78" creationId="{761A0E4A-D491-74D5-90F0-C519DB1C25DC}"/>
          </ac:spMkLst>
        </pc:spChg>
        <pc:spChg chg="add mod">
          <ac:chgData name="Fatima Pillosu" userId="a6295d4dc9e22643" providerId="LiveId" clId="{E45A9BF4-C197-4918-8A99-49F61B604D71}" dt="2025-06-16T15:22:02.484" v="5101" actId="1036"/>
          <ac:spMkLst>
            <pc:docMk/>
            <pc:sldMk cId="2412790101" sldId="256"/>
            <ac:spMk id="79" creationId="{5A52E58A-BA02-021E-4F28-6D976EBB835E}"/>
          </ac:spMkLst>
        </pc:spChg>
        <pc:spChg chg="add mod">
          <ac:chgData name="Fatima Pillosu" userId="a6295d4dc9e22643" providerId="LiveId" clId="{E45A9BF4-C197-4918-8A99-49F61B604D71}" dt="2025-06-16T15:21:45.501" v="5082" actId="1035"/>
          <ac:spMkLst>
            <pc:docMk/>
            <pc:sldMk cId="2412790101" sldId="256"/>
            <ac:spMk id="80" creationId="{89BE9E96-BFA1-4F33-FE40-86996381177C}"/>
          </ac:spMkLst>
        </pc:spChg>
        <pc:spChg chg="add mod">
          <ac:chgData name="Fatima Pillosu" userId="a6295d4dc9e22643" providerId="LiveId" clId="{E45A9BF4-C197-4918-8A99-49F61B604D71}" dt="2025-06-16T15:28:46.411" v="5825" actId="207"/>
          <ac:spMkLst>
            <pc:docMk/>
            <pc:sldMk cId="2412790101" sldId="256"/>
            <ac:spMk id="81" creationId="{15CA4F09-F1A7-41A4-A86D-36FE77C2FC9C}"/>
          </ac:spMkLst>
        </pc:spChg>
        <pc:spChg chg="add mod">
          <ac:chgData name="Fatima Pillosu" userId="a6295d4dc9e22643" providerId="LiveId" clId="{E45A9BF4-C197-4918-8A99-49F61B604D71}" dt="2025-06-16T15:21:57.143" v="5097" actId="1035"/>
          <ac:spMkLst>
            <pc:docMk/>
            <pc:sldMk cId="2412790101" sldId="256"/>
            <ac:spMk id="82" creationId="{A085CE71-3342-BA31-3A90-DFA9885418B7}"/>
          </ac:spMkLst>
        </pc:spChg>
        <pc:spChg chg="add mod">
          <ac:chgData name="Fatima Pillosu" userId="a6295d4dc9e22643" providerId="LiveId" clId="{E45A9BF4-C197-4918-8A99-49F61B604D71}" dt="2025-06-16T15:24:44.842" v="5368" actId="207"/>
          <ac:spMkLst>
            <pc:docMk/>
            <pc:sldMk cId="2412790101" sldId="256"/>
            <ac:spMk id="83" creationId="{5A8C9634-9682-9574-2A41-A1E6BF3F9779}"/>
          </ac:spMkLst>
        </pc:spChg>
        <pc:picChg chg="add del mod">
          <ac:chgData name="Fatima Pillosu" userId="a6295d4dc9e22643" providerId="LiveId" clId="{E45A9BF4-C197-4918-8A99-49F61B604D71}" dt="2025-06-16T14:19:36.396" v="3668" actId="478"/>
          <ac:picMkLst>
            <pc:docMk/>
            <pc:sldMk cId="2412790101" sldId="256"/>
            <ac:picMk id="47" creationId="{BCE75B88-FEA8-E4FF-2EBF-463FC069C33A}"/>
          </ac:picMkLst>
        </pc:picChg>
        <pc:picChg chg="add del mod ord modCrop">
          <ac:chgData name="Fatima Pillosu" userId="a6295d4dc9e22643" providerId="LiveId" clId="{E45A9BF4-C197-4918-8A99-49F61B604D71}" dt="2025-06-16T14:49:40.012" v="4413" actId="478"/>
          <ac:picMkLst>
            <pc:docMk/>
            <pc:sldMk cId="2412790101" sldId="256"/>
            <ac:picMk id="67" creationId="{1D9860DC-EBCA-A283-9EC6-AE5AADEE7544}"/>
          </ac:picMkLst>
        </pc:picChg>
        <pc:picChg chg="add del mod modCrop">
          <ac:chgData name="Fatima Pillosu" userId="a6295d4dc9e22643" providerId="LiveId" clId="{E45A9BF4-C197-4918-8A99-49F61B604D71}" dt="2025-06-16T14:49:40.012" v="4413" actId="478"/>
          <ac:picMkLst>
            <pc:docMk/>
            <pc:sldMk cId="2412790101" sldId="256"/>
            <ac:picMk id="68" creationId="{0801E415-EC9A-6875-C7ED-1D2434BC186F}"/>
          </ac:picMkLst>
        </pc:picChg>
        <pc:cxnChg chg="add del mod">
          <ac:chgData name="Fatima Pillosu" userId="a6295d4dc9e22643" providerId="LiveId" clId="{E45A9BF4-C197-4918-8A99-49F61B604D71}" dt="2025-06-16T13:56:07.507" v="3397" actId="478"/>
          <ac:cxnSpMkLst>
            <pc:docMk/>
            <pc:sldMk cId="2412790101" sldId="256"/>
            <ac:cxnSpMk id="15" creationId="{D31AED20-CCB3-4490-522C-CFA515D0B76F}"/>
          </ac:cxnSpMkLst>
        </pc:cxn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6" creationId="{50849AC7-0405-6E4C-255B-2854D4AC2067}"/>
          </ac:cxnSpMkLst>
        </pc:cxnChg>
        <pc:cxnChg chg="add del mod">
          <ac:chgData name="Fatima Pillosu" userId="a6295d4dc9e22643" providerId="LiveId" clId="{E45A9BF4-C197-4918-8A99-49F61B604D71}" dt="2025-06-11T15:23:24.712" v="1030" actId="21"/>
          <ac:cxnSpMkLst>
            <pc:docMk/>
            <pc:sldMk cId="2412790101" sldId="256"/>
            <ac:cxnSpMk id="27" creationId="{D31AED20-CCB3-4490-522C-CFA515D0B76F}"/>
          </ac:cxnSpMkLst>
        </pc:cxnChg>
        <pc:cxnChg chg="add del mod">
          <ac:chgData name="Fatima Pillosu" userId="a6295d4dc9e22643" providerId="LiveId" clId="{E45A9BF4-C197-4918-8A99-49F61B604D71}" dt="2025-06-16T13:43:42.890" v="3222" actId="478"/>
          <ac:cxnSpMkLst>
            <pc:docMk/>
            <pc:sldMk cId="2412790101" sldId="256"/>
            <ac:cxnSpMk id="27" creationId="{EE3B3A0B-144D-C7F9-226A-1EAD8FC5E1D4}"/>
          </ac:cxnSpMkLst>
        </pc:cxnChg>
        <pc:cxnChg chg="del mod">
          <ac:chgData name="Fatima Pillosu" userId="a6295d4dc9e22643" providerId="LiveId" clId="{E45A9BF4-C197-4918-8A99-49F61B604D71}" dt="2025-06-11T15:06:44.758" v="677" actId="21"/>
          <ac:cxnSpMkLst>
            <pc:docMk/>
            <pc:sldMk cId="2412790101" sldId="256"/>
            <ac:cxnSpMk id="32" creationId="{D31AED20-CCB3-4490-522C-CFA515D0B76F}"/>
          </ac:cxnSpMkLst>
        </pc:cxnChg>
        <pc:cxnChg chg="add del mod">
          <ac:chgData name="Fatima Pillosu" userId="a6295d4dc9e22643" providerId="LiveId" clId="{E45A9BF4-C197-4918-8A99-49F61B604D71}" dt="2025-06-16T11:44:31.514" v="3154" actId="21"/>
          <ac:cxnSpMkLst>
            <pc:docMk/>
            <pc:sldMk cId="2412790101" sldId="256"/>
            <ac:cxnSpMk id="45" creationId="{D31AED20-CCB3-4490-522C-CFA515D0B76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F351E-84E9-41B7-B0E8-3865FDEE6578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6013" y="1143000"/>
            <a:ext cx="2085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0BF31-CB9A-440A-B6D9-4411B70F4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1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01553"/>
            <a:ext cx="3519170" cy="2130602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214319"/>
            <a:ext cx="3105150" cy="1477538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14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15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25823"/>
            <a:ext cx="892731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25823"/>
            <a:ext cx="2626439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07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31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525705"/>
            <a:ext cx="3570923" cy="25456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095460"/>
            <a:ext cx="3570923" cy="1338709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79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629117"/>
            <a:ext cx="1759585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629117"/>
            <a:ext cx="1759585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5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25825"/>
            <a:ext cx="3570923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00205"/>
            <a:ext cx="1751498" cy="735227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235432"/>
            <a:ext cx="1751498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00205"/>
            <a:ext cx="1760124" cy="735227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235432"/>
            <a:ext cx="1760124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36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37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78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07988"/>
            <a:ext cx="1335322" cy="1427956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881141"/>
            <a:ext cx="2095976" cy="434903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835944"/>
            <a:ext cx="1335322" cy="3401313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06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07988"/>
            <a:ext cx="1335322" cy="1427956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881141"/>
            <a:ext cx="2095976" cy="434903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835944"/>
            <a:ext cx="1335322" cy="3401313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96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25825"/>
            <a:ext cx="3570923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629117"/>
            <a:ext cx="3570923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5672162"/>
            <a:ext cx="93154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5672162"/>
            <a:ext cx="139731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5672162"/>
            <a:ext cx="93154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50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DDAF3D54-885E-2A29-8D7C-F2C70C58F5B5}"/>
              </a:ext>
            </a:extLst>
          </p:cNvPr>
          <p:cNvSpPr/>
          <p:nvPr/>
        </p:nvSpPr>
        <p:spPr>
          <a:xfrm>
            <a:off x="77605" y="730399"/>
            <a:ext cx="1224000" cy="216000"/>
          </a:xfrm>
          <a:prstGeom prst="rect">
            <a:avLst/>
          </a:prstGeom>
          <a:solidFill>
            <a:srgbClr val="FF595E"/>
          </a:solidFill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5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EFB0F9E-EAA7-196F-C228-8E60F991BC87}"/>
              </a:ext>
            </a:extLst>
          </p:cNvPr>
          <p:cNvCxnSpPr>
            <a:cxnSpLocks/>
          </p:cNvCxnSpPr>
          <p:nvPr/>
        </p:nvCxnSpPr>
        <p:spPr>
          <a:xfrm>
            <a:off x="913466" y="3310447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48F0C27-A3C0-0D22-B0DD-982C250DDB9F}"/>
              </a:ext>
            </a:extLst>
          </p:cNvPr>
          <p:cNvCxnSpPr>
            <a:cxnSpLocks/>
          </p:cNvCxnSpPr>
          <p:nvPr/>
        </p:nvCxnSpPr>
        <p:spPr>
          <a:xfrm>
            <a:off x="913466" y="3455685"/>
            <a:ext cx="948765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C470C04-2752-3CD1-E53B-F6F66EE54B50}"/>
              </a:ext>
            </a:extLst>
          </p:cNvPr>
          <p:cNvCxnSpPr>
            <a:cxnSpLocks/>
          </p:cNvCxnSpPr>
          <p:nvPr/>
        </p:nvCxnSpPr>
        <p:spPr>
          <a:xfrm>
            <a:off x="1855841" y="3310447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B9E2BD3-3D4A-E412-8599-2EA772B259AF}"/>
              </a:ext>
            </a:extLst>
          </p:cNvPr>
          <p:cNvCxnSpPr>
            <a:cxnSpLocks/>
          </p:cNvCxnSpPr>
          <p:nvPr/>
        </p:nvCxnSpPr>
        <p:spPr>
          <a:xfrm>
            <a:off x="434019" y="3310447"/>
            <a:ext cx="0" cy="19934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5D0FF50-2781-0DCC-C0D9-ADA0C1ACED07}"/>
              </a:ext>
            </a:extLst>
          </p:cNvPr>
          <p:cNvCxnSpPr>
            <a:cxnSpLocks/>
          </p:cNvCxnSpPr>
          <p:nvPr/>
        </p:nvCxnSpPr>
        <p:spPr>
          <a:xfrm>
            <a:off x="434019" y="3509794"/>
            <a:ext cx="325903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896ECB-2E59-82BB-E40E-2987D28298F2}"/>
              </a:ext>
            </a:extLst>
          </p:cNvPr>
          <p:cNvCxnSpPr>
            <a:cxnSpLocks/>
          </p:cNvCxnSpPr>
          <p:nvPr/>
        </p:nvCxnSpPr>
        <p:spPr>
          <a:xfrm>
            <a:off x="3693053" y="3310447"/>
            <a:ext cx="0" cy="19934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60B3181-DDCD-E837-7B28-B4A995A3010D}"/>
              </a:ext>
            </a:extLst>
          </p:cNvPr>
          <p:cNvCxnSpPr>
            <a:cxnSpLocks/>
          </p:cNvCxnSpPr>
          <p:nvPr/>
        </p:nvCxnSpPr>
        <p:spPr>
          <a:xfrm>
            <a:off x="2290708" y="3310447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78A098-4DC1-9194-A43E-2FDA922541F6}"/>
              </a:ext>
            </a:extLst>
          </p:cNvPr>
          <p:cNvCxnSpPr>
            <a:cxnSpLocks/>
          </p:cNvCxnSpPr>
          <p:nvPr/>
        </p:nvCxnSpPr>
        <p:spPr>
          <a:xfrm flipV="1">
            <a:off x="2280221" y="3454447"/>
            <a:ext cx="947044" cy="12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1DD1F03-A5DE-B5B4-998E-5B323E581E66}"/>
              </a:ext>
            </a:extLst>
          </p:cNvPr>
          <p:cNvCxnSpPr>
            <a:cxnSpLocks/>
          </p:cNvCxnSpPr>
          <p:nvPr/>
        </p:nvCxnSpPr>
        <p:spPr>
          <a:xfrm>
            <a:off x="3227265" y="3303529"/>
            <a:ext cx="0" cy="15091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2CE8AC50-A4E3-9DB6-F606-EB886BE8550D}"/>
              </a:ext>
            </a:extLst>
          </p:cNvPr>
          <p:cNvSpPr txBox="1"/>
          <p:nvPr/>
        </p:nvSpPr>
        <p:spPr>
          <a:xfrm>
            <a:off x="218756" y="1038538"/>
            <a:ext cx="1106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post-processed global NWP rainfall forecasts successfully identify areas at risk of flash floods up to medium-range lead times? 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BF45082-5DBA-2BDA-6B3B-1CE304EDBB0F}"/>
              </a:ext>
            </a:extLst>
          </p:cNvPr>
          <p:cNvSpPr/>
          <p:nvPr/>
        </p:nvSpPr>
        <p:spPr>
          <a:xfrm>
            <a:off x="79300" y="974072"/>
            <a:ext cx="198000" cy="1075908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1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C34E010-EA2E-EFF4-B042-AAD8E29801DE}"/>
              </a:ext>
            </a:extLst>
          </p:cNvPr>
          <p:cNvSpPr/>
          <p:nvPr/>
        </p:nvSpPr>
        <p:spPr>
          <a:xfrm>
            <a:off x="79300" y="972661"/>
            <a:ext cx="1224000" cy="1071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596FB15-C5C4-A883-D8B1-8941F744109D}"/>
              </a:ext>
            </a:extLst>
          </p:cNvPr>
          <p:cNvSpPr/>
          <p:nvPr/>
        </p:nvSpPr>
        <p:spPr>
          <a:xfrm>
            <a:off x="79300" y="2054767"/>
            <a:ext cx="198000" cy="1251853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Contribution to knowledge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42EDCB3-530B-AEEA-AFDB-D0EC689D20F0}"/>
              </a:ext>
            </a:extLst>
          </p:cNvPr>
          <p:cNvSpPr/>
          <p:nvPr/>
        </p:nvSpPr>
        <p:spPr>
          <a:xfrm>
            <a:off x="79300" y="2044515"/>
            <a:ext cx="1224000" cy="1253267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9AA91AB-0F00-9123-C1B1-2024DAA6ECFC}"/>
              </a:ext>
            </a:extLst>
          </p:cNvPr>
          <p:cNvSpPr txBox="1"/>
          <p:nvPr/>
        </p:nvSpPr>
        <p:spPr>
          <a:xfrm>
            <a:off x="191017" y="2013881"/>
            <a:ext cx="1188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a </a:t>
            </a:r>
          </a:p>
          <a:p>
            <a:pPr algn="ctr"/>
            <a:r>
              <a:rPr lang="en-US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flash-flood-focused verification framework &amp; benchmark rainfall-based predictions performance for comparative assessment against more sophisticated predictions.</a:t>
            </a:r>
            <a:endParaRPr lang="en-GB" sz="800" dirty="0">
              <a:solidFill>
                <a:srgbClr val="FF59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D607AC0-72FD-2A38-E500-5793D9FCFE8C}"/>
              </a:ext>
            </a:extLst>
          </p:cNvPr>
          <p:cNvSpPr/>
          <p:nvPr/>
        </p:nvSpPr>
        <p:spPr>
          <a:xfrm>
            <a:off x="1450393" y="974072"/>
            <a:ext cx="198000" cy="1075908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2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443D769-35EA-ACBB-55BC-2A7FE9B1D174}"/>
              </a:ext>
            </a:extLst>
          </p:cNvPr>
          <p:cNvSpPr/>
          <p:nvPr/>
        </p:nvSpPr>
        <p:spPr>
          <a:xfrm>
            <a:off x="1450393" y="972661"/>
            <a:ext cx="1224000" cy="1071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DA3DE8D-1806-5542-AE87-86B40C29C4B6}"/>
              </a:ext>
            </a:extLst>
          </p:cNvPr>
          <p:cNvSpPr/>
          <p:nvPr/>
        </p:nvSpPr>
        <p:spPr>
          <a:xfrm>
            <a:off x="1450393" y="2044515"/>
            <a:ext cx="1224000" cy="1253524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E801C4A-0276-1937-0649-23B933A9FD4C}"/>
              </a:ext>
            </a:extLst>
          </p:cNvPr>
          <p:cNvSpPr txBox="1"/>
          <p:nvPr/>
        </p:nvSpPr>
        <p:spPr>
          <a:xfrm>
            <a:off x="1549393" y="2013881"/>
            <a:ext cx="1209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Establishment of feasibility/predictability of medium-range data-driven prediction of areas at risk of flash floods &amp; comparative performance assessment against rainfall-based predictions.</a:t>
            </a:r>
            <a:endParaRPr lang="en-GB" sz="800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541EEEE-3369-14C3-9119-24FBFEC538F6}"/>
              </a:ext>
            </a:extLst>
          </p:cNvPr>
          <p:cNvSpPr txBox="1"/>
          <p:nvPr/>
        </p:nvSpPr>
        <p:spPr>
          <a:xfrm>
            <a:off x="1567992" y="976982"/>
            <a:ext cx="1164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medium-range data-driven hydro-met predictions of areas at risk of flash floods feasible with global reanalysis, forecasts, and impact flash flood reports?</a:t>
            </a:r>
            <a:endParaRPr lang="en-GB" sz="800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668C935-54EA-6F8F-0BB1-E7014CC096D7}"/>
              </a:ext>
            </a:extLst>
          </p:cNvPr>
          <p:cNvSpPr/>
          <p:nvPr/>
        </p:nvSpPr>
        <p:spPr>
          <a:xfrm>
            <a:off x="2821485" y="972661"/>
            <a:ext cx="1224000" cy="1071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E97B7E9-5251-BE9A-AE14-9D7F6768E5D3}"/>
              </a:ext>
            </a:extLst>
          </p:cNvPr>
          <p:cNvSpPr/>
          <p:nvPr/>
        </p:nvSpPr>
        <p:spPr>
          <a:xfrm>
            <a:off x="2821485" y="2044515"/>
            <a:ext cx="1224000" cy="1253263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EEE2271-5967-5ABD-F72A-2D4C2F26C2AA}"/>
              </a:ext>
            </a:extLst>
          </p:cNvPr>
          <p:cNvSpPr txBox="1"/>
          <p:nvPr/>
        </p:nvSpPr>
        <p:spPr>
          <a:xfrm>
            <a:off x="2945613" y="976982"/>
            <a:ext cx="1153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coverage-density trade-off influence training data strategies to develop predictions of areas at risk of flash flood over a continuous global domain?</a:t>
            </a:r>
            <a:endParaRPr lang="en-GB" sz="800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686655B-80AB-878D-8415-307EA53EFB5C}"/>
              </a:ext>
            </a:extLst>
          </p:cNvPr>
          <p:cNvSpPr txBox="1"/>
          <p:nvPr/>
        </p:nvSpPr>
        <p:spPr>
          <a:xfrm>
            <a:off x="2948744" y="2013881"/>
            <a:ext cx="1153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Systematic empirical sensitivity analysis of training data strategies for global predictions of areas at risk of flash floods under coverage-density trade-off &amp; predictions assessment outside the training domain.</a:t>
            </a:r>
            <a:endParaRPr lang="en-GB" sz="800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0097D71-B402-A483-CFFA-F86F3C56053E}"/>
              </a:ext>
            </a:extLst>
          </p:cNvPr>
          <p:cNvSpPr/>
          <p:nvPr/>
        </p:nvSpPr>
        <p:spPr>
          <a:xfrm>
            <a:off x="2821485" y="978645"/>
            <a:ext cx="198000" cy="1075908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3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C12668F-DD4B-D648-D773-7F3063B04CBF}"/>
              </a:ext>
            </a:extLst>
          </p:cNvPr>
          <p:cNvSpPr/>
          <p:nvPr/>
        </p:nvSpPr>
        <p:spPr>
          <a:xfrm>
            <a:off x="1450393" y="2059107"/>
            <a:ext cx="198000" cy="1251853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Contribution to knowledge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7F6A371-1CCF-3C24-C1E6-C283E45C2C4D}"/>
              </a:ext>
            </a:extLst>
          </p:cNvPr>
          <p:cNvSpPr/>
          <p:nvPr/>
        </p:nvSpPr>
        <p:spPr>
          <a:xfrm>
            <a:off x="2821485" y="2059107"/>
            <a:ext cx="198000" cy="1251853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Contribution to knowledge</a:t>
            </a:r>
            <a:endParaRPr lang="en-GB" sz="800" dirty="0">
              <a:solidFill>
                <a:schemeClr val="bg1"/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B7862D4-1298-4201-3E9B-0C0AE48A6334}"/>
              </a:ext>
            </a:extLst>
          </p:cNvPr>
          <p:cNvCxnSpPr>
            <a:cxnSpLocks/>
          </p:cNvCxnSpPr>
          <p:nvPr/>
        </p:nvCxnSpPr>
        <p:spPr>
          <a:xfrm flipH="1">
            <a:off x="54269" y="204366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8886F03-706D-F1B0-335A-D2C6E14F7178}"/>
              </a:ext>
            </a:extLst>
          </p:cNvPr>
          <p:cNvCxnSpPr>
            <a:cxnSpLocks/>
          </p:cNvCxnSpPr>
          <p:nvPr/>
        </p:nvCxnSpPr>
        <p:spPr>
          <a:xfrm flipH="1">
            <a:off x="1431665" y="204366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7CC8F6F-2172-8D1D-B066-74AD5E0FCC53}"/>
              </a:ext>
            </a:extLst>
          </p:cNvPr>
          <p:cNvCxnSpPr>
            <a:cxnSpLocks/>
          </p:cNvCxnSpPr>
          <p:nvPr/>
        </p:nvCxnSpPr>
        <p:spPr>
          <a:xfrm flipH="1">
            <a:off x="2798970" y="2043661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BE24FD28-FAFB-884F-4CE7-E4FD5429F6E3}"/>
              </a:ext>
            </a:extLst>
          </p:cNvPr>
          <p:cNvSpPr txBox="1"/>
          <p:nvPr/>
        </p:nvSpPr>
        <p:spPr>
          <a:xfrm>
            <a:off x="172856" y="508342"/>
            <a:ext cx="3776818" cy="21544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GB" sz="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ANALYSIS </a:t>
            </a:r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6EB6FA0-CBE1-9983-F1CC-346BCA2848D4}"/>
              </a:ext>
            </a:extLst>
          </p:cNvPr>
          <p:cNvSpPr txBox="1"/>
          <p:nvPr/>
        </p:nvSpPr>
        <p:spPr>
          <a:xfrm>
            <a:off x="-81390" y="-77490"/>
            <a:ext cx="460057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Thesis’ integrated experimental strategy </a:t>
            </a:r>
          </a:p>
          <a:p>
            <a:r>
              <a:rPr lang="en-US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Methodological decisions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underlying the research components outlined by the research questions in each main analysis chapter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137CFD3-310B-C4B7-5CBF-D6EBE8384DFF}"/>
              </a:ext>
            </a:extLst>
          </p:cNvPr>
          <p:cNvSpPr/>
          <p:nvPr/>
        </p:nvSpPr>
        <p:spPr>
          <a:xfrm>
            <a:off x="27388" y="3649228"/>
            <a:ext cx="4083522" cy="244732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097776E-A046-4D6E-89DA-50B1F5A3FAF4}"/>
              </a:ext>
            </a:extLst>
          </p:cNvPr>
          <p:cNvSpPr txBox="1"/>
          <p:nvPr/>
        </p:nvSpPr>
        <p:spPr>
          <a:xfrm>
            <a:off x="-48406" y="3717608"/>
            <a:ext cx="553998" cy="2309583"/>
          </a:xfrm>
          <a:prstGeom prst="rect">
            <a:avLst/>
          </a:prstGeom>
          <a:noFill/>
          <a:ln w="6350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METHODOLOGICAL </a:t>
            </a:r>
          </a:p>
          <a:p>
            <a:pPr algn="ctr"/>
            <a:r>
              <a: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DECISIONS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402EF05-0A8D-81FE-F96A-820C0CB99803}"/>
              </a:ext>
            </a:extLst>
          </p:cNvPr>
          <p:cNvSpPr/>
          <p:nvPr/>
        </p:nvSpPr>
        <p:spPr>
          <a:xfrm>
            <a:off x="1398985" y="5307191"/>
            <a:ext cx="255897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CDF8D29-A1A4-B6EF-CC2D-02154951F423}"/>
              </a:ext>
            </a:extLst>
          </p:cNvPr>
          <p:cNvSpPr/>
          <p:nvPr/>
        </p:nvSpPr>
        <p:spPr>
          <a:xfrm>
            <a:off x="430307" y="5306675"/>
            <a:ext cx="971299" cy="72230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5F22480-43D2-EC6C-C595-536DDF09AC46}"/>
              </a:ext>
            </a:extLst>
          </p:cNvPr>
          <p:cNvSpPr txBox="1"/>
          <p:nvPr/>
        </p:nvSpPr>
        <p:spPr>
          <a:xfrm>
            <a:off x="1398985" y="5334308"/>
            <a:ext cx="256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MODEL DEVELOPMENT STRATEGY </a:t>
            </a:r>
          </a:p>
          <a:p>
            <a:r>
              <a:rPr lang="en-GB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develop hydro-met predictions of areas at risk of flash floods under imbalanced observational datasets.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5CF77BB-AB79-BDF7-1AD9-C8ABDB188BCE}"/>
              </a:ext>
            </a:extLst>
          </p:cNvPr>
          <p:cNvSpPr txBox="1"/>
          <p:nvPr/>
        </p:nvSpPr>
        <p:spPr>
          <a:xfrm>
            <a:off x="454940" y="5368219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E0D8E67-F738-7066-FAAB-7F1C9C0D3446}"/>
              </a:ext>
            </a:extLst>
          </p:cNvPr>
          <p:cNvSpPr txBox="1"/>
          <p:nvPr/>
        </p:nvSpPr>
        <p:spPr>
          <a:xfrm>
            <a:off x="438464" y="5434831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3.3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716E92A3-A5CC-93CB-1E03-1C50F1F6DD03}"/>
              </a:ext>
            </a:extLst>
          </p:cNvPr>
          <p:cNvSpPr/>
          <p:nvPr/>
        </p:nvSpPr>
        <p:spPr>
          <a:xfrm>
            <a:off x="1450393" y="730399"/>
            <a:ext cx="1224000" cy="216000"/>
          </a:xfrm>
          <a:prstGeom prst="rect">
            <a:avLst/>
          </a:prstGeom>
          <a:solidFill>
            <a:srgbClr val="E68301"/>
          </a:solidFill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6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C0C067FC-01D1-B083-6206-56A46662729A}"/>
              </a:ext>
            </a:extLst>
          </p:cNvPr>
          <p:cNvSpPr/>
          <p:nvPr/>
        </p:nvSpPr>
        <p:spPr>
          <a:xfrm>
            <a:off x="2821485" y="730399"/>
            <a:ext cx="1224000" cy="216000"/>
          </a:xfrm>
          <a:prstGeom prst="rect">
            <a:avLst/>
          </a:prstGeom>
          <a:solidFill>
            <a:srgbClr val="3F37C9"/>
          </a:solidFill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7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D7F4AD5-25B7-BAEA-8569-DB83FEE43849}"/>
              </a:ext>
            </a:extLst>
          </p:cNvPr>
          <p:cNvSpPr/>
          <p:nvPr/>
        </p:nvSpPr>
        <p:spPr>
          <a:xfrm>
            <a:off x="3992584" y="5354321"/>
            <a:ext cx="72000" cy="180000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B6A9FC9-F3C1-5895-CA5F-B15DBB77577A}"/>
              </a:ext>
            </a:extLst>
          </p:cNvPr>
          <p:cNvSpPr/>
          <p:nvPr/>
        </p:nvSpPr>
        <p:spPr>
          <a:xfrm>
            <a:off x="3992535" y="5577191"/>
            <a:ext cx="72000" cy="180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5CF1250-8412-5C11-F69E-0FAB83004366}"/>
              </a:ext>
            </a:extLst>
          </p:cNvPr>
          <p:cNvSpPr/>
          <p:nvPr/>
        </p:nvSpPr>
        <p:spPr>
          <a:xfrm>
            <a:off x="3992535" y="5800061"/>
            <a:ext cx="72000" cy="180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49A66B3-B899-4304-E071-230DD34AFBC3}"/>
              </a:ext>
            </a:extLst>
          </p:cNvPr>
          <p:cNvSpPr/>
          <p:nvPr/>
        </p:nvSpPr>
        <p:spPr>
          <a:xfrm>
            <a:off x="1398985" y="4509731"/>
            <a:ext cx="255897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949695F-9A1D-9DE9-6A11-1A7363D5D06D}"/>
              </a:ext>
            </a:extLst>
          </p:cNvPr>
          <p:cNvSpPr/>
          <p:nvPr/>
        </p:nvSpPr>
        <p:spPr>
          <a:xfrm>
            <a:off x="430307" y="4509215"/>
            <a:ext cx="971299" cy="72230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6499A74-7ADD-8575-125F-3A9F7DAB54FD}"/>
              </a:ext>
            </a:extLst>
          </p:cNvPr>
          <p:cNvSpPr txBox="1"/>
          <p:nvPr/>
        </p:nvSpPr>
        <p:spPr>
          <a:xfrm>
            <a:off x="454940" y="4570759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7998562-8C2F-313F-516D-39037195BB26}"/>
              </a:ext>
            </a:extLst>
          </p:cNvPr>
          <p:cNvSpPr txBox="1"/>
          <p:nvPr/>
        </p:nvSpPr>
        <p:spPr>
          <a:xfrm>
            <a:off x="438464" y="4637371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3.2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9DCB9E7-9969-30B1-1527-F3C1B48C49B7}"/>
              </a:ext>
            </a:extLst>
          </p:cNvPr>
          <p:cNvSpPr/>
          <p:nvPr/>
        </p:nvSpPr>
        <p:spPr>
          <a:xfrm>
            <a:off x="3992584" y="4556861"/>
            <a:ext cx="72000" cy="180000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F274C89-4394-9AD6-7151-D15B4347E65E}"/>
              </a:ext>
            </a:extLst>
          </p:cNvPr>
          <p:cNvSpPr/>
          <p:nvPr/>
        </p:nvSpPr>
        <p:spPr>
          <a:xfrm>
            <a:off x="3992535" y="4779731"/>
            <a:ext cx="72000" cy="180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772E2B6A-3C18-0834-C5C4-DEC2F51BF4EB}"/>
              </a:ext>
            </a:extLst>
          </p:cNvPr>
          <p:cNvSpPr/>
          <p:nvPr/>
        </p:nvSpPr>
        <p:spPr>
          <a:xfrm>
            <a:off x="3992535" y="5002601"/>
            <a:ext cx="72000" cy="180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0D3517E-1814-BABC-8B8F-AB5B211A3AA1}"/>
              </a:ext>
            </a:extLst>
          </p:cNvPr>
          <p:cNvSpPr/>
          <p:nvPr/>
        </p:nvSpPr>
        <p:spPr>
          <a:xfrm>
            <a:off x="1398985" y="3717609"/>
            <a:ext cx="255897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6BE4838-1365-D3B7-CEDE-D7E2E62B7F31}"/>
              </a:ext>
            </a:extLst>
          </p:cNvPr>
          <p:cNvSpPr/>
          <p:nvPr/>
        </p:nvSpPr>
        <p:spPr>
          <a:xfrm>
            <a:off x="430307" y="3717093"/>
            <a:ext cx="971299" cy="72230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735F6D1-5555-E7D6-D0BB-A64923855C01}"/>
              </a:ext>
            </a:extLst>
          </p:cNvPr>
          <p:cNvSpPr txBox="1"/>
          <p:nvPr/>
        </p:nvSpPr>
        <p:spPr>
          <a:xfrm>
            <a:off x="454940" y="3778637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B972E94-DE4C-66D0-A6A3-F1E9C69D6169}"/>
              </a:ext>
            </a:extLst>
          </p:cNvPr>
          <p:cNvSpPr txBox="1"/>
          <p:nvPr/>
        </p:nvSpPr>
        <p:spPr>
          <a:xfrm>
            <a:off x="438464" y="3845249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3.1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F40EDD3-6828-DA92-C5B8-A892A73FD4CE}"/>
              </a:ext>
            </a:extLst>
          </p:cNvPr>
          <p:cNvSpPr/>
          <p:nvPr/>
        </p:nvSpPr>
        <p:spPr>
          <a:xfrm>
            <a:off x="3992584" y="3764739"/>
            <a:ext cx="72000" cy="180000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BC09263-C830-303A-BB0C-2207AFEFF22B}"/>
              </a:ext>
            </a:extLst>
          </p:cNvPr>
          <p:cNvSpPr/>
          <p:nvPr/>
        </p:nvSpPr>
        <p:spPr>
          <a:xfrm>
            <a:off x="3992535" y="3987609"/>
            <a:ext cx="72000" cy="180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BFC4AA3-C582-B088-949F-3006D7236AAA}"/>
              </a:ext>
            </a:extLst>
          </p:cNvPr>
          <p:cNvSpPr/>
          <p:nvPr/>
        </p:nvSpPr>
        <p:spPr>
          <a:xfrm>
            <a:off x="3992535" y="4210479"/>
            <a:ext cx="72000" cy="180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7A4B2C5-47D5-3495-68D8-2CB424DC7257}"/>
              </a:ext>
            </a:extLst>
          </p:cNvPr>
          <p:cNvSpPr txBox="1"/>
          <p:nvPr/>
        </p:nvSpPr>
        <p:spPr>
          <a:xfrm>
            <a:off x="1398985" y="3794288"/>
            <a:ext cx="2450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 OF DATA SOURCES </a:t>
            </a:r>
          </a:p>
          <a:p>
            <a:r>
              <a:rPr lang="en-GB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model development and operational implementation, and forecast verification. 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C1CA93F-6FAF-42B3-BBBF-433BE0D7EC13}"/>
              </a:ext>
            </a:extLst>
          </p:cNvPr>
          <p:cNvSpPr txBox="1"/>
          <p:nvPr/>
        </p:nvSpPr>
        <p:spPr>
          <a:xfrm>
            <a:off x="1398985" y="4593378"/>
            <a:ext cx="2396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 VERIFICATION STRATEGY</a:t>
            </a:r>
          </a:p>
          <a:p>
            <a:r>
              <a:rPr lang="en-GB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rainfall-based and hydro-met predictions of areas at risk of flash floods.</a:t>
            </a:r>
          </a:p>
        </p:txBody>
      </p:sp>
    </p:spTree>
    <p:extLst>
      <p:ext uri="{BB962C8B-B14F-4D97-AF65-F5344CB8AC3E}">
        <p14:creationId xmlns:p14="http://schemas.microsoft.com/office/powerpoint/2010/main" val="428911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248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2025-04-07T14:41:43Z</dcterms:created>
  <dcterms:modified xsi:type="dcterms:W3CDTF">2025-06-25T15:39:11Z</dcterms:modified>
</cp:coreProperties>
</file>