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1940-DD68-4CEA-9DDC-F961E0B3FF69}" v="25" dt="2025-05-24T16:57:28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6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F071940-DD68-4CEA-9DDC-F961E0B3FF69}"/>
    <pc:docChg chg="undo custSel addSld delSld modSld">
      <pc:chgData name="Fatima Pillosu" userId="a6295d4dc9e22643" providerId="LiveId" clId="{0F071940-DD68-4CEA-9DDC-F961E0B3FF69}" dt="2025-05-24T17:04:31.715" v="507" actId="47"/>
      <pc:docMkLst>
        <pc:docMk/>
      </pc:docMkLst>
      <pc:sldChg chg="addSp delSp modSp mod">
        <pc:chgData name="Fatima Pillosu" userId="a6295d4dc9e22643" providerId="LiveId" clId="{0F071940-DD68-4CEA-9DDC-F961E0B3FF69}" dt="2025-05-24T17:04:13.970" v="506" actId="1076"/>
        <pc:sldMkLst>
          <pc:docMk/>
          <pc:sldMk cId="2001934226" sldId="256"/>
        </pc:sldMkLst>
        <pc:spChg chg="mod">
          <ac:chgData name="Fatima Pillosu" userId="a6295d4dc9e22643" providerId="LiveId" clId="{0F071940-DD68-4CEA-9DDC-F961E0B3FF69}" dt="2025-05-24T16:43:01.876" v="183" actId="255"/>
          <ac:spMkLst>
            <pc:docMk/>
            <pc:sldMk cId="2001934226" sldId="256"/>
            <ac:spMk id="17" creationId="{7D251682-B46D-DC7E-8C5E-59DFF1C27261}"/>
          </ac:spMkLst>
        </pc:spChg>
        <pc:spChg chg="mod">
          <ac:chgData name="Fatima Pillosu" userId="a6295d4dc9e22643" providerId="LiveId" clId="{0F071940-DD68-4CEA-9DDC-F961E0B3FF69}" dt="2025-05-24T17:03:26.104" v="487" actId="1036"/>
          <ac:spMkLst>
            <pc:docMk/>
            <pc:sldMk cId="2001934226" sldId="256"/>
            <ac:spMk id="18" creationId="{18F79773-A305-6943-D6AB-6A9BB374B2B4}"/>
          </ac:spMkLst>
        </pc:spChg>
        <pc:spChg chg="mod">
          <ac:chgData name="Fatima Pillosu" userId="a6295d4dc9e22643" providerId="LiveId" clId="{0F071940-DD68-4CEA-9DDC-F961E0B3FF69}" dt="2025-05-24T17:04:04.288" v="504" actId="1076"/>
          <ac:spMkLst>
            <pc:docMk/>
            <pc:sldMk cId="2001934226" sldId="256"/>
            <ac:spMk id="21" creationId="{0284A2DC-04F5-0D2C-8A57-01740B49A0AD}"/>
          </ac:spMkLst>
        </pc:spChg>
        <pc:spChg chg="mod">
          <ac:chgData name="Fatima Pillosu" userId="a6295d4dc9e22643" providerId="LiveId" clId="{0F071940-DD68-4CEA-9DDC-F961E0B3FF69}" dt="2025-05-24T17:03:40.293" v="499" actId="1035"/>
          <ac:spMkLst>
            <pc:docMk/>
            <pc:sldMk cId="2001934226" sldId="256"/>
            <ac:spMk id="22" creationId="{7792FD3C-224E-D659-A131-B255E8E96E52}"/>
          </ac:spMkLst>
        </pc:spChg>
        <pc:spChg chg="mod">
          <ac:chgData name="Fatima Pillosu" userId="a6295d4dc9e22643" providerId="LiveId" clId="{0F071940-DD68-4CEA-9DDC-F961E0B3FF69}" dt="2025-05-24T17:04:09.647" v="505" actId="1076"/>
          <ac:spMkLst>
            <pc:docMk/>
            <pc:sldMk cId="2001934226" sldId="256"/>
            <ac:spMk id="23" creationId="{F19462D0-2710-AA91-1CCF-483BA08755F9}"/>
          </ac:spMkLst>
        </pc:spChg>
        <pc:spChg chg="mod">
          <ac:chgData name="Fatima Pillosu" userId="a6295d4dc9e22643" providerId="LiveId" clId="{0F071940-DD68-4CEA-9DDC-F961E0B3FF69}" dt="2025-05-24T17:03:54.593" v="503" actId="1035"/>
          <ac:spMkLst>
            <pc:docMk/>
            <pc:sldMk cId="2001934226" sldId="256"/>
            <ac:spMk id="24" creationId="{728394F9-CAEC-DD34-1C7D-BCD4BEC3F436}"/>
          </ac:spMkLst>
        </pc:spChg>
        <pc:spChg chg="mod">
          <ac:chgData name="Fatima Pillosu" userId="a6295d4dc9e22643" providerId="LiveId" clId="{0F071940-DD68-4CEA-9DDC-F961E0B3FF69}" dt="2025-05-24T17:04:13.970" v="506" actId="1076"/>
          <ac:spMkLst>
            <pc:docMk/>
            <pc:sldMk cId="2001934226" sldId="256"/>
            <ac:spMk id="25" creationId="{FC832C13-787F-2152-898E-AA680DE9C99E}"/>
          </ac:spMkLst>
        </pc:spChg>
        <pc:picChg chg="add del mod ord">
          <ac:chgData name="Fatima Pillosu" userId="a6295d4dc9e22643" providerId="LiveId" clId="{0F071940-DD68-4CEA-9DDC-F961E0B3FF69}" dt="2025-05-24T16:41:32.376" v="146" actId="478"/>
          <ac:picMkLst>
            <pc:docMk/>
            <pc:sldMk cId="2001934226" sldId="256"/>
            <ac:picMk id="2" creationId="{847636C1-0B22-4CAB-1E52-76406872C992}"/>
          </ac:picMkLst>
        </pc:picChg>
        <pc:picChg chg="del mod">
          <ac:chgData name="Fatima Pillosu" userId="a6295d4dc9e22643" providerId="LiveId" clId="{0F071940-DD68-4CEA-9DDC-F961E0B3FF69}" dt="2025-05-22T23:02:37.841" v="64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 ord">
          <ac:chgData name="Fatima Pillosu" userId="a6295d4dc9e22643" providerId="LiveId" clId="{0F071940-DD68-4CEA-9DDC-F961E0B3FF69}" dt="2025-05-24T16:41:34.795" v="150" actId="478"/>
          <ac:picMkLst>
            <pc:docMk/>
            <pc:sldMk cId="2001934226" sldId="256"/>
            <ac:picMk id="4" creationId="{9509E1E3-F6FE-0627-27DC-E7CF9F149266}"/>
          </ac:picMkLst>
        </pc:picChg>
        <pc:picChg chg="add del mod">
          <ac:chgData name="Fatima Pillosu" userId="a6295d4dc9e22643" providerId="LiveId" clId="{0F071940-DD68-4CEA-9DDC-F961E0B3FF69}" dt="2025-05-24T16:44:51.076" v="208" actId="478"/>
          <ac:picMkLst>
            <pc:docMk/>
            <pc:sldMk cId="2001934226" sldId="256"/>
            <ac:picMk id="5" creationId="{5FD3750B-B675-6418-4A4D-0B8052FBC22C}"/>
          </ac:picMkLst>
        </pc:picChg>
        <pc:picChg chg="del">
          <ac:chgData name="Fatima Pillosu" userId="a6295d4dc9e22643" providerId="LiveId" clId="{0F071940-DD68-4CEA-9DDC-F961E0B3FF69}" dt="2025-05-22T23:02:36.957" v="63" actId="478"/>
          <ac:picMkLst>
            <pc:docMk/>
            <pc:sldMk cId="2001934226" sldId="256"/>
            <ac:picMk id="5" creationId="{87F9BF24-68CF-2FA5-E7E5-099E33460BC3}"/>
          </ac:picMkLst>
        </pc:picChg>
        <pc:picChg chg="add mod">
          <ac:chgData name="Fatima Pillosu" userId="a6295d4dc9e22643" providerId="LiveId" clId="{0F071940-DD68-4CEA-9DDC-F961E0B3FF69}" dt="2025-05-24T16:47:48.884" v="304" actId="1076"/>
          <ac:picMkLst>
            <pc:docMk/>
            <pc:sldMk cId="2001934226" sldId="256"/>
            <ac:picMk id="6" creationId="{3687960B-5692-67A7-ACC9-E978077368C8}"/>
          </ac:picMkLst>
        </pc:picChg>
        <pc:picChg chg="add del mod ord">
          <ac:chgData name="Fatima Pillosu" userId="a6295d4dc9e22643" providerId="LiveId" clId="{0F071940-DD68-4CEA-9DDC-F961E0B3FF69}" dt="2025-05-24T16:41:33.067" v="147" actId="478"/>
          <ac:picMkLst>
            <pc:docMk/>
            <pc:sldMk cId="2001934226" sldId="256"/>
            <ac:picMk id="7" creationId="{E19660C9-FE81-762F-B9AE-BC83E060E72D}"/>
          </ac:picMkLst>
        </pc:picChg>
        <pc:picChg chg="del">
          <ac:chgData name="Fatima Pillosu" userId="a6295d4dc9e22643" providerId="LiveId" clId="{0F071940-DD68-4CEA-9DDC-F961E0B3FF69}" dt="2025-05-22T23:02:38.849" v="65" actId="478"/>
          <ac:picMkLst>
            <pc:docMk/>
            <pc:sldMk cId="2001934226" sldId="256"/>
            <ac:picMk id="8" creationId="{966DFB7E-2313-E3AE-0C7B-A9197A362F8F}"/>
          </ac:picMkLst>
        </pc:picChg>
        <pc:picChg chg="add mod">
          <ac:chgData name="Fatima Pillosu" userId="a6295d4dc9e22643" providerId="LiveId" clId="{0F071940-DD68-4CEA-9DDC-F961E0B3FF69}" dt="2025-05-24T16:47:49.286" v="305" actId="1076"/>
          <ac:picMkLst>
            <pc:docMk/>
            <pc:sldMk cId="2001934226" sldId="256"/>
            <ac:picMk id="8" creationId="{A87B1F8A-5A3E-A34E-D5D1-576A006AD31B}"/>
          </ac:picMkLst>
        </pc:picChg>
        <pc:picChg chg="add del mod ord">
          <ac:chgData name="Fatima Pillosu" userId="a6295d4dc9e22643" providerId="LiveId" clId="{0F071940-DD68-4CEA-9DDC-F961E0B3FF69}" dt="2025-05-24T16:41:34.249" v="149" actId="478"/>
          <ac:picMkLst>
            <pc:docMk/>
            <pc:sldMk cId="2001934226" sldId="256"/>
            <ac:picMk id="9" creationId="{CF88895D-B5A4-F9BF-37BF-24EBF3C200BF}"/>
          </ac:picMkLst>
        </pc:picChg>
        <pc:picChg chg="add mod">
          <ac:chgData name="Fatima Pillosu" userId="a6295d4dc9e22643" providerId="LiveId" clId="{0F071940-DD68-4CEA-9DDC-F961E0B3FF69}" dt="2025-05-24T16:47:49.674" v="306" actId="1076"/>
          <ac:picMkLst>
            <pc:docMk/>
            <pc:sldMk cId="2001934226" sldId="256"/>
            <ac:picMk id="10" creationId="{58810143-5C8F-ED79-C642-37DEE8A744A5}"/>
          </ac:picMkLst>
        </pc:picChg>
        <pc:picChg chg="del">
          <ac:chgData name="Fatima Pillosu" userId="a6295d4dc9e22643" providerId="LiveId" clId="{0F071940-DD68-4CEA-9DDC-F961E0B3FF69}" dt="2025-05-22T23:02:39.461" v="66" actId="478"/>
          <ac:picMkLst>
            <pc:docMk/>
            <pc:sldMk cId="2001934226" sldId="256"/>
            <ac:picMk id="10" creationId="{D642F5E9-932F-B2FC-9F18-0B5575E535D4}"/>
          </ac:picMkLst>
        </pc:picChg>
        <pc:picChg chg="add del mod ord">
          <ac:chgData name="Fatima Pillosu" userId="a6295d4dc9e22643" providerId="LiveId" clId="{0F071940-DD68-4CEA-9DDC-F961E0B3FF69}" dt="2025-05-24T16:41:33.695" v="148" actId="478"/>
          <ac:picMkLst>
            <pc:docMk/>
            <pc:sldMk cId="2001934226" sldId="256"/>
            <ac:picMk id="11" creationId="{10378B94-9418-9657-902B-79A106C5FF52}"/>
          </ac:picMkLst>
        </pc:picChg>
        <pc:picChg chg="add mod">
          <ac:chgData name="Fatima Pillosu" userId="a6295d4dc9e22643" providerId="LiveId" clId="{0F071940-DD68-4CEA-9DDC-F961E0B3FF69}" dt="2025-05-24T16:47:50.050" v="307" actId="1076"/>
          <ac:picMkLst>
            <pc:docMk/>
            <pc:sldMk cId="2001934226" sldId="256"/>
            <ac:picMk id="12" creationId="{2E6FE5D1-DD87-DFCD-29A4-A65592F54A71}"/>
          </ac:picMkLst>
        </pc:picChg>
        <pc:picChg chg="add mod">
          <ac:chgData name="Fatima Pillosu" userId="a6295d4dc9e22643" providerId="LiveId" clId="{0F071940-DD68-4CEA-9DDC-F961E0B3FF69}" dt="2025-05-24T16:47:50.792" v="309" actId="1076"/>
          <ac:picMkLst>
            <pc:docMk/>
            <pc:sldMk cId="2001934226" sldId="256"/>
            <ac:picMk id="13" creationId="{DBDA7487-B49C-B505-BB2D-618BE65B35BD}"/>
          </ac:picMkLst>
        </pc:picChg>
        <pc:picChg chg="del">
          <ac:chgData name="Fatima Pillosu" userId="a6295d4dc9e22643" providerId="LiveId" clId="{0F071940-DD68-4CEA-9DDC-F961E0B3FF69}" dt="2025-05-22T23:02:40.677" v="68" actId="478"/>
          <ac:picMkLst>
            <pc:docMk/>
            <pc:sldMk cId="2001934226" sldId="256"/>
            <ac:picMk id="13" creationId="{ED4199B9-5924-0506-BBF8-75CD667A48EF}"/>
          </ac:picMkLst>
        </pc:picChg>
        <pc:picChg chg="add mod">
          <ac:chgData name="Fatima Pillosu" userId="a6295d4dc9e22643" providerId="LiveId" clId="{0F071940-DD68-4CEA-9DDC-F961E0B3FF69}" dt="2025-05-24T16:47:51.153" v="310" actId="1076"/>
          <ac:picMkLst>
            <pc:docMk/>
            <pc:sldMk cId="2001934226" sldId="256"/>
            <ac:picMk id="14" creationId="{9687CAAA-433E-E6FF-E74C-6FC659AA247D}"/>
          </ac:picMkLst>
        </pc:picChg>
        <pc:picChg chg="add del mod ord">
          <ac:chgData name="Fatima Pillosu" userId="a6295d4dc9e22643" providerId="LiveId" clId="{0F071940-DD68-4CEA-9DDC-F961E0B3FF69}" dt="2025-05-24T16:41:35.383" v="151" actId="478"/>
          <ac:picMkLst>
            <pc:docMk/>
            <pc:sldMk cId="2001934226" sldId="256"/>
            <ac:picMk id="15" creationId="{467B8C9A-FA7C-8950-DCEA-5A0C7E20240B}"/>
          </ac:picMkLst>
        </pc:picChg>
        <pc:picChg chg="add mod ord modCrop">
          <ac:chgData name="Fatima Pillosu" userId="a6295d4dc9e22643" providerId="LiveId" clId="{0F071940-DD68-4CEA-9DDC-F961E0B3FF69}" dt="2025-05-24T17:03:08.053" v="479" actId="1036"/>
          <ac:picMkLst>
            <pc:docMk/>
            <pc:sldMk cId="2001934226" sldId="256"/>
            <ac:picMk id="16" creationId="{3240103B-C137-A56C-84C9-B6B564E79A20}"/>
          </ac:picMkLst>
        </pc:picChg>
        <pc:picChg chg="del">
          <ac:chgData name="Fatima Pillosu" userId="a6295d4dc9e22643" providerId="LiveId" clId="{0F071940-DD68-4CEA-9DDC-F961E0B3FF69}" dt="2025-05-22T23:02:40.153" v="67" actId="478"/>
          <ac:picMkLst>
            <pc:docMk/>
            <pc:sldMk cId="2001934226" sldId="256"/>
            <ac:picMk id="16" creationId="{B66B38DB-221B-0B21-B782-2A24DDDA85FD}"/>
          </ac:picMkLst>
        </pc:picChg>
        <pc:picChg chg="add mod ord">
          <ac:chgData name="Fatima Pillosu" userId="a6295d4dc9e22643" providerId="LiveId" clId="{0F071940-DD68-4CEA-9DDC-F961E0B3FF69}" dt="2025-05-24T17:03:08.053" v="479" actId="1036"/>
          <ac:picMkLst>
            <pc:docMk/>
            <pc:sldMk cId="2001934226" sldId="256"/>
            <ac:picMk id="20" creationId="{9AE58AB0-A746-CB79-DB68-4742D849225C}"/>
          </ac:picMkLst>
        </pc:picChg>
        <pc:picChg chg="add mod ord modCrop">
          <ac:chgData name="Fatima Pillosu" userId="a6295d4dc9e22643" providerId="LiveId" clId="{0F071940-DD68-4CEA-9DDC-F961E0B3FF69}" dt="2025-05-24T17:03:08.053" v="479" actId="1036"/>
          <ac:picMkLst>
            <pc:docMk/>
            <pc:sldMk cId="2001934226" sldId="256"/>
            <ac:picMk id="27" creationId="{6B8AF29E-2315-3062-9B85-D14957DB473E}"/>
          </ac:picMkLst>
        </pc:picChg>
        <pc:picChg chg="add mod ord">
          <ac:chgData name="Fatima Pillosu" userId="a6295d4dc9e22643" providerId="LiveId" clId="{0F071940-DD68-4CEA-9DDC-F961E0B3FF69}" dt="2025-05-24T17:03:08.053" v="479" actId="1036"/>
          <ac:picMkLst>
            <pc:docMk/>
            <pc:sldMk cId="2001934226" sldId="256"/>
            <ac:picMk id="29" creationId="{65189D81-F03A-641F-947A-FEB007DBA5BF}"/>
          </ac:picMkLst>
        </pc:picChg>
        <pc:picChg chg="add mod ord modCrop">
          <ac:chgData name="Fatima Pillosu" userId="a6295d4dc9e22643" providerId="LiveId" clId="{0F071940-DD68-4CEA-9DDC-F961E0B3FF69}" dt="2025-05-24T17:03:08.053" v="479" actId="1036"/>
          <ac:picMkLst>
            <pc:docMk/>
            <pc:sldMk cId="2001934226" sldId="256"/>
            <ac:picMk id="31" creationId="{10BAFD11-1099-3C3B-C9FC-C353CD903E7A}"/>
          </ac:picMkLst>
        </pc:picChg>
        <pc:picChg chg="add mod ord modCrop">
          <ac:chgData name="Fatima Pillosu" userId="a6295d4dc9e22643" providerId="LiveId" clId="{0F071940-DD68-4CEA-9DDC-F961E0B3FF69}" dt="2025-05-24T17:03:08.053" v="479" actId="1036"/>
          <ac:picMkLst>
            <pc:docMk/>
            <pc:sldMk cId="2001934226" sldId="256"/>
            <ac:picMk id="33" creationId="{FB8578E7-859D-CDA0-F749-138863AF1E37}"/>
          </ac:picMkLst>
        </pc:picChg>
      </pc:sldChg>
      <pc:sldChg chg="addSp delSp modSp new del mod">
        <pc:chgData name="Fatima Pillosu" userId="a6295d4dc9e22643" providerId="LiveId" clId="{0F071940-DD68-4CEA-9DDC-F961E0B3FF69}" dt="2025-05-22T23:12:15.968" v="145" actId="2696"/>
        <pc:sldMkLst>
          <pc:docMk/>
          <pc:sldMk cId="2053410020" sldId="257"/>
        </pc:sldMkLst>
        <pc:spChg chg="del">
          <ac:chgData name="Fatima Pillosu" userId="a6295d4dc9e22643" providerId="LiveId" clId="{0F071940-DD68-4CEA-9DDC-F961E0B3FF69}" dt="2025-05-22T22:58:31.933" v="1" actId="478"/>
          <ac:spMkLst>
            <pc:docMk/>
            <pc:sldMk cId="2053410020" sldId="257"/>
            <ac:spMk id="2" creationId="{CED0B4B6-FA4A-349D-6FCE-6FF82A74A8EC}"/>
          </ac:spMkLst>
        </pc:spChg>
        <pc:spChg chg="del">
          <ac:chgData name="Fatima Pillosu" userId="a6295d4dc9e22643" providerId="LiveId" clId="{0F071940-DD68-4CEA-9DDC-F961E0B3FF69}" dt="2025-05-22T22:58:33.168" v="2" actId="478"/>
          <ac:spMkLst>
            <pc:docMk/>
            <pc:sldMk cId="2053410020" sldId="257"/>
            <ac:spMk id="3" creationId="{7180AB0C-EA24-3A08-047E-9BFD8E4FBF3A}"/>
          </ac:spMkLst>
        </pc:sp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5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7" creationId="{E19660C9-FE81-762F-B9AE-BC83E060E72D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9" creationId="{CF88895D-B5A4-F9BF-37BF-24EBF3C200BF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1" creationId="{10378B94-9418-9657-902B-79A106C5FF5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3" creationId="{9509E1E3-F6FE-0627-27DC-E7CF9F149266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2T23:06:27.853" v="98" actId="478"/>
          <ac:picMkLst>
            <pc:docMk/>
            <pc:sldMk cId="2053410020" sldId="257"/>
            <ac:picMk id="17" creationId="{AEECB310-F2A2-24BB-1FA7-0005F77AA121}"/>
          </ac:picMkLst>
        </pc:picChg>
        <pc:picChg chg="add del mod">
          <ac:chgData name="Fatima Pillosu" userId="a6295d4dc9e22643" providerId="LiveId" clId="{0F071940-DD68-4CEA-9DDC-F961E0B3FF69}" dt="2025-05-22T23:06:49.334" v="102" actId="478"/>
          <ac:picMkLst>
            <pc:docMk/>
            <pc:sldMk cId="2053410020" sldId="257"/>
            <ac:picMk id="19" creationId="{511057F8-D658-DA95-2583-5A2866713840}"/>
          </ac:picMkLst>
        </pc:picChg>
      </pc:sldChg>
      <pc:sldChg chg="addSp delSp modSp add del mod">
        <pc:chgData name="Fatima Pillosu" userId="a6295d4dc9e22643" providerId="LiveId" clId="{0F071940-DD68-4CEA-9DDC-F961E0B3FF69}" dt="2025-05-24T17:04:31.715" v="507" actId="47"/>
        <pc:sldMkLst>
          <pc:docMk/>
          <pc:sldMk cId="4071666525" sldId="257"/>
        </pc:sldMkLst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7" creationId="{7D251682-B46D-DC7E-8C5E-59DFF1C27261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8" creationId="{18F79773-A305-6943-D6AB-6A9BB374B2B4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1" creationId="{0284A2DC-04F5-0D2C-8A57-01740B49A0AD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2" creationId="{7792FD3C-224E-D659-A131-B255E8E96E52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3" creationId="{F19462D0-2710-AA91-1CCF-483BA08755F9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4" creationId="{728394F9-CAEC-DD34-1C7D-BCD4BEC3F436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5" creationId="{FC832C13-787F-2152-898E-AA680DE9C99E}"/>
          </ac:spMkLst>
        </pc:sp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3" creationId="{3687960B-5692-67A7-ACC9-E978077368C8}"/>
          </ac:picMkLst>
        </pc:picChg>
        <pc:picChg chg="del">
          <ac:chgData name="Fatima Pillosu" userId="a6295d4dc9e22643" providerId="LiveId" clId="{0F071940-DD68-4CEA-9DDC-F961E0B3FF69}" dt="2025-05-24T16:44:08.462" v="188" actId="478"/>
          <ac:picMkLst>
            <pc:docMk/>
            <pc:sldMk cId="4071666525" sldId="257"/>
            <ac:picMk id="5" creationId="{5FD3750B-B675-6418-4A4D-0B8052FBC22C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6" creationId="{A87B1F8A-5A3E-A34E-D5D1-576A006AD31B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8" creationId="{58810143-5C8F-ED79-C642-37DEE8A744A5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0" creationId="{2E6FE5D1-DD87-DFCD-29A4-A65592F54A71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2" creationId="{DBDA7487-B49C-B505-BB2D-618BE65B35BD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4" creationId="{9687CAAA-433E-E6FF-E74C-6FC659AA247D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16" creationId="{3240103B-C137-A56C-84C9-B6B564E79A20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0" creationId="{9AE58AB0-A746-CB79-DB68-4742D849225C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7" creationId="{6B8AF29E-2315-3062-9B85-D14957DB473E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9" creationId="{65189D81-F03A-641F-947A-FEB007DBA5BF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1" creationId="{10BAFD11-1099-3C3B-C9FC-C353CD903E7A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3" creationId="{FB8578E7-859D-CDA0-F749-138863AF1E37}"/>
          </ac:picMkLst>
        </pc:picChg>
      </pc:sldChg>
    </pc:docChg>
  </pc:docChgLst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1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a graph showing the number of data&#10;&#10;AI-generated content may be incorrect.">
            <a:extLst>
              <a:ext uri="{FF2B5EF4-FFF2-40B4-BE49-F238E27FC236}">
                <a16:creationId xmlns:a16="http://schemas.microsoft.com/office/drawing/2014/main" id="{3240103B-C137-A56C-84C9-B6B564E79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2" r="7975" b="9777"/>
          <a:stretch/>
        </p:blipFill>
        <p:spPr>
          <a:xfrm>
            <a:off x="13930" y="499865"/>
            <a:ext cx="2160000" cy="1868906"/>
          </a:xfrm>
          <a:prstGeom prst="rect">
            <a:avLst/>
          </a:prstGeom>
        </p:spPr>
      </p:pic>
      <p:pic>
        <p:nvPicPr>
          <p:cNvPr id="20" name="Picture 19" descr="A graph of a graph&#10;&#10;AI-generated content may be incorrect.">
            <a:extLst>
              <a:ext uri="{FF2B5EF4-FFF2-40B4-BE49-F238E27FC236}">
                <a16:creationId xmlns:a16="http://schemas.microsoft.com/office/drawing/2014/main" id="{9AE58AB0-A746-CB79-DB68-4742D8492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9777"/>
          <a:stretch/>
        </p:blipFill>
        <p:spPr>
          <a:xfrm>
            <a:off x="2213102" y="499865"/>
            <a:ext cx="1911977" cy="1868400"/>
          </a:xfrm>
          <a:prstGeom prst="rect">
            <a:avLst/>
          </a:prstGeom>
        </p:spPr>
      </p:pic>
      <p:pic>
        <p:nvPicPr>
          <p:cNvPr id="27" name="Picture 26" descr="A graph of a graph showing the difference between a number of people&#10;&#10;AI-generated content may be incorrect.">
            <a:extLst>
              <a:ext uri="{FF2B5EF4-FFF2-40B4-BE49-F238E27FC236}">
                <a16:creationId xmlns:a16="http://schemas.microsoft.com/office/drawing/2014/main" id="{6B8AF29E-2315-3062-9B85-D14957DB4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2" r="7975" b="9777"/>
          <a:stretch/>
        </p:blipFill>
        <p:spPr>
          <a:xfrm>
            <a:off x="13930" y="2450524"/>
            <a:ext cx="2160000" cy="1868906"/>
          </a:xfrm>
          <a:prstGeom prst="rect">
            <a:avLst/>
          </a:prstGeom>
        </p:spPr>
      </p:pic>
      <p:pic>
        <p:nvPicPr>
          <p:cNvPr id="29" name="Picture 28" descr="A graph of a graph&#10;&#10;AI-generated content may be incorrect.">
            <a:extLst>
              <a:ext uri="{FF2B5EF4-FFF2-40B4-BE49-F238E27FC236}">
                <a16:creationId xmlns:a16="http://schemas.microsoft.com/office/drawing/2014/main" id="{65189D81-F03A-641F-947A-FEB007DBA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9777"/>
          <a:stretch/>
        </p:blipFill>
        <p:spPr>
          <a:xfrm>
            <a:off x="2213102" y="2450524"/>
            <a:ext cx="1911977" cy="1868400"/>
          </a:xfrm>
          <a:prstGeom prst="rect">
            <a:avLst/>
          </a:prstGeom>
        </p:spPr>
      </p:pic>
      <p:pic>
        <p:nvPicPr>
          <p:cNvPr id="31" name="Picture 30" descr="A graph of a graph&#10;&#10;AI-generated content may be incorrect.">
            <a:extLst>
              <a:ext uri="{FF2B5EF4-FFF2-40B4-BE49-F238E27FC236}">
                <a16:creationId xmlns:a16="http://schemas.microsoft.com/office/drawing/2014/main" id="{10BAFD11-1099-3C3B-C9FC-C353CD903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1311" r="7975" b="2295"/>
          <a:stretch/>
        </p:blipFill>
        <p:spPr>
          <a:xfrm>
            <a:off x="13930" y="4401182"/>
            <a:ext cx="2160000" cy="2046078"/>
          </a:xfrm>
          <a:prstGeom prst="rect">
            <a:avLst/>
          </a:prstGeom>
        </p:spPr>
      </p:pic>
      <p:pic>
        <p:nvPicPr>
          <p:cNvPr id="33" name="Picture 32" descr="A graph of a graph showing the number of data&#10;&#10;AI-generated content may be incorrect.">
            <a:extLst>
              <a:ext uri="{FF2B5EF4-FFF2-40B4-BE49-F238E27FC236}">
                <a16:creationId xmlns:a16="http://schemas.microsoft.com/office/drawing/2014/main" id="{FB8578E7-859D-CDA0-F749-138863AF1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1312" r="7975" b="2296"/>
          <a:stretch/>
        </p:blipFill>
        <p:spPr>
          <a:xfrm>
            <a:off x="2213101" y="4401182"/>
            <a:ext cx="1911300" cy="2044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 for rainfall events exceeding the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376106" y="1399150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4A2DC-04F5-0D2C-8A57-01740B49A0AD}"/>
              </a:ext>
            </a:extLst>
          </p:cNvPr>
          <p:cNvSpPr txBox="1"/>
          <p:nvPr/>
        </p:nvSpPr>
        <p:spPr>
          <a:xfrm>
            <a:off x="2325878" y="1399149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2FD3C-224E-D659-A131-B255E8E96E52}"/>
              </a:ext>
            </a:extLst>
          </p:cNvPr>
          <p:cNvSpPr txBox="1"/>
          <p:nvPr/>
        </p:nvSpPr>
        <p:spPr>
          <a:xfrm>
            <a:off x="376106" y="3356661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462D0-2710-AA91-1CCF-483BA08755F9}"/>
              </a:ext>
            </a:extLst>
          </p:cNvPr>
          <p:cNvSpPr txBox="1"/>
          <p:nvPr/>
        </p:nvSpPr>
        <p:spPr>
          <a:xfrm>
            <a:off x="2325878" y="3356661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394F9-CAEC-DD34-1C7D-BCD4BEC3F436}"/>
              </a:ext>
            </a:extLst>
          </p:cNvPr>
          <p:cNvSpPr txBox="1"/>
          <p:nvPr/>
        </p:nvSpPr>
        <p:spPr>
          <a:xfrm>
            <a:off x="376105" y="5317114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32C13-787F-2152-898E-AA680DE9C99E}"/>
              </a:ext>
            </a:extLst>
          </p:cNvPr>
          <p:cNvSpPr txBox="1"/>
          <p:nvPr/>
        </p:nvSpPr>
        <p:spPr>
          <a:xfrm>
            <a:off x="2325878" y="5317113"/>
            <a:ext cx="842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2025-05-24T17:04:34Z</dcterms:modified>
</cp:coreProperties>
</file>