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4140200" cy="64801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0DE9FFC-A79A-49F3-A9EA-98D7366CA706}" v="21" dt="2025-05-24T16:35:56.2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58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4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tima Pillosu" userId="a6295d4dc9e22643" providerId="LiveId" clId="{E0DE9FFC-A79A-49F3-A9EA-98D7366CA706}"/>
    <pc:docChg chg="undo custSel addSld delSld modSld">
      <pc:chgData name="Fatima Pillosu" userId="a6295d4dc9e22643" providerId="LiveId" clId="{E0DE9FFC-A79A-49F3-A9EA-98D7366CA706}" dt="2025-05-24T16:40:37.264" v="801" actId="47"/>
      <pc:docMkLst>
        <pc:docMk/>
      </pc:docMkLst>
      <pc:sldChg chg="addSp delSp modSp mod">
        <pc:chgData name="Fatima Pillosu" userId="a6295d4dc9e22643" providerId="LiveId" clId="{E0DE9FFC-A79A-49F3-A9EA-98D7366CA706}" dt="2025-05-24T16:40:23.119" v="800" actId="554"/>
        <pc:sldMkLst>
          <pc:docMk/>
          <pc:sldMk cId="2001934226" sldId="256"/>
        </pc:sldMkLst>
        <pc:spChg chg="add mod">
          <ac:chgData name="Fatima Pillosu" userId="a6295d4dc9e22643" providerId="LiveId" clId="{E0DE9FFC-A79A-49F3-A9EA-98D7366CA706}" dt="2025-05-24T16:32:18.459" v="683" actId="115"/>
          <ac:spMkLst>
            <pc:docMk/>
            <pc:sldMk cId="2001934226" sldId="256"/>
            <ac:spMk id="17" creationId="{7D251682-B46D-DC7E-8C5E-59DFF1C27261}"/>
          </ac:spMkLst>
        </pc:spChg>
        <pc:spChg chg="add mod">
          <ac:chgData name="Fatima Pillosu" userId="a6295d4dc9e22643" providerId="LiveId" clId="{E0DE9FFC-A79A-49F3-A9EA-98D7366CA706}" dt="2025-05-24T16:39:34.457" v="785" actId="113"/>
          <ac:spMkLst>
            <pc:docMk/>
            <pc:sldMk cId="2001934226" sldId="256"/>
            <ac:spMk id="18" creationId="{18F79773-A305-6943-D6AB-6A9BB374B2B4}"/>
          </ac:spMkLst>
        </pc:spChg>
        <pc:spChg chg="add del mod">
          <ac:chgData name="Fatima Pillosu" userId="a6295d4dc9e22643" providerId="LiveId" clId="{E0DE9FFC-A79A-49F3-A9EA-98D7366CA706}" dt="2025-05-22T22:39:29.506" v="412" actId="478"/>
          <ac:spMkLst>
            <pc:docMk/>
            <pc:sldMk cId="2001934226" sldId="256"/>
            <ac:spMk id="20" creationId="{B190699C-CD78-67B2-01EB-B98F05AD881F}"/>
          </ac:spMkLst>
        </pc:spChg>
        <pc:spChg chg="add del mod">
          <ac:chgData name="Fatima Pillosu" userId="a6295d4dc9e22643" providerId="LiveId" clId="{E0DE9FFC-A79A-49F3-A9EA-98D7366CA706}" dt="2025-05-24T16:40:09.377" v="799" actId="1037"/>
          <ac:spMkLst>
            <pc:docMk/>
            <pc:sldMk cId="2001934226" sldId="256"/>
            <ac:spMk id="21" creationId="{0284A2DC-04F5-0D2C-8A57-01740B49A0AD}"/>
          </ac:spMkLst>
        </pc:spChg>
        <pc:spChg chg="add mod">
          <ac:chgData name="Fatima Pillosu" userId="a6295d4dc9e22643" providerId="LiveId" clId="{E0DE9FFC-A79A-49F3-A9EA-98D7366CA706}" dt="2025-05-24T16:39:48.411" v="791" actId="113"/>
          <ac:spMkLst>
            <pc:docMk/>
            <pc:sldMk cId="2001934226" sldId="256"/>
            <ac:spMk id="22" creationId="{7792FD3C-224E-D659-A131-B255E8E96E52}"/>
          </ac:spMkLst>
        </pc:spChg>
        <pc:spChg chg="add mod">
          <ac:chgData name="Fatima Pillosu" userId="a6295d4dc9e22643" providerId="LiveId" clId="{E0DE9FFC-A79A-49F3-A9EA-98D7366CA706}" dt="2025-05-24T16:40:09.377" v="799" actId="1037"/>
          <ac:spMkLst>
            <pc:docMk/>
            <pc:sldMk cId="2001934226" sldId="256"/>
            <ac:spMk id="23" creationId="{F19462D0-2710-AA91-1CCF-483BA08755F9}"/>
          </ac:spMkLst>
        </pc:spChg>
        <pc:spChg chg="add mod">
          <ac:chgData name="Fatima Pillosu" userId="a6295d4dc9e22643" providerId="LiveId" clId="{E0DE9FFC-A79A-49F3-A9EA-98D7366CA706}" dt="2025-05-24T16:40:23.119" v="800" actId="554"/>
          <ac:spMkLst>
            <pc:docMk/>
            <pc:sldMk cId="2001934226" sldId="256"/>
            <ac:spMk id="24" creationId="{728394F9-CAEC-DD34-1C7D-BCD4BEC3F436}"/>
          </ac:spMkLst>
        </pc:spChg>
        <pc:spChg chg="add mod">
          <ac:chgData name="Fatima Pillosu" userId="a6295d4dc9e22643" providerId="LiveId" clId="{E0DE9FFC-A79A-49F3-A9EA-98D7366CA706}" dt="2025-05-24T16:40:23.119" v="800" actId="554"/>
          <ac:spMkLst>
            <pc:docMk/>
            <pc:sldMk cId="2001934226" sldId="256"/>
            <ac:spMk id="25" creationId="{FC832C13-787F-2152-898E-AA680DE9C99E}"/>
          </ac:spMkLst>
        </pc:spChg>
        <pc:picChg chg="add del mod modCrop">
          <ac:chgData name="Fatima Pillosu" userId="a6295d4dc9e22643" providerId="LiveId" clId="{E0DE9FFC-A79A-49F3-A9EA-98D7366CA706}" dt="2025-05-24T16:28:39.043" v="572" actId="478"/>
          <ac:picMkLst>
            <pc:docMk/>
            <pc:sldMk cId="2001934226" sldId="256"/>
            <ac:picMk id="3" creationId="{654FB377-4601-2239-3475-0294C0DABA0E}"/>
          </ac:picMkLst>
        </pc:picChg>
        <pc:picChg chg="add del mod">
          <ac:chgData name="Fatima Pillosu" userId="a6295d4dc9e22643" providerId="LiveId" clId="{E0DE9FFC-A79A-49F3-A9EA-98D7366CA706}" dt="2025-05-24T16:33:32.891" v="695" actId="21"/>
          <ac:picMkLst>
            <pc:docMk/>
            <pc:sldMk cId="2001934226" sldId="256"/>
            <ac:picMk id="4" creationId="{88D99402-A6F8-6200-075A-3580037CFB63}"/>
          </ac:picMkLst>
        </pc:picChg>
        <pc:picChg chg="add del mod modCrop">
          <ac:chgData name="Fatima Pillosu" userId="a6295d4dc9e22643" providerId="LiveId" clId="{E0DE9FFC-A79A-49F3-A9EA-98D7366CA706}" dt="2025-05-24T16:28:51.933" v="575" actId="478"/>
          <ac:picMkLst>
            <pc:docMk/>
            <pc:sldMk cId="2001934226" sldId="256"/>
            <ac:picMk id="5" creationId="{87F9BF24-68CF-2FA5-E7E5-099E33460BC3}"/>
          </ac:picMkLst>
        </pc:picChg>
        <pc:picChg chg="add mod ord">
          <ac:chgData name="Fatima Pillosu" userId="a6295d4dc9e22643" providerId="LiveId" clId="{E0DE9FFC-A79A-49F3-A9EA-98D7366CA706}" dt="2025-05-24T16:38:52.153" v="782" actId="554"/>
          <ac:picMkLst>
            <pc:docMk/>
            <pc:sldMk cId="2001934226" sldId="256"/>
            <ac:picMk id="6" creationId="{88D99402-A6F8-6200-075A-3580037CFB63}"/>
          </ac:picMkLst>
        </pc:picChg>
        <pc:picChg chg="add mod ord">
          <ac:chgData name="Fatima Pillosu" userId="a6295d4dc9e22643" providerId="LiveId" clId="{E0DE9FFC-A79A-49F3-A9EA-98D7366CA706}" dt="2025-05-24T16:38:52.153" v="782" actId="554"/>
          <ac:picMkLst>
            <pc:docMk/>
            <pc:sldMk cId="2001934226" sldId="256"/>
            <ac:picMk id="7" creationId="{418065AA-8313-1CC2-5EE1-9C56B8E0F973}"/>
          </ac:picMkLst>
        </pc:picChg>
        <pc:picChg chg="del">
          <ac:chgData name="Fatima Pillosu" userId="a6295d4dc9e22643" providerId="LiveId" clId="{E0DE9FFC-A79A-49F3-A9EA-98D7366CA706}" dt="2025-05-22T22:26:54.566" v="5" actId="478"/>
          <ac:picMkLst>
            <pc:docMk/>
            <pc:sldMk cId="2001934226" sldId="256"/>
            <ac:picMk id="7" creationId="{7EFF7F77-577C-D155-E720-34AB428482F6}"/>
          </ac:picMkLst>
        </pc:picChg>
        <pc:picChg chg="add del mod modCrop">
          <ac:chgData name="Fatima Pillosu" userId="a6295d4dc9e22643" providerId="LiveId" clId="{E0DE9FFC-A79A-49F3-A9EA-98D7366CA706}" dt="2025-05-24T16:28:53.094" v="577" actId="478"/>
          <ac:picMkLst>
            <pc:docMk/>
            <pc:sldMk cId="2001934226" sldId="256"/>
            <ac:picMk id="8" creationId="{966DFB7E-2313-E3AE-0C7B-A9197A362F8F}"/>
          </ac:picMkLst>
        </pc:picChg>
        <pc:picChg chg="add mod ord">
          <ac:chgData name="Fatima Pillosu" userId="a6295d4dc9e22643" providerId="LiveId" clId="{E0DE9FFC-A79A-49F3-A9EA-98D7366CA706}" dt="2025-05-24T16:39:01.888" v="783" actId="555"/>
          <ac:picMkLst>
            <pc:docMk/>
            <pc:sldMk cId="2001934226" sldId="256"/>
            <ac:picMk id="9" creationId="{456425BC-5DD3-60EE-62D5-E50A05758999}"/>
          </ac:picMkLst>
        </pc:picChg>
        <pc:picChg chg="add del mod modCrop">
          <ac:chgData name="Fatima Pillosu" userId="a6295d4dc9e22643" providerId="LiveId" clId="{E0DE9FFC-A79A-49F3-A9EA-98D7366CA706}" dt="2025-05-24T16:28:52.554" v="576" actId="478"/>
          <ac:picMkLst>
            <pc:docMk/>
            <pc:sldMk cId="2001934226" sldId="256"/>
            <ac:picMk id="10" creationId="{D642F5E9-932F-B2FC-9F18-0B5575E535D4}"/>
          </ac:picMkLst>
        </pc:picChg>
        <pc:picChg chg="del">
          <ac:chgData name="Fatima Pillosu" userId="a6295d4dc9e22643" providerId="LiveId" clId="{E0DE9FFC-A79A-49F3-A9EA-98D7366CA706}" dt="2025-05-22T22:26:50.126" v="0" actId="478"/>
          <ac:picMkLst>
            <pc:docMk/>
            <pc:sldMk cId="2001934226" sldId="256"/>
            <ac:picMk id="11" creationId="{706AFC1D-A936-2CE0-E5A9-873BCA840FB1}"/>
          </ac:picMkLst>
        </pc:picChg>
        <pc:picChg chg="add mod ord">
          <ac:chgData name="Fatima Pillosu" userId="a6295d4dc9e22643" providerId="LiveId" clId="{E0DE9FFC-A79A-49F3-A9EA-98D7366CA706}" dt="2025-05-24T16:39:01.888" v="783" actId="555"/>
          <ac:picMkLst>
            <pc:docMk/>
            <pc:sldMk cId="2001934226" sldId="256"/>
            <ac:picMk id="12" creationId="{364666C4-F3CA-09A7-7F4A-4F7FA0193F5F}"/>
          </ac:picMkLst>
        </pc:picChg>
        <pc:picChg chg="add del mod modCrop">
          <ac:chgData name="Fatima Pillosu" userId="a6295d4dc9e22643" providerId="LiveId" clId="{E0DE9FFC-A79A-49F3-A9EA-98D7366CA706}" dt="2025-05-24T16:28:53.666" v="578" actId="478"/>
          <ac:picMkLst>
            <pc:docMk/>
            <pc:sldMk cId="2001934226" sldId="256"/>
            <ac:picMk id="13" creationId="{ED4199B9-5924-0506-BBF8-75CD667A48EF}"/>
          </ac:picMkLst>
        </pc:picChg>
        <pc:picChg chg="del">
          <ac:chgData name="Fatima Pillosu" userId="a6295d4dc9e22643" providerId="LiveId" clId="{E0DE9FFC-A79A-49F3-A9EA-98D7366CA706}" dt="2025-05-22T22:26:51.046" v="2" actId="478"/>
          <ac:picMkLst>
            <pc:docMk/>
            <pc:sldMk cId="2001934226" sldId="256"/>
            <ac:picMk id="15" creationId="{C59B432D-0D81-1D00-E1A2-EFBF8B1B92EC}"/>
          </ac:picMkLst>
        </pc:picChg>
        <pc:picChg chg="add mod ord">
          <ac:chgData name="Fatima Pillosu" userId="a6295d4dc9e22643" providerId="LiveId" clId="{E0DE9FFC-A79A-49F3-A9EA-98D7366CA706}" dt="2025-05-24T16:39:07.074" v="784" actId="554"/>
          <ac:picMkLst>
            <pc:docMk/>
            <pc:sldMk cId="2001934226" sldId="256"/>
            <ac:picMk id="15" creationId="{F8264153-7720-42A1-AED4-320543208D7A}"/>
          </ac:picMkLst>
        </pc:picChg>
        <pc:picChg chg="add del mod modCrop">
          <ac:chgData name="Fatima Pillosu" userId="a6295d4dc9e22643" providerId="LiveId" clId="{E0DE9FFC-A79A-49F3-A9EA-98D7366CA706}" dt="2025-05-24T16:28:54.158" v="579" actId="478"/>
          <ac:picMkLst>
            <pc:docMk/>
            <pc:sldMk cId="2001934226" sldId="256"/>
            <ac:picMk id="16" creationId="{B66B38DB-221B-0B21-B782-2A24DDDA85FD}"/>
          </ac:picMkLst>
        </pc:picChg>
        <pc:picChg chg="del">
          <ac:chgData name="Fatima Pillosu" userId="a6295d4dc9e22643" providerId="LiveId" clId="{E0DE9FFC-A79A-49F3-A9EA-98D7366CA706}" dt="2025-05-22T22:26:50.613" v="1" actId="478"/>
          <ac:picMkLst>
            <pc:docMk/>
            <pc:sldMk cId="2001934226" sldId="256"/>
            <ac:picMk id="19" creationId="{2A46B08F-D5EF-8DA6-EE9C-D7579C9F85A6}"/>
          </ac:picMkLst>
        </pc:picChg>
        <pc:picChg chg="add mod ord">
          <ac:chgData name="Fatima Pillosu" userId="a6295d4dc9e22643" providerId="LiveId" clId="{E0DE9FFC-A79A-49F3-A9EA-98D7366CA706}" dt="2025-05-24T16:39:07.074" v="784" actId="554"/>
          <ac:picMkLst>
            <pc:docMk/>
            <pc:sldMk cId="2001934226" sldId="256"/>
            <ac:picMk id="20" creationId="{60C6E82B-7081-61AF-D5FA-746E2FCF6AF4}"/>
          </ac:picMkLst>
        </pc:picChg>
        <pc:picChg chg="del">
          <ac:chgData name="Fatima Pillosu" userId="a6295d4dc9e22643" providerId="LiveId" clId="{E0DE9FFC-A79A-49F3-A9EA-98D7366CA706}" dt="2025-05-22T22:26:51.503" v="3" actId="478"/>
          <ac:picMkLst>
            <pc:docMk/>
            <pc:sldMk cId="2001934226" sldId="256"/>
            <ac:picMk id="27" creationId="{9D6E1EF4-9418-2978-80FC-CA73F4A4E278}"/>
          </ac:picMkLst>
        </pc:picChg>
        <pc:picChg chg="del">
          <ac:chgData name="Fatima Pillosu" userId="a6295d4dc9e22643" providerId="LiveId" clId="{E0DE9FFC-A79A-49F3-A9EA-98D7366CA706}" dt="2025-05-22T22:26:51.956" v="4" actId="478"/>
          <ac:picMkLst>
            <pc:docMk/>
            <pc:sldMk cId="2001934226" sldId="256"/>
            <ac:picMk id="31" creationId="{B5A40F9E-D06D-BAAD-8AC4-62AA22C0C9FE}"/>
          </ac:picMkLst>
        </pc:picChg>
      </pc:sldChg>
      <pc:sldChg chg="addSp delSp modSp add del mod">
        <pc:chgData name="Fatima Pillosu" userId="a6295d4dc9e22643" providerId="LiveId" clId="{E0DE9FFC-A79A-49F3-A9EA-98D7366CA706}" dt="2025-05-24T16:40:37.264" v="801" actId="47"/>
        <pc:sldMkLst>
          <pc:docMk/>
          <pc:sldMk cId="920401732" sldId="257"/>
        </pc:sldMkLst>
        <pc:spChg chg="del">
          <ac:chgData name="Fatima Pillosu" userId="a6295d4dc9e22643" providerId="LiveId" clId="{E0DE9FFC-A79A-49F3-A9EA-98D7366CA706}" dt="2025-05-24T16:33:30.296" v="694" actId="478"/>
          <ac:spMkLst>
            <pc:docMk/>
            <pc:sldMk cId="920401732" sldId="257"/>
            <ac:spMk id="17" creationId="{7D251682-B46D-DC7E-8C5E-59DFF1C27261}"/>
          </ac:spMkLst>
        </pc:spChg>
        <pc:spChg chg="del">
          <ac:chgData name="Fatima Pillosu" userId="a6295d4dc9e22643" providerId="LiveId" clId="{E0DE9FFC-A79A-49F3-A9EA-98D7366CA706}" dt="2025-05-24T16:33:30.296" v="694" actId="478"/>
          <ac:spMkLst>
            <pc:docMk/>
            <pc:sldMk cId="920401732" sldId="257"/>
            <ac:spMk id="18" creationId="{18F79773-A305-6943-D6AB-6A9BB374B2B4}"/>
          </ac:spMkLst>
        </pc:spChg>
        <pc:spChg chg="del">
          <ac:chgData name="Fatima Pillosu" userId="a6295d4dc9e22643" providerId="LiveId" clId="{E0DE9FFC-A79A-49F3-A9EA-98D7366CA706}" dt="2025-05-24T16:33:30.296" v="694" actId="478"/>
          <ac:spMkLst>
            <pc:docMk/>
            <pc:sldMk cId="920401732" sldId="257"/>
            <ac:spMk id="21" creationId="{0284A2DC-04F5-0D2C-8A57-01740B49A0AD}"/>
          </ac:spMkLst>
        </pc:spChg>
        <pc:spChg chg="del">
          <ac:chgData name="Fatima Pillosu" userId="a6295d4dc9e22643" providerId="LiveId" clId="{E0DE9FFC-A79A-49F3-A9EA-98D7366CA706}" dt="2025-05-24T16:33:30.296" v="694" actId="478"/>
          <ac:spMkLst>
            <pc:docMk/>
            <pc:sldMk cId="920401732" sldId="257"/>
            <ac:spMk id="22" creationId="{7792FD3C-224E-D659-A131-B255E8E96E52}"/>
          </ac:spMkLst>
        </pc:spChg>
        <pc:spChg chg="del">
          <ac:chgData name="Fatima Pillosu" userId="a6295d4dc9e22643" providerId="LiveId" clId="{E0DE9FFC-A79A-49F3-A9EA-98D7366CA706}" dt="2025-05-24T16:33:30.296" v="694" actId="478"/>
          <ac:spMkLst>
            <pc:docMk/>
            <pc:sldMk cId="920401732" sldId="257"/>
            <ac:spMk id="23" creationId="{F19462D0-2710-AA91-1CCF-483BA08755F9}"/>
          </ac:spMkLst>
        </pc:spChg>
        <pc:spChg chg="del">
          <ac:chgData name="Fatima Pillosu" userId="a6295d4dc9e22643" providerId="LiveId" clId="{E0DE9FFC-A79A-49F3-A9EA-98D7366CA706}" dt="2025-05-24T16:33:30.296" v="694" actId="478"/>
          <ac:spMkLst>
            <pc:docMk/>
            <pc:sldMk cId="920401732" sldId="257"/>
            <ac:spMk id="24" creationId="{728394F9-CAEC-DD34-1C7D-BCD4BEC3F436}"/>
          </ac:spMkLst>
        </pc:spChg>
        <pc:spChg chg="del">
          <ac:chgData name="Fatima Pillosu" userId="a6295d4dc9e22643" providerId="LiveId" clId="{E0DE9FFC-A79A-49F3-A9EA-98D7366CA706}" dt="2025-05-24T16:33:30.296" v="694" actId="478"/>
          <ac:spMkLst>
            <pc:docMk/>
            <pc:sldMk cId="920401732" sldId="257"/>
            <ac:spMk id="25" creationId="{FC832C13-787F-2152-898E-AA680DE9C99E}"/>
          </ac:spMkLst>
        </pc:spChg>
        <pc:picChg chg="del">
          <ac:chgData name="Fatima Pillosu" userId="a6295d4dc9e22643" providerId="LiveId" clId="{E0DE9FFC-A79A-49F3-A9EA-98D7366CA706}" dt="2025-05-24T16:33:30.296" v="694" actId="478"/>
          <ac:picMkLst>
            <pc:docMk/>
            <pc:sldMk cId="920401732" sldId="257"/>
            <ac:picMk id="3" creationId="{654FB377-4601-2239-3475-0294C0DABA0E}"/>
          </ac:picMkLst>
        </pc:picChg>
        <pc:picChg chg="add del mod modCrop">
          <ac:chgData name="Fatima Pillosu" userId="a6295d4dc9e22643" providerId="LiveId" clId="{E0DE9FFC-A79A-49F3-A9EA-98D7366CA706}" dt="2025-05-24T16:35:54.312" v="737" actId="21"/>
          <ac:picMkLst>
            <pc:docMk/>
            <pc:sldMk cId="920401732" sldId="257"/>
            <ac:picMk id="4" creationId="{88D99402-A6F8-6200-075A-3580037CFB63}"/>
          </ac:picMkLst>
        </pc:picChg>
        <pc:picChg chg="del">
          <ac:chgData name="Fatima Pillosu" userId="a6295d4dc9e22643" providerId="LiveId" clId="{E0DE9FFC-A79A-49F3-A9EA-98D7366CA706}" dt="2025-05-24T16:33:30.296" v="694" actId="478"/>
          <ac:picMkLst>
            <pc:docMk/>
            <pc:sldMk cId="920401732" sldId="257"/>
            <ac:picMk id="5" creationId="{87F9BF24-68CF-2FA5-E7E5-099E33460BC3}"/>
          </ac:picMkLst>
        </pc:picChg>
        <pc:picChg chg="add del mod modCrop">
          <ac:chgData name="Fatima Pillosu" userId="a6295d4dc9e22643" providerId="LiveId" clId="{E0DE9FFC-A79A-49F3-A9EA-98D7366CA706}" dt="2025-05-24T16:35:54.312" v="737" actId="21"/>
          <ac:picMkLst>
            <pc:docMk/>
            <pc:sldMk cId="920401732" sldId="257"/>
            <ac:picMk id="6" creationId="{418065AA-8313-1CC2-5EE1-9C56B8E0F973}"/>
          </ac:picMkLst>
        </pc:picChg>
        <pc:picChg chg="del">
          <ac:chgData name="Fatima Pillosu" userId="a6295d4dc9e22643" providerId="LiveId" clId="{E0DE9FFC-A79A-49F3-A9EA-98D7366CA706}" dt="2025-05-24T16:33:30.296" v="694" actId="478"/>
          <ac:picMkLst>
            <pc:docMk/>
            <pc:sldMk cId="920401732" sldId="257"/>
            <ac:picMk id="8" creationId="{966DFB7E-2313-E3AE-0C7B-A9197A362F8F}"/>
          </ac:picMkLst>
        </pc:picChg>
        <pc:picChg chg="add del mod modCrop">
          <ac:chgData name="Fatima Pillosu" userId="a6295d4dc9e22643" providerId="LiveId" clId="{E0DE9FFC-A79A-49F3-A9EA-98D7366CA706}" dt="2025-05-24T16:35:54.312" v="737" actId="21"/>
          <ac:picMkLst>
            <pc:docMk/>
            <pc:sldMk cId="920401732" sldId="257"/>
            <ac:picMk id="9" creationId="{456425BC-5DD3-60EE-62D5-E50A05758999}"/>
          </ac:picMkLst>
        </pc:picChg>
        <pc:picChg chg="del">
          <ac:chgData name="Fatima Pillosu" userId="a6295d4dc9e22643" providerId="LiveId" clId="{E0DE9FFC-A79A-49F3-A9EA-98D7366CA706}" dt="2025-05-24T16:33:30.296" v="694" actId="478"/>
          <ac:picMkLst>
            <pc:docMk/>
            <pc:sldMk cId="920401732" sldId="257"/>
            <ac:picMk id="10" creationId="{D642F5E9-932F-B2FC-9F18-0B5575E535D4}"/>
          </ac:picMkLst>
        </pc:picChg>
        <pc:picChg chg="add del mod modCrop">
          <ac:chgData name="Fatima Pillosu" userId="a6295d4dc9e22643" providerId="LiveId" clId="{E0DE9FFC-A79A-49F3-A9EA-98D7366CA706}" dt="2025-05-24T16:35:54.312" v="737" actId="21"/>
          <ac:picMkLst>
            <pc:docMk/>
            <pc:sldMk cId="920401732" sldId="257"/>
            <ac:picMk id="12" creationId="{364666C4-F3CA-09A7-7F4A-4F7FA0193F5F}"/>
          </ac:picMkLst>
        </pc:picChg>
        <pc:picChg chg="del">
          <ac:chgData name="Fatima Pillosu" userId="a6295d4dc9e22643" providerId="LiveId" clId="{E0DE9FFC-A79A-49F3-A9EA-98D7366CA706}" dt="2025-05-24T16:33:30.296" v="694" actId="478"/>
          <ac:picMkLst>
            <pc:docMk/>
            <pc:sldMk cId="920401732" sldId="257"/>
            <ac:picMk id="13" creationId="{ED4199B9-5924-0506-BBF8-75CD667A48EF}"/>
          </ac:picMkLst>
        </pc:picChg>
        <pc:picChg chg="add del mod modCrop">
          <ac:chgData name="Fatima Pillosu" userId="a6295d4dc9e22643" providerId="LiveId" clId="{E0DE9FFC-A79A-49F3-A9EA-98D7366CA706}" dt="2025-05-24T16:35:54.312" v="737" actId="21"/>
          <ac:picMkLst>
            <pc:docMk/>
            <pc:sldMk cId="920401732" sldId="257"/>
            <ac:picMk id="15" creationId="{F8264153-7720-42A1-AED4-320543208D7A}"/>
          </ac:picMkLst>
        </pc:picChg>
        <pc:picChg chg="del">
          <ac:chgData name="Fatima Pillosu" userId="a6295d4dc9e22643" providerId="LiveId" clId="{E0DE9FFC-A79A-49F3-A9EA-98D7366CA706}" dt="2025-05-24T16:33:30.296" v="694" actId="478"/>
          <ac:picMkLst>
            <pc:docMk/>
            <pc:sldMk cId="920401732" sldId="257"/>
            <ac:picMk id="16" creationId="{B66B38DB-221B-0B21-B782-2A24DDDA85FD}"/>
          </ac:picMkLst>
        </pc:picChg>
        <pc:picChg chg="add del mod modCrop">
          <ac:chgData name="Fatima Pillosu" userId="a6295d4dc9e22643" providerId="LiveId" clId="{E0DE9FFC-A79A-49F3-A9EA-98D7366CA706}" dt="2025-05-24T16:35:54.312" v="737" actId="21"/>
          <ac:picMkLst>
            <pc:docMk/>
            <pc:sldMk cId="920401732" sldId="257"/>
            <ac:picMk id="20" creationId="{60C6E82B-7081-61AF-D5FA-746E2FCF6AF4}"/>
          </ac:picMkLst>
        </pc:picChg>
      </pc:sldChg>
    </pc:docChg>
  </pc:docChgLst>
  <pc:docChgLst>
    <pc:chgData name="Fatima Pillosu" userId="a6295d4dc9e22643" providerId="LiveId" clId="{E99C33BB-13DC-4F1D-A1BF-B74F8F895F83}"/>
    <pc:docChg chg="delSld">
      <pc:chgData name="Fatima Pillosu" userId="a6295d4dc9e22643" providerId="LiveId" clId="{E99C33BB-13DC-4F1D-A1BF-B74F8F895F83}" dt="2025-05-22T22:19:44.013" v="0" actId="2696"/>
      <pc:docMkLst>
        <pc:docMk/>
      </pc:docMkLst>
      <pc:sldChg chg="del">
        <pc:chgData name="Fatima Pillosu" userId="a6295d4dc9e22643" providerId="LiveId" clId="{E99C33BB-13DC-4F1D-A1BF-B74F8F895F83}" dt="2025-05-22T22:19:44.013" v="0" actId="2696"/>
        <pc:sldMkLst>
          <pc:docMk/>
          <pc:sldMk cId="2132159043" sldId="25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0515" y="1060529"/>
            <a:ext cx="3519170" cy="2256061"/>
          </a:xfrm>
        </p:spPr>
        <p:txBody>
          <a:bodyPr anchor="b"/>
          <a:lstStyle>
            <a:lvl1pPr algn="ctr">
              <a:defRPr sz="271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7525" y="3403592"/>
            <a:ext cx="3105150" cy="1564542"/>
          </a:xfrm>
        </p:spPr>
        <p:txBody>
          <a:bodyPr/>
          <a:lstStyle>
            <a:lvl1pPr marL="0" indent="0" algn="ctr">
              <a:buNone/>
              <a:defRPr sz="1087"/>
            </a:lvl1pPr>
            <a:lvl2pPr marL="207020" indent="0" algn="ctr">
              <a:buNone/>
              <a:defRPr sz="906"/>
            </a:lvl2pPr>
            <a:lvl3pPr marL="414040" indent="0" algn="ctr">
              <a:buNone/>
              <a:defRPr sz="815"/>
            </a:lvl3pPr>
            <a:lvl4pPr marL="621060" indent="0" algn="ctr">
              <a:buNone/>
              <a:defRPr sz="724"/>
            </a:lvl4pPr>
            <a:lvl5pPr marL="828081" indent="0" algn="ctr">
              <a:buNone/>
              <a:defRPr sz="724"/>
            </a:lvl5pPr>
            <a:lvl6pPr marL="1035101" indent="0" algn="ctr">
              <a:buNone/>
              <a:defRPr sz="724"/>
            </a:lvl6pPr>
            <a:lvl7pPr marL="1242121" indent="0" algn="ctr">
              <a:buNone/>
              <a:defRPr sz="724"/>
            </a:lvl7pPr>
            <a:lvl8pPr marL="1449141" indent="0" algn="ctr">
              <a:buNone/>
              <a:defRPr sz="724"/>
            </a:lvl8pPr>
            <a:lvl9pPr marL="1656161" indent="0" algn="ctr">
              <a:buNone/>
              <a:defRPr sz="72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9630D-F1D9-4981-8FD4-E20F703F26B8}" type="datetimeFigureOut">
              <a:rPr lang="en-GB" smtClean="0"/>
              <a:t>24/05/2025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A455E-50F7-4634-B34E-07D17AA7BC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1361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9630D-F1D9-4981-8FD4-E20F703F26B8}" type="datetimeFigureOut">
              <a:rPr lang="en-GB" smtClean="0"/>
              <a:t>24/05/2025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A455E-50F7-4634-B34E-07D17AA7BC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8188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962831" y="345009"/>
            <a:ext cx="892731" cy="549164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639" y="345009"/>
            <a:ext cx="2626439" cy="549164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9630D-F1D9-4981-8FD4-E20F703F26B8}" type="datetimeFigureOut">
              <a:rPr lang="en-GB" smtClean="0"/>
              <a:t>24/05/2025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A455E-50F7-4634-B34E-07D17AA7BC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7201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9630D-F1D9-4981-8FD4-E20F703F26B8}" type="datetimeFigureOut">
              <a:rPr lang="en-GB" smtClean="0"/>
              <a:t>24/05/2025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A455E-50F7-4634-B34E-07D17AA7BC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1467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482" y="1615546"/>
            <a:ext cx="3570923" cy="2695572"/>
          </a:xfrm>
        </p:spPr>
        <p:txBody>
          <a:bodyPr anchor="b"/>
          <a:lstStyle>
            <a:lvl1pPr>
              <a:defRPr sz="271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2482" y="4336619"/>
            <a:ext cx="3570923" cy="1417538"/>
          </a:xfrm>
        </p:spPr>
        <p:txBody>
          <a:bodyPr/>
          <a:lstStyle>
            <a:lvl1pPr marL="0" indent="0">
              <a:buNone/>
              <a:defRPr sz="1087">
                <a:solidFill>
                  <a:schemeClr val="tx1">
                    <a:tint val="82000"/>
                  </a:schemeClr>
                </a:solidFill>
              </a:defRPr>
            </a:lvl1pPr>
            <a:lvl2pPr marL="207020" indent="0">
              <a:buNone/>
              <a:defRPr sz="906">
                <a:solidFill>
                  <a:schemeClr val="tx1">
                    <a:tint val="82000"/>
                  </a:schemeClr>
                </a:solidFill>
              </a:defRPr>
            </a:lvl2pPr>
            <a:lvl3pPr marL="414040" indent="0">
              <a:buNone/>
              <a:defRPr sz="815">
                <a:solidFill>
                  <a:schemeClr val="tx1">
                    <a:tint val="82000"/>
                  </a:schemeClr>
                </a:solidFill>
              </a:defRPr>
            </a:lvl3pPr>
            <a:lvl4pPr marL="621060" indent="0">
              <a:buNone/>
              <a:defRPr sz="724">
                <a:solidFill>
                  <a:schemeClr val="tx1">
                    <a:tint val="82000"/>
                  </a:schemeClr>
                </a:solidFill>
              </a:defRPr>
            </a:lvl4pPr>
            <a:lvl5pPr marL="828081" indent="0">
              <a:buNone/>
              <a:defRPr sz="724">
                <a:solidFill>
                  <a:schemeClr val="tx1">
                    <a:tint val="82000"/>
                  </a:schemeClr>
                </a:solidFill>
              </a:defRPr>
            </a:lvl5pPr>
            <a:lvl6pPr marL="1035101" indent="0">
              <a:buNone/>
              <a:defRPr sz="724">
                <a:solidFill>
                  <a:schemeClr val="tx1">
                    <a:tint val="82000"/>
                  </a:schemeClr>
                </a:solidFill>
              </a:defRPr>
            </a:lvl6pPr>
            <a:lvl7pPr marL="1242121" indent="0">
              <a:buNone/>
              <a:defRPr sz="724">
                <a:solidFill>
                  <a:schemeClr val="tx1">
                    <a:tint val="82000"/>
                  </a:schemeClr>
                </a:solidFill>
              </a:defRPr>
            </a:lvl7pPr>
            <a:lvl8pPr marL="1449141" indent="0">
              <a:buNone/>
              <a:defRPr sz="724">
                <a:solidFill>
                  <a:schemeClr val="tx1">
                    <a:tint val="82000"/>
                  </a:schemeClr>
                </a:solidFill>
              </a:defRPr>
            </a:lvl8pPr>
            <a:lvl9pPr marL="1656161" indent="0">
              <a:buNone/>
              <a:defRPr sz="724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9630D-F1D9-4981-8FD4-E20F703F26B8}" type="datetimeFigureOut">
              <a:rPr lang="en-GB" smtClean="0"/>
              <a:t>24/05/2025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A455E-50F7-4634-B34E-07D17AA7BC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2375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84639" y="1725046"/>
            <a:ext cx="1759585" cy="41116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95976" y="1725046"/>
            <a:ext cx="1759585" cy="41116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9630D-F1D9-4981-8FD4-E20F703F26B8}" type="datetimeFigureOut">
              <a:rPr lang="en-GB" smtClean="0"/>
              <a:t>24/05/2025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A455E-50F7-4634-B34E-07D17AA7BC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2344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178" y="345011"/>
            <a:ext cx="3570923" cy="12525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5179" y="1588543"/>
            <a:ext cx="1751498" cy="778521"/>
          </a:xfrm>
        </p:spPr>
        <p:txBody>
          <a:bodyPr anchor="b"/>
          <a:lstStyle>
            <a:lvl1pPr marL="0" indent="0">
              <a:buNone/>
              <a:defRPr sz="1087" b="1"/>
            </a:lvl1pPr>
            <a:lvl2pPr marL="207020" indent="0">
              <a:buNone/>
              <a:defRPr sz="906" b="1"/>
            </a:lvl2pPr>
            <a:lvl3pPr marL="414040" indent="0">
              <a:buNone/>
              <a:defRPr sz="815" b="1"/>
            </a:lvl3pPr>
            <a:lvl4pPr marL="621060" indent="0">
              <a:buNone/>
              <a:defRPr sz="724" b="1"/>
            </a:lvl4pPr>
            <a:lvl5pPr marL="828081" indent="0">
              <a:buNone/>
              <a:defRPr sz="724" b="1"/>
            </a:lvl5pPr>
            <a:lvl6pPr marL="1035101" indent="0">
              <a:buNone/>
              <a:defRPr sz="724" b="1"/>
            </a:lvl6pPr>
            <a:lvl7pPr marL="1242121" indent="0">
              <a:buNone/>
              <a:defRPr sz="724" b="1"/>
            </a:lvl7pPr>
            <a:lvl8pPr marL="1449141" indent="0">
              <a:buNone/>
              <a:defRPr sz="724" b="1"/>
            </a:lvl8pPr>
            <a:lvl9pPr marL="1656161" indent="0">
              <a:buNone/>
              <a:defRPr sz="72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5179" y="2367064"/>
            <a:ext cx="1751498" cy="34815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095977" y="1588543"/>
            <a:ext cx="1760124" cy="778521"/>
          </a:xfrm>
        </p:spPr>
        <p:txBody>
          <a:bodyPr anchor="b"/>
          <a:lstStyle>
            <a:lvl1pPr marL="0" indent="0">
              <a:buNone/>
              <a:defRPr sz="1087" b="1"/>
            </a:lvl1pPr>
            <a:lvl2pPr marL="207020" indent="0">
              <a:buNone/>
              <a:defRPr sz="906" b="1"/>
            </a:lvl2pPr>
            <a:lvl3pPr marL="414040" indent="0">
              <a:buNone/>
              <a:defRPr sz="815" b="1"/>
            </a:lvl3pPr>
            <a:lvl4pPr marL="621060" indent="0">
              <a:buNone/>
              <a:defRPr sz="724" b="1"/>
            </a:lvl4pPr>
            <a:lvl5pPr marL="828081" indent="0">
              <a:buNone/>
              <a:defRPr sz="724" b="1"/>
            </a:lvl5pPr>
            <a:lvl6pPr marL="1035101" indent="0">
              <a:buNone/>
              <a:defRPr sz="724" b="1"/>
            </a:lvl6pPr>
            <a:lvl7pPr marL="1242121" indent="0">
              <a:buNone/>
              <a:defRPr sz="724" b="1"/>
            </a:lvl7pPr>
            <a:lvl8pPr marL="1449141" indent="0">
              <a:buNone/>
              <a:defRPr sz="724" b="1"/>
            </a:lvl8pPr>
            <a:lvl9pPr marL="1656161" indent="0">
              <a:buNone/>
              <a:defRPr sz="72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95977" y="2367064"/>
            <a:ext cx="1760124" cy="34815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9630D-F1D9-4981-8FD4-E20F703F26B8}" type="datetimeFigureOut">
              <a:rPr lang="en-GB" smtClean="0"/>
              <a:t>24/05/2025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A455E-50F7-4634-B34E-07D17AA7BC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6336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9630D-F1D9-4981-8FD4-E20F703F26B8}" type="datetimeFigureOut">
              <a:rPr lang="en-GB" smtClean="0"/>
              <a:t>24/05/2025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A455E-50F7-4634-B34E-07D17AA7BC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0380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9630D-F1D9-4981-8FD4-E20F703F26B8}" type="datetimeFigureOut">
              <a:rPr lang="en-GB" smtClean="0"/>
              <a:t>24/05/2025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A455E-50F7-4634-B34E-07D17AA7BC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0600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178" y="432012"/>
            <a:ext cx="1335322" cy="1512041"/>
          </a:xfrm>
        </p:spPr>
        <p:txBody>
          <a:bodyPr anchor="b"/>
          <a:lstStyle>
            <a:lvl1pPr>
              <a:defRPr sz="14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60124" y="933027"/>
            <a:ext cx="2095976" cy="4605124"/>
          </a:xfrm>
        </p:spPr>
        <p:txBody>
          <a:bodyPr/>
          <a:lstStyle>
            <a:lvl1pPr>
              <a:defRPr sz="1449"/>
            </a:lvl1pPr>
            <a:lvl2pPr>
              <a:defRPr sz="1268"/>
            </a:lvl2pPr>
            <a:lvl3pPr>
              <a:defRPr sz="1087"/>
            </a:lvl3pPr>
            <a:lvl4pPr>
              <a:defRPr sz="906"/>
            </a:lvl4pPr>
            <a:lvl5pPr>
              <a:defRPr sz="906"/>
            </a:lvl5pPr>
            <a:lvl6pPr>
              <a:defRPr sz="906"/>
            </a:lvl6pPr>
            <a:lvl7pPr>
              <a:defRPr sz="906"/>
            </a:lvl7pPr>
            <a:lvl8pPr>
              <a:defRPr sz="906"/>
            </a:lvl8pPr>
            <a:lvl9pPr>
              <a:defRPr sz="90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5178" y="1944052"/>
            <a:ext cx="1335322" cy="3601598"/>
          </a:xfrm>
        </p:spPr>
        <p:txBody>
          <a:bodyPr/>
          <a:lstStyle>
            <a:lvl1pPr marL="0" indent="0">
              <a:buNone/>
              <a:defRPr sz="724"/>
            </a:lvl1pPr>
            <a:lvl2pPr marL="207020" indent="0">
              <a:buNone/>
              <a:defRPr sz="634"/>
            </a:lvl2pPr>
            <a:lvl3pPr marL="414040" indent="0">
              <a:buNone/>
              <a:defRPr sz="543"/>
            </a:lvl3pPr>
            <a:lvl4pPr marL="621060" indent="0">
              <a:buNone/>
              <a:defRPr sz="453"/>
            </a:lvl4pPr>
            <a:lvl5pPr marL="828081" indent="0">
              <a:buNone/>
              <a:defRPr sz="453"/>
            </a:lvl5pPr>
            <a:lvl6pPr marL="1035101" indent="0">
              <a:buNone/>
              <a:defRPr sz="453"/>
            </a:lvl6pPr>
            <a:lvl7pPr marL="1242121" indent="0">
              <a:buNone/>
              <a:defRPr sz="453"/>
            </a:lvl7pPr>
            <a:lvl8pPr marL="1449141" indent="0">
              <a:buNone/>
              <a:defRPr sz="453"/>
            </a:lvl8pPr>
            <a:lvl9pPr marL="1656161" indent="0">
              <a:buNone/>
              <a:defRPr sz="45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9630D-F1D9-4981-8FD4-E20F703F26B8}" type="datetimeFigureOut">
              <a:rPr lang="en-GB" smtClean="0"/>
              <a:t>24/05/2025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A455E-50F7-4634-B34E-07D17AA7BC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9730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178" y="432012"/>
            <a:ext cx="1335322" cy="1512041"/>
          </a:xfrm>
        </p:spPr>
        <p:txBody>
          <a:bodyPr anchor="b"/>
          <a:lstStyle>
            <a:lvl1pPr>
              <a:defRPr sz="14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60124" y="933027"/>
            <a:ext cx="2095976" cy="4605124"/>
          </a:xfrm>
        </p:spPr>
        <p:txBody>
          <a:bodyPr anchor="t"/>
          <a:lstStyle>
            <a:lvl1pPr marL="0" indent="0">
              <a:buNone/>
              <a:defRPr sz="1449"/>
            </a:lvl1pPr>
            <a:lvl2pPr marL="207020" indent="0">
              <a:buNone/>
              <a:defRPr sz="1268"/>
            </a:lvl2pPr>
            <a:lvl3pPr marL="414040" indent="0">
              <a:buNone/>
              <a:defRPr sz="1087"/>
            </a:lvl3pPr>
            <a:lvl4pPr marL="621060" indent="0">
              <a:buNone/>
              <a:defRPr sz="906"/>
            </a:lvl4pPr>
            <a:lvl5pPr marL="828081" indent="0">
              <a:buNone/>
              <a:defRPr sz="906"/>
            </a:lvl5pPr>
            <a:lvl6pPr marL="1035101" indent="0">
              <a:buNone/>
              <a:defRPr sz="906"/>
            </a:lvl6pPr>
            <a:lvl7pPr marL="1242121" indent="0">
              <a:buNone/>
              <a:defRPr sz="906"/>
            </a:lvl7pPr>
            <a:lvl8pPr marL="1449141" indent="0">
              <a:buNone/>
              <a:defRPr sz="906"/>
            </a:lvl8pPr>
            <a:lvl9pPr marL="1656161" indent="0">
              <a:buNone/>
              <a:defRPr sz="90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5178" y="1944052"/>
            <a:ext cx="1335322" cy="3601598"/>
          </a:xfrm>
        </p:spPr>
        <p:txBody>
          <a:bodyPr/>
          <a:lstStyle>
            <a:lvl1pPr marL="0" indent="0">
              <a:buNone/>
              <a:defRPr sz="724"/>
            </a:lvl1pPr>
            <a:lvl2pPr marL="207020" indent="0">
              <a:buNone/>
              <a:defRPr sz="634"/>
            </a:lvl2pPr>
            <a:lvl3pPr marL="414040" indent="0">
              <a:buNone/>
              <a:defRPr sz="543"/>
            </a:lvl3pPr>
            <a:lvl4pPr marL="621060" indent="0">
              <a:buNone/>
              <a:defRPr sz="453"/>
            </a:lvl4pPr>
            <a:lvl5pPr marL="828081" indent="0">
              <a:buNone/>
              <a:defRPr sz="453"/>
            </a:lvl5pPr>
            <a:lvl6pPr marL="1035101" indent="0">
              <a:buNone/>
              <a:defRPr sz="453"/>
            </a:lvl6pPr>
            <a:lvl7pPr marL="1242121" indent="0">
              <a:buNone/>
              <a:defRPr sz="453"/>
            </a:lvl7pPr>
            <a:lvl8pPr marL="1449141" indent="0">
              <a:buNone/>
              <a:defRPr sz="453"/>
            </a:lvl8pPr>
            <a:lvl9pPr marL="1656161" indent="0">
              <a:buNone/>
              <a:defRPr sz="45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9630D-F1D9-4981-8FD4-E20F703F26B8}" type="datetimeFigureOut">
              <a:rPr lang="en-GB" smtClean="0"/>
              <a:t>24/05/2025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A455E-50F7-4634-B34E-07D17AA7BC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539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639" y="345011"/>
            <a:ext cx="3570923" cy="1252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4639" y="1725046"/>
            <a:ext cx="3570923" cy="41116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84639" y="6006164"/>
            <a:ext cx="931545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4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F89630D-F1D9-4981-8FD4-E20F703F26B8}" type="datetimeFigureOut">
              <a:rPr lang="en-GB" smtClean="0"/>
              <a:t>24/05/2025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71441" y="6006164"/>
            <a:ext cx="1397318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4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24016" y="6006164"/>
            <a:ext cx="931545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4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DFA455E-50F7-4634-B34E-07D17AA7BC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8915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14040" rtl="0" eaLnBrk="1" latinLnBrk="0" hangingPunct="1">
        <a:lnSpc>
          <a:spcPct val="90000"/>
        </a:lnSpc>
        <a:spcBef>
          <a:spcPct val="0"/>
        </a:spcBef>
        <a:buNone/>
        <a:defRPr sz="199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3510" indent="-103510" algn="l" defTabSz="414040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1268" kern="1200">
          <a:solidFill>
            <a:schemeClr val="tx1"/>
          </a:solidFill>
          <a:latin typeface="+mn-lt"/>
          <a:ea typeface="+mn-ea"/>
          <a:cs typeface="+mn-cs"/>
        </a:defRPr>
      </a:lvl1pPr>
      <a:lvl2pPr marL="310530" indent="-103510" algn="l" defTabSz="41404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1087" kern="1200">
          <a:solidFill>
            <a:schemeClr val="tx1"/>
          </a:solidFill>
          <a:latin typeface="+mn-lt"/>
          <a:ea typeface="+mn-ea"/>
          <a:cs typeface="+mn-cs"/>
        </a:defRPr>
      </a:lvl2pPr>
      <a:lvl3pPr marL="517550" indent="-103510" algn="l" defTabSz="41404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906" kern="1200">
          <a:solidFill>
            <a:schemeClr val="tx1"/>
          </a:solidFill>
          <a:latin typeface="+mn-lt"/>
          <a:ea typeface="+mn-ea"/>
          <a:cs typeface="+mn-cs"/>
        </a:defRPr>
      </a:lvl3pPr>
      <a:lvl4pPr marL="724571" indent="-103510" algn="l" defTabSz="41404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815" kern="1200">
          <a:solidFill>
            <a:schemeClr val="tx1"/>
          </a:solidFill>
          <a:latin typeface="+mn-lt"/>
          <a:ea typeface="+mn-ea"/>
          <a:cs typeface="+mn-cs"/>
        </a:defRPr>
      </a:lvl4pPr>
      <a:lvl5pPr marL="931591" indent="-103510" algn="l" defTabSz="41404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815" kern="1200">
          <a:solidFill>
            <a:schemeClr val="tx1"/>
          </a:solidFill>
          <a:latin typeface="+mn-lt"/>
          <a:ea typeface="+mn-ea"/>
          <a:cs typeface="+mn-cs"/>
        </a:defRPr>
      </a:lvl5pPr>
      <a:lvl6pPr marL="1138611" indent="-103510" algn="l" defTabSz="41404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815" kern="1200">
          <a:solidFill>
            <a:schemeClr val="tx1"/>
          </a:solidFill>
          <a:latin typeface="+mn-lt"/>
          <a:ea typeface="+mn-ea"/>
          <a:cs typeface="+mn-cs"/>
        </a:defRPr>
      </a:lvl6pPr>
      <a:lvl7pPr marL="1345631" indent="-103510" algn="l" defTabSz="41404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815" kern="1200">
          <a:solidFill>
            <a:schemeClr val="tx1"/>
          </a:solidFill>
          <a:latin typeface="+mn-lt"/>
          <a:ea typeface="+mn-ea"/>
          <a:cs typeface="+mn-cs"/>
        </a:defRPr>
      </a:lvl7pPr>
      <a:lvl8pPr marL="1552651" indent="-103510" algn="l" defTabSz="41404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815" kern="1200">
          <a:solidFill>
            <a:schemeClr val="tx1"/>
          </a:solidFill>
          <a:latin typeface="+mn-lt"/>
          <a:ea typeface="+mn-ea"/>
          <a:cs typeface="+mn-cs"/>
        </a:defRPr>
      </a:lvl8pPr>
      <a:lvl9pPr marL="1759671" indent="-103510" algn="l" defTabSz="41404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81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1pPr>
      <a:lvl2pPr marL="207020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2pPr>
      <a:lvl3pPr marL="414040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3pPr>
      <a:lvl4pPr marL="621060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4pPr>
      <a:lvl5pPr marL="828081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5pPr>
      <a:lvl6pPr marL="1035101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6pPr>
      <a:lvl7pPr marL="1242121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7pPr>
      <a:lvl8pPr marL="1449141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8pPr>
      <a:lvl9pPr marL="1656161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graph of a number of numbers&#10;&#10;AI-generated content may be incorrect.">
            <a:extLst>
              <a:ext uri="{FF2B5EF4-FFF2-40B4-BE49-F238E27FC236}">
                <a16:creationId xmlns:a16="http://schemas.microsoft.com/office/drawing/2014/main" id="{88D99402-A6F8-6200-075A-3580037CFB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9" t="4968" r="9069" b="2509"/>
          <a:stretch/>
        </p:blipFill>
        <p:spPr>
          <a:xfrm>
            <a:off x="16476" y="406689"/>
            <a:ext cx="1903355" cy="1980000"/>
          </a:xfrm>
          <a:prstGeom prst="rect">
            <a:avLst/>
          </a:prstGeom>
        </p:spPr>
      </p:pic>
      <p:pic>
        <p:nvPicPr>
          <p:cNvPr id="7" name="Picture 6" descr="A graph with a red line&#10;&#10;AI-generated content may be incorrect.">
            <a:extLst>
              <a:ext uri="{FF2B5EF4-FFF2-40B4-BE49-F238E27FC236}">
                <a16:creationId xmlns:a16="http://schemas.microsoft.com/office/drawing/2014/main" id="{418065AA-8313-1CC2-5EE1-9C56B8E0F9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9" t="4968" r="9069" b="2509"/>
          <a:stretch/>
        </p:blipFill>
        <p:spPr>
          <a:xfrm>
            <a:off x="2224997" y="406689"/>
            <a:ext cx="1903355" cy="1980000"/>
          </a:xfrm>
          <a:prstGeom prst="rect">
            <a:avLst/>
          </a:prstGeom>
        </p:spPr>
      </p:pic>
      <p:pic>
        <p:nvPicPr>
          <p:cNvPr id="9" name="Picture 8" descr="A graph with a red line&#10;&#10;AI-generated content may be incorrect.">
            <a:extLst>
              <a:ext uri="{FF2B5EF4-FFF2-40B4-BE49-F238E27FC236}">
                <a16:creationId xmlns:a16="http://schemas.microsoft.com/office/drawing/2014/main" id="{456425BC-5DD3-60EE-62D5-E50A057589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9" t="4968" r="9069" b="2509"/>
          <a:stretch/>
        </p:blipFill>
        <p:spPr>
          <a:xfrm>
            <a:off x="16476" y="2453432"/>
            <a:ext cx="1903355" cy="1980000"/>
          </a:xfrm>
          <a:prstGeom prst="rect">
            <a:avLst/>
          </a:prstGeom>
        </p:spPr>
      </p:pic>
      <p:pic>
        <p:nvPicPr>
          <p:cNvPr id="12" name="Picture 11" descr="A graph with a red line&#10;&#10;AI-generated content may be incorrect.">
            <a:extLst>
              <a:ext uri="{FF2B5EF4-FFF2-40B4-BE49-F238E27FC236}">
                <a16:creationId xmlns:a16="http://schemas.microsoft.com/office/drawing/2014/main" id="{364666C4-F3CA-09A7-7F4A-4F7FA0193F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9" t="4968" r="9069" b="2509"/>
          <a:stretch/>
        </p:blipFill>
        <p:spPr>
          <a:xfrm>
            <a:off x="2224997" y="2453432"/>
            <a:ext cx="1903355" cy="1980000"/>
          </a:xfrm>
          <a:prstGeom prst="rect">
            <a:avLst/>
          </a:prstGeom>
        </p:spPr>
      </p:pic>
      <p:pic>
        <p:nvPicPr>
          <p:cNvPr id="15" name="Picture 14" descr="A graph with a red line and black dots&#10;&#10;AI-generated content may be incorrect.">
            <a:extLst>
              <a:ext uri="{FF2B5EF4-FFF2-40B4-BE49-F238E27FC236}">
                <a16:creationId xmlns:a16="http://schemas.microsoft.com/office/drawing/2014/main" id="{F8264153-7720-42A1-AED4-320543208D7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9" t="4968" r="9069" b="2509"/>
          <a:stretch/>
        </p:blipFill>
        <p:spPr>
          <a:xfrm>
            <a:off x="16476" y="4500175"/>
            <a:ext cx="1903355" cy="1980000"/>
          </a:xfrm>
          <a:prstGeom prst="rect">
            <a:avLst/>
          </a:prstGeom>
        </p:spPr>
      </p:pic>
      <p:pic>
        <p:nvPicPr>
          <p:cNvPr id="20" name="Picture 19" descr="A graph of a number of numbers&#10;&#10;AI-generated content may be incorrect.">
            <a:extLst>
              <a:ext uri="{FF2B5EF4-FFF2-40B4-BE49-F238E27FC236}">
                <a16:creationId xmlns:a16="http://schemas.microsoft.com/office/drawing/2014/main" id="{60C6E82B-7081-61AF-D5FA-746E2FCF6AF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9" t="4968" r="9069" b="2509"/>
          <a:stretch/>
        </p:blipFill>
        <p:spPr>
          <a:xfrm>
            <a:off x="2224997" y="4500175"/>
            <a:ext cx="1903355" cy="19800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D251682-B46D-DC7E-8C5E-59DFF1C27261}"/>
              </a:ext>
            </a:extLst>
          </p:cNvPr>
          <p:cNvSpPr txBox="1"/>
          <p:nvPr/>
        </p:nvSpPr>
        <p:spPr>
          <a:xfrm>
            <a:off x="-66676" y="-57150"/>
            <a:ext cx="42068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Breakdown verification scores (rainfall-based forecasts)</a:t>
            </a:r>
          </a:p>
          <a:p>
            <a:r>
              <a:rPr 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ROC curves for rainfall events exceeding the </a:t>
            </a:r>
            <a:r>
              <a:rPr lang="en-US" sz="1000" u="sng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1-year return period</a:t>
            </a:r>
            <a:endParaRPr lang="en-GB" sz="1000" u="sng" dirty="0">
              <a:solidFill>
                <a:schemeClr val="tx1">
                  <a:lumMod val="95000"/>
                  <a:lumOff val="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8F79773-A305-6943-D6AB-6A9BB374B2B4}"/>
              </a:ext>
            </a:extLst>
          </p:cNvPr>
          <p:cNvSpPr txBox="1"/>
          <p:nvPr/>
        </p:nvSpPr>
        <p:spPr>
          <a:xfrm>
            <a:off x="963525" y="1635832"/>
            <a:ext cx="842873" cy="46166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a) short-range forecast (reanalysis)</a:t>
            </a:r>
            <a:endParaRPr lang="en-GB" sz="800" dirty="0">
              <a:solidFill>
                <a:schemeClr val="tx1">
                  <a:lumMod val="95000"/>
                  <a:lumOff val="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284A2DC-04F5-0D2C-8A57-01740B49A0AD}"/>
              </a:ext>
            </a:extLst>
          </p:cNvPr>
          <p:cNvSpPr txBox="1"/>
          <p:nvPr/>
        </p:nvSpPr>
        <p:spPr>
          <a:xfrm>
            <a:off x="3186709" y="1635832"/>
            <a:ext cx="842873" cy="46166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b) long-range forecast (t+0,t+24)</a:t>
            </a:r>
            <a:endParaRPr lang="en-GB" sz="800" dirty="0">
              <a:solidFill>
                <a:schemeClr val="tx1">
                  <a:lumMod val="95000"/>
                  <a:lumOff val="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792FD3C-224E-D659-A131-B255E8E96E52}"/>
              </a:ext>
            </a:extLst>
          </p:cNvPr>
          <p:cNvSpPr txBox="1"/>
          <p:nvPr/>
        </p:nvSpPr>
        <p:spPr>
          <a:xfrm>
            <a:off x="963525" y="3696799"/>
            <a:ext cx="842873" cy="46166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c) long-range forecast (t+24,t+48)</a:t>
            </a:r>
            <a:endParaRPr lang="en-GB" sz="800" dirty="0">
              <a:solidFill>
                <a:schemeClr val="tx1">
                  <a:lumMod val="95000"/>
                  <a:lumOff val="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19462D0-2710-AA91-1CCF-483BA08755F9}"/>
              </a:ext>
            </a:extLst>
          </p:cNvPr>
          <p:cNvSpPr txBox="1"/>
          <p:nvPr/>
        </p:nvSpPr>
        <p:spPr>
          <a:xfrm>
            <a:off x="3186709" y="3696799"/>
            <a:ext cx="842873" cy="46166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d) long-range forecast (t+48,t+72)</a:t>
            </a:r>
            <a:endParaRPr lang="en-GB" sz="800" dirty="0">
              <a:solidFill>
                <a:schemeClr val="tx1">
                  <a:lumMod val="95000"/>
                  <a:lumOff val="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28394F9-CAEC-DD34-1C7D-BCD4BEC3F436}"/>
              </a:ext>
            </a:extLst>
          </p:cNvPr>
          <p:cNvSpPr txBox="1"/>
          <p:nvPr/>
        </p:nvSpPr>
        <p:spPr>
          <a:xfrm>
            <a:off x="963525" y="5768119"/>
            <a:ext cx="842873" cy="46166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e) long-range forecast (t+72,t+96)</a:t>
            </a:r>
            <a:endParaRPr lang="en-GB" sz="800" dirty="0">
              <a:solidFill>
                <a:schemeClr val="tx1">
                  <a:lumMod val="95000"/>
                  <a:lumOff val="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C832C13-787F-2152-898E-AA680DE9C99E}"/>
              </a:ext>
            </a:extLst>
          </p:cNvPr>
          <p:cNvSpPr txBox="1"/>
          <p:nvPr/>
        </p:nvSpPr>
        <p:spPr>
          <a:xfrm>
            <a:off x="3186709" y="5768119"/>
            <a:ext cx="842873" cy="46166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f) long-range forecast (t+96,t+120)</a:t>
            </a:r>
            <a:endParaRPr lang="en-GB" sz="800" dirty="0">
              <a:solidFill>
                <a:schemeClr val="tx1">
                  <a:lumMod val="95000"/>
                  <a:lumOff val="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19342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89</Words>
  <Application>Microsoft Office PowerPoint</Application>
  <PresentationFormat>Custom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</vt:lpstr>
      <vt:lpstr>Aptos Display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Fatima Pillosu</dc:creator>
  <cp:lastModifiedBy>Fatima Pillosu</cp:lastModifiedBy>
  <cp:revision>2</cp:revision>
  <dcterms:created xsi:type="dcterms:W3CDTF">2025-05-22T22:05:26Z</dcterms:created>
  <dcterms:modified xsi:type="dcterms:W3CDTF">2025-05-24T16:40:43Z</dcterms:modified>
</cp:coreProperties>
</file>