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3779838" cy="63896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497C9A-95A4-4AFF-8703-22BB443B6A4B}" v="17" dt="2025-05-30T04:13:15.7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63" autoAdjust="0"/>
    <p:restoredTop sz="94660"/>
  </p:normalViewPr>
  <p:slideViewPr>
    <p:cSldViewPr snapToGrid="0">
      <p:cViewPr>
        <p:scale>
          <a:sx n="100" d="100"/>
          <a:sy n="100" d="100"/>
        </p:scale>
        <p:origin x="3804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3488" y="1045720"/>
            <a:ext cx="3212862" cy="2224558"/>
          </a:xfrm>
        </p:spPr>
        <p:txBody>
          <a:bodyPr anchor="b"/>
          <a:lstStyle>
            <a:lvl1pPr algn="ctr">
              <a:defRPr sz="2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80" y="3356066"/>
            <a:ext cx="2834879" cy="1542695"/>
          </a:xfrm>
        </p:spPr>
        <p:txBody>
          <a:bodyPr/>
          <a:lstStyle>
            <a:lvl1pPr marL="0" indent="0" algn="ctr">
              <a:buNone/>
              <a:defRPr sz="992"/>
            </a:lvl1pPr>
            <a:lvl2pPr marL="189006" indent="0" algn="ctr">
              <a:buNone/>
              <a:defRPr sz="827"/>
            </a:lvl2pPr>
            <a:lvl3pPr marL="378013" indent="0" algn="ctr">
              <a:buNone/>
              <a:defRPr sz="744"/>
            </a:lvl3pPr>
            <a:lvl4pPr marL="567019" indent="0" algn="ctr">
              <a:buNone/>
              <a:defRPr sz="661"/>
            </a:lvl4pPr>
            <a:lvl5pPr marL="756026" indent="0" algn="ctr">
              <a:buNone/>
              <a:defRPr sz="661"/>
            </a:lvl5pPr>
            <a:lvl6pPr marL="945032" indent="0" algn="ctr">
              <a:buNone/>
              <a:defRPr sz="661"/>
            </a:lvl6pPr>
            <a:lvl7pPr marL="1134039" indent="0" algn="ctr">
              <a:buNone/>
              <a:defRPr sz="661"/>
            </a:lvl7pPr>
            <a:lvl8pPr marL="1323045" indent="0" algn="ctr">
              <a:buNone/>
              <a:defRPr sz="661"/>
            </a:lvl8pPr>
            <a:lvl9pPr marL="1512052" indent="0" algn="ctr">
              <a:buNone/>
              <a:defRPr sz="66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B62E-5E54-4D58-9CAC-4F653FEE89C3}" type="datetimeFigureOut">
              <a:rPr lang="en-GB" smtClean="0"/>
              <a:t>30/05/2025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3194-4B50-4052-9C00-6E10F5F1BE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67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B62E-5E54-4D58-9CAC-4F653FEE89C3}" type="datetimeFigureOut">
              <a:rPr lang="en-GB" smtClean="0"/>
              <a:t>30/05/2025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3194-4B50-4052-9C00-6E10F5F1BE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37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04947" y="340192"/>
            <a:ext cx="815028" cy="54149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864" y="340192"/>
            <a:ext cx="2397835" cy="54149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B62E-5E54-4D58-9CAC-4F653FEE89C3}" type="datetimeFigureOut">
              <a:rPr lang="en-GB" smtClean="0"/>
              <a:t>30/05/2025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3194-4B50-4052-9C00-6E10F5F1BE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276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B62E-5E54-4D58-9CAC-4F653FEE89C3}" type="datetimeFigureOut">
              <a:rPr lang="en-GB" smtClean="0"/>
              <a:t>30/05/2025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3194-4B50-4052-9C00-6E10F5F1BE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988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96" y="1592987"/>
            <a:ext cx="3260110" cy="2657932"/>
          </a:xfrm>
        </p:spPr>
        <p:txBody>
          <a:bodyPr anchor="b"/>
          <a:lstStyle>
            <a:lvl1pPr>
              <a:defRPr sz="2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96" y="4276064"/>
            <a:ext cx="3260110" cy="1397744"/>
          </a:xfrm>
        </p:spPr>
        <p:txBody>
          <a:bodyPr/>
          <a:lstStyle>
            <a:lvl1pPr marL="0" indent="0">
              <a:buNone/>
              <a:defRPr sz="992">
                <a:solidFill>
                  <a:schemeClr val="tx1">
                    <a:tint val="82000"/>
                  </a:schemeClr>
                </a:solidFill>
              </a:defRPr>
            </a:lvl1pPr>
            <a:lvl2pPr marL="189006" indent="0">
              <a:buNone/>
              <a:defRPr sz="827">
                <a:solidFill>
                  <a:schemeClr val="tx1">
                    <a:tint val="82000"/>
                  </a:schemeClr>
                </a:solidFill>
              </a:defRPr>
            </a:lvl2pPr>
            <a:lvl3pPr marL="378013" indent="0">
              <a:buNone/>
              <a:defRPr sz="744">
                <a:solidFill>
                  <a:schemeClr val="tx1">
                    <a:tint val="82000"/>
                  </a:schemeClr>
                </a:solidFill>
              </a:defRPr>
            </a:lvl3pPr>
            <a:lvl4pPr marL="567019" indent="0">
              <a:buNone/>
              <a:defRPr sz="661">
                <a:solidFill>
                  <a:schemeClr val="tx1">
                    <a:tint val="82000"/>
                  </a:schemeClr>
                </a:solidFill>
              </a:defRPr>
            </a:lvl4pPr>
            <a:lvl5pPr marL="756026" indent="0">
              <a:buNone/>
              <a:defRPr sz="661">
                <a:solidFill>
                  <a:schemeClr val="tx1">
                    <a:tint val="82000"/>
                  </a:schemeClr>
                </a:solidFill>
              </a:defRPr>
            </a:lvl5pPr>
            <a:lvl6pPr marL="945032" indent="0">
              <a:buNone/>
              <a:defRPr sz="661">
                <a:solidFill>
                  <a:schemeClr val="tx1">
                    <a:tint val="82000"/>
                  </a:schemeClr>
                </a:solidFill>
              </a:defRPr>
            </a:lvl6pPr>
            <a:lvl7pPr marL="1134039" indent="0">
              <a:buNone/>
              <a:defRPr sz="661">
                <a:solidFill>
                  <a:schemeClr val="tx1">
                    <a:tint val="82000"/>
                  </a:schemeClr>
                </a:solidFill>
              </a:defRPr>
            </a:lvl7pPr>
            <a:lvl8pPr marL="1323045" indent="0">
              <a:buNone/>
              <a:defRPr sz="661">
                <a:solidFill>
                  <a:schemeClr val="tx1">
                    <a:tint val="82000"/>
                  </a:schemeClr>
                </a:solidFill>
              </a:defRPr>
            </a:lvl8pPr>
            <a:lvl9pPr marL="1512052" indent="0">
              <a:buNone/>
              <a:defRPr sz="661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B62E-5E54-4D58-9CAC-4F653FEE89C3}" type="datetimeFigureOut">
              <a:rPr lang="en-GB" smtClean="0"/>
              <a:t>30/05/2025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3194-4B50-4052-9C00-6E10F5F1BE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66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9864" y="1700959"/>
            <a:ext cx="1606431" cy="4054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13543" y="1700959"/>
            <a:ext cx="1606431" cy="4054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B62E-5E54-4D58-9CAC-4F653FEE89C3}" type="datetimeFigureOut">
              <a:rPr lang="en-GB" smtClean="0"/>
              <a:t>30/05/2025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3194-4B50-4052-9C00-6E10F5F1BE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668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56" y="340193"/>
            <a:ext cx="3260110" cy="12350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357" y="1566361"/>
            <a:ext cx="1599048" cy="767650"/>
          </a:xfrm>
        </p:spPr>
        <p:txBody>
          <a:bodyPr anchor="b"/>
          <a:lstStyle>
            <a:lvl1pPr marL="0" indent="0">
              <a:buNone/>
              <a:defRPr sz="992" b="1"/>
            </a:lvl1pPr>
            <a:lvl2pPr marL="189006" indent="0">
              <a:buNone/>
              <a:defRPr sz="827" b="1"/>
            </a:lvl2pPr>
            <a:lvl3pPr marL="378013" indent="0">
              <a:buNone/>
              <a:defRPr sz="744" b="1"/>
            </a:lvl3pPr>
            <a:lvl4pPr marL="567019" indent="0">
              <a:buNone/>
              <a:defRPr sz="661" b="1"/>
            </a:lvl4pPr>
            <a:lvl5pPr marL="756026" indent="0">
              <a:buNone/>
              <a:defRPr sz="661" b="1"/>
            </a:lvl5pPr>
            <a:lvl6pPr marL="945032" indent="0">
              <a:buNone/>
              <a:defRPr sz="661" b="1"/>
            </a:lvl6pPr>
            <a:lvl7pPr marL="1134039" indent="0">
              <a:buNone/>
              <a:defRPr sz="661" b="1"/>
            </a:lvl7pPr>
            <a:lvl8pPr marL="1323045" indent="0">
              <a:buNone/>
              <a:defRPr sz="661" b="1"/>
            </a:lvl8pPr>
            <a:lvl9pPr marL="1512052" indent="0">
              <a:buNone/>
              <a:defRPr sz="66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357" y="2334011"/>
            <a:ext cx="1599048" cy="34329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13543" y="1566361"/>
            <a:ext cx="1606923" cy="767650"/>
          </a:xfrm>
        </p:spPr>
        <p:txBody>
          <a:bodyPr anchor="b"/>
          <a:lstStyle>
            <a:lvl1pPr marL="0" indent="0">
              <a:buNone/>
              <a:defRPr sz="992" b="1"/>
            </a:lvl1pPr>
            <a:lvl2pPr marL="189006" indent="0">
              <a:buNone/>
              <a:defRPr sz="827" b="1"/>
            </a:lvl2pPr>
            <a:lvl3pPr marL="378013" indent="0">
              <a:buNone/>
              <a:defRPr sz="744" b="1"/>
            </a:lvl3pPr>
            <a:lvl4pPr marL="567019" indent="0">
              <a:buNone/>
              <a:defRPr sz="661" b="1"/>
            </a:lvl4pPr>
            <a:lvl5pPr marL="756026" indent="0">
              <a:buNone/>
              <a:defRPr sz="661" b="1"/>
            </a:lvl5pPr>
            <a:lvl6pPr marL="945032" indent="0">
              <a:buNone/>
              <a:defRPr sz="661" b="1"/>
            </a:lvl6pPr>
            <a:lvl7pPr marL="1134039" indent="0">
              <a:buNone/>
              <a:defRPr sz="661" b="1"/>
            </a:lvl7pPr>
            <a:lvl8pPr marL="1323045" indent="0">
              <a:buNone/>
              <a:defRPr sz="661" b="1"/>
            </a:lvl8pPr>
            <a:lvl9pPr marL="1512052" indent="0">
              <a:buNone/>
              <a:defRPr sz="66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13543" y="2334011"/>
            <a:ext cx="1606923" cy="34329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B62E-5E54-4D58-9CAC-4F653FEE89C3}" type="datetimeFigureOut">
              <a:rPr lang="en-GB" smtClean="0"/>
              <a:t>30/05/2025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3194-4B50-4052-9C00-6E10F5F1BE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359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B62E-5E54-4D58-9CAC-4F653FEE89C3}" type="datetimeFigureOut">
              <a:rPr lang="en-GB" smtClean="0"/>
              <a:t>30/05/2025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3194-4B50-4052-9C00-6E10F5F1BE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653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B62E-5E54-4D58-9CAC-4F653FEE89C3}" type="datetimeFigureOut">
              <a:rPr lang="en-GB" smtClean="0"/>
              <a:t>30/05/2025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3194-4B50-4052-9C00-6E10F5F1BE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428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56" y="425979"/>
            <a:ext cx="1219096" cy="1490927"/>
          </a:xfrm>
        </p:spPr>
        <p:txBody>
          <a:bodyPr anchor="b"/>
          <a:lstStyle>
            <a:lvl1pPr>
              <a:defRPr sz="13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923" y="919998"/>
            <a:ext cx="1913543" cy="4540820"/>
          </a:xfrm>
        </p:spPr>
        <p:txBody>
          <a:bodyPr/>
          <a:lstStyle>
            <a:lvl1pPr>
              <a:defRPr sz="1323"/>
            </a:lvl1pPr>
            <a:lvl2pPr>
              <a:defRPr sz="1158"/>
            </a:lvl2pPr>
            <a:lvl3pPr>
              <a:defRPr sz="992"/>
            </a:lvl3pPr>
            <a:lvl4pPr>
              <a:defRPr sz="827"/>
            </a:lvl4pPr>
            <a:lvl5pPr>
              <a:defRPr sz="827"/>
            </a:lvl5pPr>
            <a:lvl6pPr>
              <a:defRPr sz="827"/>
            </a:lvl6pPr>
            <a:lvl7pPr>
              <a:defRPr sz="827"/>
            </a:lvl7pPr>
            <a:lvl8pPr>
              <a:defRPr sz="827"/>
            </a:lvl8pPr>
            <a:lvl9pPr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0356" y="1916907"/>
            <a:ext cx="1219096" cy="3551306"/>
          </a:xfrm>
        </p:spPr>
        <p:txBody>
          <a:bodyPr/>
          <a:lstStyle>
            <a:lvl1pPr marL="0" indent="0">
              <a:buNone/>
              <a:defRPr sz="661"/>
            </a:lvl1pPr>
            <a:lvl2pPr marL="189006" indent="0">
              <a:buNone/>
              <a:defRPr sz="579"/>
            </a:lvl2pPr>
            <a:lvl3pPr marL="378013" indent="0">
              <a:buNone/>
              <a:defRPr sz="496"/>
            </a:lvl3pPr>
            <a:lvl4pPr marL="567019" indent="0">
              <a:buNone/>
              <a:defRPr sz="413"/>
            </a:lvl4pPr>
            <a:lvl5pPr marL="756026" indent="0">
              <a:buNone/>
              <a:defRPr sz="413"/>
            </a:lvl5pPr>
            <a:lvl6pPr marL="945032" indent="0">
              <a:buNone/>
              <a:defRPr sz="413"/>
            </a:lvl6pPr>
            <a:lvl7pPr marL="1134039" indent="0">
              <a:buNone/>
              <a:defRPr sz="413"/>
            </a:lvl7pPr>
            <a:lvl8pPr marL="1323045" indent="0">
              <a:buNone/>
              <a:defRPr sz="413"/>
            </a:lvl8pPr>
            <a:lvl9pPr marL="1512052" indent="0">
              <a:buNone/>
              <a:defRPr sz="4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B62E-5E54-4D58-9CAC-4F653FEE89C3}" type="datetimeFigureOut">
              <a:rPr lang="en-GB" smtClean="0"/>
              <a:t>30/05/2025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3194-4B50-4052-9C00-6E10F5F1BE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416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56" y="425979"/>
            <a:ext cx="1219096" cy="1490927"/>
          </a:xfrm>
        </p:spPr>
        <p:txBody>
          <a:bodyPr anchor="b"/>
          <a:lstStyle>
            <a:lvl1pPr>
              <a:defRPr sz="13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06923" y="919998"/>
            <a:ext cx="1913543" cy="4540820"/>
          </a:xfrm>
        </p:spPr>
        <p:txBody>
          <a:bodyPr anchor="t"/>
          <a:lstStyle>
            <a:lvl1pPr marL="0" indent="0">
              <a:buNone/>
              <a:defRPr sz="1323"/>
            </a:lvl1pPr>
            <a:lvl2pPr marL="189006" indent="0">
              <a:buNone/>
              <a:defRPr sz="1158"/>
            </a:lvl2pPr>
            <a:lvl3pPr marL="378013" indent="0">
              <a:buNone/>
              <a:defRPr sz="992"/>
            </a:lvl3pPr>
            <a:lvl4pPr marL="567019" indent="0">
              <a:buNone/>
              <a:defRPr sz="827"/>
            </a:lvl4pPr>
            <a:lvl5pPr marL="756026" indent="0">
              <a:buNone/>
              <a:defRPr sz="827"/>
            </a:lvl5pPr>
            <a:lvl6pPr marL="945032" indent="0">
              <a:buNone/>
              <a:defRPr sz="827"/>
            </a:lvl6pPr>
            <a:lvl7pPr marL="1134039" indent="0">
              <a:buNone/>
              <a:defRPr sz="827"/>
            </a:lvl7pPr>
            <a:lvl8pPr marL="1323045" indent="0">
              <a:buNone/>
              <a:defRPr sz="827"/>
            </a:lvl8pPr>
            <a:lvl9pPr marL="1512052" indent="0">
              <a:buNone/>
              <a:defRPr sz="82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0356" y="1916907"/>
            <a:ext cx="1219096" cy="3551306"/>
          </a:xfrm>
        </p:spPr>
        <p:txBody>
          <a:bodyPr/>
          <a:lstStyle>
            <a:lvl1pPr marL="0" indent="0">
              <a:buNone/>
              <a:defRPr sz="661"/>
            </a:lvl1pPr>
            <a:lvl2pPr marL="189006" indent="0">
              <a:buNone/>
              <a:defRPr sz="579"/>
            </a:lvl2pPr>
            <a:lvl3pPr marL="378013" indent="0">
              <a:buNone/>
              <a:defRPr sz="496"/>
            </a:lvl3pPr>
            <a:lvl4pPr marL="567019" indent="0">
              <a:buNone/>
              <a:defRPr sz="413"/>
            </a:lvl4pPr>
            <a:lvl5pPr marL="756026" indent="0">
              <a:buNone/>
              <a:defRPr sz="413"/>
            </a:lvl5pPr>
            <a:lvl6pPr marL="945032" indent="0">
              <a:buNone/>
              <a:defRPr sz="413"/>
            </a:lvl6pPr>
            <a:lvl7pPr marL="1134039" indent="0">
              <a:buNone/>
              <a:defRPr sz="413"/>
            </a:lvl7pPr>
            <a:lvl8pPr marL="1323045" indent="0">
              <a:buNone/>
              <a:defRPr sz="413"/>
            </a:lvl8pPr>
            <a:lvl9pPr marL="1512052" indent="0">
              <a:buNone/>
              <a:defRPr sz="4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B62E-5E54-4D58-9CAC-4F653FEE89C3}" type="datetimeFigureOut">
              <a:rPr lang="en-GB" smtClean="0"/>
              <a:t>30/05/2025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3194-4B50-4052-9C00-6E10F5F1BE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870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864" y="340193"/>
            <a:ext cx="3260110" cy="1235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64" y="1700959"/>
            <a:ext cx="3260110" cy="4054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9864" y="5922295"/>
            <a:ext cx="850464" cy="3401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9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D9B62E-5E54-4D58-9CAC-4F653FEE89C3}" type="datetimeFigureOut">
              <a:rPr lang="en-GB" smtClean="0"/>
              <a:t>30/05/2025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2072" y="5922295"/>
            <a:ext cx="1275695" cy="3401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9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69510" y="5922295"/>
            <a:ext cx="850464" cy="3401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9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D33194-4B50-4052-9C00-6E10F5F1BE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649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78013" rtl="0" eaLnBrk="1" latinLnBrk="0" hangingPunct="1">
        <a:lnSpc>
          <a:spcPct val="90000"/>
        </a:lnSpc>
        <a:spcBef>
          <a:spcPct val="0"/>
        </a:spcBef>
        <a:buNone/>
        <a:defRPr sz="18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4503" indent="-94503" algn="l" defTabSz="3780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158" kern="1200">
          <a:solidFill>
            <a:schemeClr val="tx1"/>
          </a:solidFill>
          <a:latin typeface="+mn-lt"/>
          <a:ea typeface="+mn-ea"/>
          <a:cs typeface="+mn-cs"/>
        </a:defRPr>
      </a:lvl1pPr>
      <a:lvl2pPr marL="283510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472516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827" kern="1200">
          <a:solidFill>
            <a:schemeClr val="tx1"/>
          </a:solidFill>
          <a:latin typeface="+mn-lt"/>
          <a:ea typeface="+mn-ea"/>
          <a:cs typeface="+mn-cs"/>
        </a:defRPr>
      </a:lvl3pPr>
      <a:lvl4pPr marL="661523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4pPr>
      <a:lvl5pPr marL="850529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5pPr>
      <a:lvl6pPr marL="1039536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6pPr>
      <a:lvl7pPr marL="1228542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7pPr>
      <a:lvl8pPr marL="1417549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8pPr>
      <a:lvl9pPr marL="1606555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1pPr>
      <a:lvl2pPr marL="189006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2pPr>
      <a:lvl3pPr marL="378013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3pPr>
      <a:lvl4pPr marL="567019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4pPr>
      <a:lvl5pPr marL="756026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5pPr>
      <a:lvl6pPr marL="945032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6pPr>
      <a:lvl7pPr marL="1134039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7pPr>
      <a:lvl8pPr marL="1323045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8pPr>
      <a:lvl9pPr marL="1512052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3BCBEA96-8874-7ADC-2648-2DF43722FD19}"/>
              </a:ext>
            </a:extLst>
          </p:cNvPr>
          <p:cNvSpPr txBox="1"/>
          <p:nvPr/>
        </p:nvSpPr>
        <p:spPr>
          <a:xfrm>
            <a:off x="-66676" y="-57150"/>
            <a:ext cx="42068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Breakdown verification scores (data-driven forecasts)</a:t>
            </a:r>
          </a:p>
          <a:p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Reliability diagrams</a:t>
            </a:r>
            <a:endParaRPr lang="en-GB" sz="1000" u="sng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1" name="Picture 60" descr="A graph with a line graph&#10;&#10;AI-generated content may be incorrect.">
            <a:extLst>
              <a:ext uri="{FF2B5EF4-FFF2-40B4-BE49-F238E27FC236}">
                <a16:creationId xmlns:a16="http://schemas.microsoft.com/office/drawing/2014/main" id="{A0486124-A25B-CCA3-C478-2C993A23A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5" y="567107"/>
            <a:ext cx="1800000" cy="1800000"/>
          </a:xfrm>
          <a:prstGeom prst="rect">
            <a:avLst/>
          </a:prstGeom>
        </p:spPr>
      </p:pic>
      <p:pic>
        <p:nvPicPr>
          <p:cNvPr id="62" name="Picture 61" descr="A graph with lines and numbers&#10;&#10;AI-generated content may be incorrect.">
            <a:extLst>
              <a:ext uri="{FF2B5EF4-FFF2-40B4-BE49-F238E27FC236}">
                <a16:creationId xmlns:a16="http://schemas.microsoft.com/office/drawing/2014/main" id="{2A25F71A-7608-3593-AFB8-D67308C1C4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562" y="567108"/>
            <a:ext cx="1800000" cy="1800000"/>
          </a:xfrm>
          <a:prstGeom prst="rect">
            <a:avLst/>
          </a:prstGeom>
        </p:spPr>
      </p:pic>
      <p:pic>
        <p:nvPicPr>
          <p:cNvPr id="63" name="Picture 62" descr="A graph with lines on it&#10;&#10;AI-generated content may be incorrect.">
            <a:extLst>
              <a:ext uri="{FF2B5EF4-FFF2-40B4-BE49-F238E27FC236}">
                <a16:creationId xmlns:a16="http://schemas.microsoft.com/office/drawing/2014/main" id="{2A15F8F3-C5EF-C0AD-3FA6-CB7CB95AD7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5" y="2519507"/>
            <a:ext cx="1800000" cy="1800000"/>
          </a:xfrm>
          <a:prstGeom prst="rect">
            <a:avLst/>
          </a:prstGeom>
        </p:spPr>
      </p:pic>
      <p:pic>
        <p:nvPicPr>
          <p:cNvPr id="64" name="Picture 63" descr="A graph with lines in the middle&#10;&#10;AI-generated content may be incorrect.">
            <a:extLst>
              <a:ext uri="{FF2B5EF4-FFF2-40B4-BE49-F238E27FC236}">
                <a16:creationId xmlns:a16="http://schemas.microsoft.com/office/drawing/2014/main" id="{7A7DCAED-6DC8-62D0-1437-0A4CBF5F53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562" y="2519507"/>
            <a:ext cx="1800000" cy="1800000"/>
          </a:xfrm>
          <a:prstGeom prst="rect">
            <a:avLst/>
          </a:prstGeom>
        </p:spPr>
      </p:pic>
      <p:pic>
        <p:nvPicPr>
          <p:cNvPr id="65" name="Picture 64" descr="A graph with lines drawn on it&#10;&#10;AI-generated content may be incorrect.">
            <a:extLst>
              <a:ext uri="{FF2B5EF4-FFF2-40B4-BE49-F238E27FC236}">
                <a16:creationId xmlns:a16="http://schemas.microsoft.com/office/drawing/2014/main" id="{FE849B75-56F5-49B1-70C4-42C6B429A5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5" y="4441857"/>
            <a:ext cx="1800000" cy="1800000"/>
          </a:xfrm>
          <a:prstGeom prst="rect">
            <a:avLst/>
          </a:prstGeom>
        </p:spPr>
      </p:pic>
      <p:pic>
        <p:nvPicPr>
          <p:cNvPr id="66" name="Picture 65" descr="A graph with lines and numbers&#10;&#10;AI-generated content may be incorrect.">
            <a:extLst>
              <a:ext uri="{FF2B5EF4-FFF2-40B4-BE49-F238E27FC236}">
                <a16:creationId xmlns:a16="http://schemas.microsoft.com/office/drawing/2014/main" id="{A56D15F1-A377-2A39-3402-45085EB80F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562" y="4441857"/>
            <a:ext cx="1800000" cy="180000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03874097-C852-7085-6088-524457EC61DD}"/>
              </a:ext>
            </a:extLst>
          </p:cNvPr>
          <p:cNvSpPr txBox="1"/>
          <p:nvPr/>
        </p:nvSpPr>
        <p:spPr>
          <a:xfrm>
            <a:off x="1937846" y="396597"/>
            <a:ext cx="1908000" cy="216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b) long-range forecast (t+0,t+24)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BFF8C92-2553-6F6C-58B9-60F34F94040E}"/>
              </a:ext>
            </a:extLst>
          </p:cNvPr>
          <p:cNvSpPr txBox="1"/>
          <p:nvPr/>
        </p:nvSpPr>
        <p:spPr>
          <a:xfrm>
            <a:off x="-67695" y="396597"/>
            <a:ext cx="190800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a) short-range forecast (reanalysis)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223AFA0-C1AB-A9DD-4F3E-9BE669448184}"/>
              </a:ext>
            </a:extLst>
          </p:cNvPr>
          <p:cNvSpPr txBox="1"/>
          <p:nvPr/>
        </p:nvSpPr>
        <p:spPr>
          <a:xfrm>
            <a:off x="-67695" y="2335618"/>
            <a:ext cx="190800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c) long-range forecast (t+24,t+48)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74A02C8-3FC5-079F-3202-46DB08DC08FA}"/>
              </a:ext>
            </a:extLst>
          </p:cNvPr>
          <p:cNvSpPr txBox="1"/>
          <p:nvPr/>
        </p:nvSpPr>
        <p:spPr>
          <a:xfrm>
            <a:off x="-67695" y="4267791"/>
            <a:ext cx="190800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e) long-range forecast (t+72,t+96)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D4E6450-6AF4-B9A3-57C6-3C2491E50D97}"/>
              </a:ext>
            </a:extLst>
          </p:cNvPr>
          <p:cNvSpPr txBox="1"/>
          <p:nvPr/>
        </p:nvSpPr>
        <p:spPr>
          <a:xfrm>
            <a:off x="1937846" y="2335062"/>
            <a:ext cx="1908000" cy="216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d) long-range forecast (t+48,t+72)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EC5EE3D-E869-1F12-7D47-E68C12DFDF89}"/>
              </a:ext>
            </a:extLst>
          </p:cNvPr>
          <p:cNvSpPr txBox="1"/>
          <p:nvPr/>
        </p:nvSpPr>
        <p:spPr>
          <a:xfrm>
            <a:off x="1937846" y="4262869"/>
            <a:ext cx="1908000" cy="216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f) long-range forecast (t+96,t+120)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DB80440-BB75-0C4B-67A0-B9AEAAA986E4}"/>
              </a:ext>
            </a:extLst>
          </p:cNvPr>
          <p:cNvSpPr txBox="1"/>
          <p:nvPr/>
        </p:nvSpPr>
        <p:spPr>
          <a:xfrm>
            <a:off x="213925" y="6190434"/>
            <a:ext cx="165600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Forecast probabilities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01D45C9-D308-733D-A50A-9B826146F8AE}"/>
              </a:ext>
            </a:extLst>
          </p:cNvPr>
          <p:cNvSpPr txBox="1"/>
          <p:nvPr/>
        </p:nvSpPr>
        <p:spPr>
          <a:xfrm>
            <a:off x="2043787" y="6175826"/>
            <a:ext cx="163355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Forecast probabilities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4E17728-A438-4DB8-1215-D88659CB400A}"/>
              </a:ext>
            </a:extLst>
          </p:cNvPr>
          <p:cNvSpPr txBox="1"/>
          <p:nvPr/>
        </p:nvSpPr>
        <p:spPr>
          <a:xfrm rot="16200000">
            <a:off x="-727122" y="5224386"/>
            <a:ext cx="165600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Observed frequencies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76A5D19-0862-5C22-B909-32A9925EEE21}"/>
              </a:ext>
            </a:extLst>
          </p:cNvPr>
          <p:cNvSpPr txBox="1"/>
          <p:nvPr/>
        </p:nvSpPr>
        <p:spPr>
          <a:xfrm rot="16200000">
            <a:off x="-727122" y="3239785"/>
            <a:ext cx="165600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Observed frequencies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4A3826B-E15A-A668-DF70-8208F9BAAC4F}"/>
              </a:ext>
            </a:extLst>
          </p:cNvPr>
          <p:cNvSpPr txBox="1"/>
          <p:nvPr/>
        </p:nvSpPr>
        <p:spPr>
          <a:xfrm rot="16200000">
            <a:off x="-727121" y="1366107"/>
            <a:ext cx="165600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Observed frequencies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672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91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3</cp:revision>
  <dcterms:created xsi:type="dcterms:W3CDTF">2025-05-30T03:53:28Z</dcterms:created>
  <dcterms:modified xsi:type="dcterms:W3CDTF">2025-05-30T04:14:18Z</dcterms:modified>
</cp:coreProperties>
</file>