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4140200" cy="395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1D850E-F39C-4107-BB08-1E58AC96CCD2}" v="5" dt="2025-05-30T04:02:03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660"/>
  </p:normalViewPr>
  <p:slideViewPr>
    <p:cSldViewPr snapToGrid="0">
      <p:cViewPr>
        <p:scale>
          <a:sx n="118" d="100"/>
          <a:sy n="118" d="100"/>
        </p:scale>
        <p:origin x="341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BC1D850E-F39C-4107-BB08-1E58AC96CCD2}"/>
    <pc:docChg chg="custSel modSld">
      <pc:chgData name="Fatima Pillosu" userId="a6295d4dc9e22643" providerId="LiveId" clId="{BC1D850E-F39C-4107-BB08-1E58AC96CCD2}" dt="2025-05-30T04:02:14.949" v="192" actId="1036"/>
      <pc:docMkLst>
        <pc:docMk/>
      </pc:docMkLst>
      <pc:sldChg chg="addSp delSp modSp mod">
        <pc:chgData name="Fatima Pillosu" userId="a6295d4dc9e22643" providerId="LiveId" clId="{BC1D850E-F39C-4107-BB08-1E58AC96CCD2}" dt="2025-05-30T04:02:14.949" v="192" actId="1036"/>
        <pc:sldMkLst>
          <pc:docMk/>
          <pc:sldMk cId="3350672835" sldId="256"/>
        </pc:sldMkLst>
        <pc:spChg chg="del">
          <ac:chgData name="Fatima Pillosu" userId="a6295d4dc9e22643" providerId="LiveId" clId="{BC1D850E-F39C-4107-BB08-1E58AC96CCD2}" dt="2025-05-30T04:01:23.204" v="185" actId="21"/>
          <ac:spMkLst>
            <pc:docMk/>
            <pc:sldMk cId="3350672835" sldId="256"/>
            <ac:spMk id="4" creationId="{3BCBEA96-8874-7ADC-2648-2DF43722FD19}"/>
          </ac:spMkLst>
        </pc:spChg>
        <pc:spChg chg="add del mod">
          <ac:chgData name="Fatima Pillosu" userId="a6295d4dc9e22643" providerId="LiveId" clId="{BC1D850E-F39C-4107-BB08-1E58AC96CCD2}" dt="2025-05-30T04:01:23.204" v="185" actId="21"/>
          <ac:spMkLst>
            <pc:docMk/>
            <pc:sldMk cId="3350672835" sldId="256"/>
            <ac:spMk id="13" creationId="{18471F8E-98AC-8EB8-1FA9-C94EDFA0FA92}"/>
          </ac:spMkLst>
        </pc:spChg>
        <pc:spChg chg="add del">
          <ac:chgData name="Fatima Pillosu" userId="a6295d4dc9e22643" providerId="LiveId" clId="{BC1D850E-F39C-4107-BB08-1E58AC96CCD2}" dt="2025-05-30T04:01:17.628" v="184" actId="478"/>
          <ac:spMkLst>
            <pc:docMk/>
            <pc:sldMk cId="3350672835" sldId="256"/>
            <ac:spMk id="14" creationId="{818E0D28-B3AF-96C9-540F-0BC5DFAED094}"/>
          </ac:spMkLst>
        </pc:spChg>
        <pc:spChg chg="add del mod">
          <ac:chgData name="Fatima Pillosu" userId="a6295d4dc9e22643" providerId="LiveId" clId="{BC1D850E-F39C-4107-BB08-1E58AC96CCD2}" dt="2025-05-30T04:01:54.509" v="189" actId="21"/>
          <ac:spMkLst>
            <pc:docMk/>
            <pc:sldMk cId="3350672835" sldId="256"/>
            <ac:spMk id="15" creationId="{3BCBEA96-8874-7ADC-2648-2DF43722FD19}"/>
          </ac:spMkLst>
        </pc:spChg>
        <pc:spChg chg="add del mod">
          <ac:chgData name="Fatima Pillosu" userId="a6295d4dc9e22643" providerId="LiveId" clId="{BC1D850E-F39C-4107-BB08-1E58AC96CCD2}" dt="2025-05-30T04:01:54.509" v="189" actId="21"/>
          <ac:spMkLst>
            <pc:docMk/>
            <pc:sldMk cId="3350672835" sldId="256"/>
            <ac:spMk id="20" creationId="{18471F8E-98AC-8EB8-1FA9-C94EDFA0FA92}"/>
          </ac:spMkLst>
        </pc:spChg>
        <pc:spChg chg="add del">
          <ac:chgData name="Fatima Pillosu" userId="a6295d4dc9e22643" providerId="LiveId" clId="{BC1D850E-F39C-4107-BB08-1E58AC96CCD2}" dt="2025-05-30T04:01:53.203" v="188" actId="478"/>
          <ac:spMkLst>
            <pc:docMk/>
            <pc:sldMk cId="3350672835" sldId="256"/>
            <ac:spMk id="21" creationId="{BB4629AD-C96E-D19E-339A-C3D5B092AE81}"/>
          </ac:spMkLst>
        </pc:spChg>
        <pc:spChg chg="add mod">
          <ac:chgData name="Fatima Pillosu" userId="a6295d4dc9e22643" providerId="LiveId" clId="{BC1D850E-F39C-4107-BB08-1E58AC96CCD2}" dt="2025-05-30T04:02:03.611" v="190"/>
          <ac:spMkLst>
            <pc:docMk/>
            <pc:sldMk cId="3350672835" sldId="256"/>
            <ac:spMk id="22" creationId="{3BCBEA96-8874-7ADC-2648-2DF43722FD19}"/>
          </ac:spMkLst>
        </pc:spChg>
        <pc:spChg chg="add mod">
          <ac:chgData name="Fatima Pillosu" userId="a6295d4dc9e22643" providerId="LiveId" clId="{BC1D850E-F39C-4107-BB08-1E58AC96CCD2}" dt="2025-05-30T04:02:14.949" v="192" actId="1036"/>
          <ac:spMkLst>
            <pc:docMk/>
            <pc:sldMk cId="3350672835" sldId="256"/>
            <ac:spMk id="27" creationId="{18471F8E-98AC-8EB8-1FA9-C94EDFA0FA92}"/>
          </ac:spMkLst>
        </pc:spChg>
        <pc:picChg chg="del mod">
          <ac:chgData name="Fatima Pillosu" userId="a6295d4dc9e22643" providerId="LiveId" clId="{BC1D850E-F39C-4107-BB08-1E58AC96CCD2}" dt="2025-05-30T04:01:23.204" v="185" actId="21"/>
          <ac:picMkLst>
            <pc:docMk/>
            <pc:sldMk cId="3350672835" sldId="256"/>
            <ac:picMk id="6" creationId="{CBDE6945-FF06-E548-37CC-12EC72CFFB80}"/>
          </ac:picMkLst>
        </pc:picChg>
        <pc:picChg chg="del mod">
          <ac:chgData name="Fatima Pillosu" userId="a6295d4dc9e22643" providerId="LiveId" clId="{BC1D850E-F39C-4107-BB08-1E58AC96CCD2}" dt="2025-05-30T04:01:23.204" v="185" actId="21"/>
          <ac:picMkLst>
            <pc:docMk/>
            <pc:sldMk cId="3350672835" sldId="256"/>
            <ac:picMk id="8" creationId="{F8441FC4-4241-E57A-AF9F-8428E80F2391}"/>
          </ac:picMkLst>
        </pc:picChg>
        <pc:picChg chg="del mod">
          <ac:chgData name="Fatima Pillosu" userId="a6295d4dc9e22643" providerId="LiveId" clId="{BC1D850E-F39C-4107-BB08-1E58AC96CCD2}" dt="2025-05-30T04:01:23.204" v="185" actId="21"/>
          <ac:picMkLst>
            <pc:docMk/>
            <pc:sldMk cId="3350672835" sldId="256"/>
            <ac:picMk id="10" creationId="{3E16D3BF-A88F-F775-C5EF-28CDEDCA9DFB}"/>
          </ac:picMkLst>
        </pc:picChg>
        <pc:picChg chg="del mod">
          <ac:chgData name="Fatima Pillosu" userId="a6295d4dc9e22643" providerId="LiveId" clId="{BC1D850E-F39C-4107-BB08-1E58AC96CCD2}" dt="2025-05-30T04:01:23.204" v="185" actId="21"/>
          <ac:picMkLst>
            <pc:docMk/>
            <pc:sldMk cId="3350672835" sldId="256"/>
            <ac:picMk id="12" creationId="{28EBA661-DD6C-EC2E-AA97-109909BCFEF7}"/>
          </ac:picMkLst>
        </pc:picChg>
        <pc:picChg chg="add del mod">
          <ac:chgData name="Fatima Pillosu" userId="a6295d4dc9e22643" providerId="LiveId" clId="{BC1D850E-F39C-4107-BB08-1E58AC96CCD2}" dt="2025-05-30T04:01:54.509" v="189" actId="21"/>
          <ac:picMkLst>
            <pc:docMk/>
            <pc:sldMk cId="3350672835" sldId="256"/>
            <ac:picMk id="16" creationId="{CBDE6945-FF06-E548-37CC-12EC72CFFB80}"/>
          </ac:picMkLst>
        </pc:picChg>
        <pc:picChg chg="add del mod">
          <ac:chgData name="Fatima Pillosu" userId="a6295d4dc9e22643" providerId="LiveId" clId="{BC1D850E-F39C-4107-BB08-1E58AC96CCD2}" dt="2025-05-30T04:01:54.509" v="189" actId="21"/>
          <ac:picMkLst>
            <pc:docMk/>
            <pc:sldMk cId="3350672835" sldId="256"/>
            <ac:picMk id="17" creationId="{F8441FC4-4241-E57A-AF9F-8428E80F2391}"/>
          </ac:picMkLst>
        </pc:picChg>
        <pc:picChg chg="add del mod">
          <ac:chgData name="Fatima Pillosu" userId="a6295d4dc9e22643" providerId="LiveId" clId="{BC1D850E-F39C-4107-BB08-1E58AC96CCD2}" dt="2025-05-30T04:01:54.509" v="189" actId="21"/>
          <ac:picMkLst>
            <pc:docMk/>
            <pc:sldMk cId="3350672835" sldId="256"/>
            <ac:picMk id="18" creationId="{3E16D3BF-A88F-F775-C5EF-28CDEDCA9DFB}"/>
          </ac:picMkLst>
        </pc:picChg>
        <pc:picChg chg="add del mod">
          <ac:chgData name="Fatima Pillosu" userId="a6295d4dc9e22643" providerId="LiveId" clId="{BC1D850E-F39C-4107-BB08-1E58AC96CCD2}" dt="2025-05-30T04:01:54.509" v="189" actId="21"/>
          <ac:picMkLst>
            <pc:docMk/>
            <pc:sldMk cId="3350672835" sldId="256"/>
            <ac:picMk id="19" creationId="{28EBA661-DD6C-EC2E-AA97-109909BCFEF7}"/>
          </ac:picMkLst>
        </pc:picChg>
        <pc:picChg chg="add mod">
          <ac:chgData name="Fatima Pillosu" userId="a6295d4dc9e22643" providerId="LiveId" clId="{BC1D850E-F39C-4107-BB08-1E58AC96CCD2}" dt="2025-05-30T04:02:14.949" v="192" actId="1036"/>
          <ac:picMkLst>
            <pc:docMk/>
            <pc:sldMk cId="3350672835" sldId="256"/>
            <ac:picMk id="23" creationId="{CBDE6945-FF06-E548-37CC-12EC72CFFB80}"/>
          </ac:picMkLst>
        </pc:picChg>
        <pc:picChg chg="add mod">
          <ac:chgData name="Fatima Pillosu" userId="a6295d4dc9e22643" providerId="LiveId" clId="{BC1D850E-F39C-4107-BB08-1E58AC96CCD2}" dt="2025-05-30T04:02:14.949" v="192" actId="1036"/>
          <ac:picMkLst>
            <pc:docMk/>
            <pc:sldMk cId="3350672835" sldId="256"/>
            <ac:picMk id="24" creationId="{F8441FC4-4241-E57A-AF9F-8428E80F2391}"/>
          </ac:picMkLst>
        </pc:picChg>
        <pc:picChg chg="add mod">
          <ac:chgData name="Fatima Pillosu" userId="a6295d4dc9e22643" providerId="LiveId" clId="{BC1D850E-F39C-4107-BB08-1E58AC96CCD2}" dt="2025-05-30T04:02:14.949" v="192" actId="1036"/>
          <ac:picMkLst>
            <pc:docMk/>
            <pc:sldMk cId="3350672835" sldId="256"/>
            <ac:picMk id="25" creationId="{3E16D3BF-A88F-F775-C5EF-28CDEDCA9DFB}"/>
          </ac:picMkLst>
        </pc:picChg>
        <pc:picChg chg="add mod">
          <ac:chgData name="Fatima Pillosu" userId="a6295d4dc9e22643" providerId="LiveId" clId="{BC1D850E-F39C-4107-BB08-1E58AC96CCD2}" dt="2025-05-30T04:02:14.949" v="192" actId="1036"/>
          <ac:picMkLst>
            <pc:docMk/>
            <pc:sldMk cId="3350672835" sldId="256"/>
            <ac:picMk id="26" creationId="{28EBA661-DD6C-EC2E-AA97-109909BCFEF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647957"/>
            <a:ext cx="3519170" cy="1378397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2079510"/>
            <a:ext cx="3105150" cy="955896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B62E-5E54-4D58-9CAC-4F653FEE89C3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3194-4B50-4052-9C00-6E10F5F1B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94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B62E-5E54-4D58-9CAC-4F653FEE89C3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3194-4B50-4052-9C00-6E10F5F1B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11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210792"/>
            <a:ext cx="892731" cy="33552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210792"/>
            <a:ext cx="2626439" cy="33552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B62E-5E54-4D58-9CAC-4F653FEE89C3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3194-4B50-4052-9C00-6E10F5F1B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15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B62E-5E54-4D58-9CAC-4F653FEE89C3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3194-4B50-4052-9C00-6E10F5F1B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96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987058"/>
            <a:ext cx="3570923" cy="1646927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2649566"/>
            <a:ext cx="3570923" cy="866080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B62E-5E54-4D58-9CAC-4F653FEE89C3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3194-4B50-4052-9C00-6E10F5F1B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13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053960"/>
            <a:ext cx="1759585" cy="25120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053960"/>
            <a:ext cx="1759585" cy="25120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B62E-5E54-4D58-9CAC-4F653FEE89C3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3194-4B50-4052-9C00-6E10F5F1B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76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210793"/>
            <a:ext cx="3570923" cy="765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970560"/>
            <a:ext cx="1751498" cy="475657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1446217"/>
            <a:ext cx="1751498" cy="2127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970560"/>
            <a:ext cx="1760124" cy="475657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1446217"/>
            <a:ext cx="1760124" cy="2127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B62E-5E54-4D58-9CAC-4F653FEE89C3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3194-4B50-4052-9C00-6E10F5F1B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77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B62E-5E54-4D58-9CAC-4F653FEE89C3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3194-4B50-4052-9C00-6E10F5F1B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81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B62E-5E54-4D58-9CAC-4F653FEE89C3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3194-4B50-4052-9C00-6E10F5F1B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37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263948"/>
            <a:ext cx="1335322" cy="923819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570056"/>
            <a:ext cx="2095976" cy="2813616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187768"/>
            <a:ext cx="1335322" cy="2200486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B62E-5E54-4D58-9CAC-4F653FEE89C3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3194-4B50-4052-9C00-6E10F5F1B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263948"/>
            <a:ext cx="1335322" cy="923819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570056"/>
            <a:ext cx="2095976" cy="2813616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187768"/>
            <a:ext cx="1335322" cy="2200486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B62E-5E54-4D58-9CAC-4F653FEE89C3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3194-4B50-4052-9C00-6E10F5F1B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48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210793"/>
            <a:ext cx="3570923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053960"/>
            <a:ext cx="3570923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3669616"/>
            <a:ext cx="931545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D9B62E-5E54-4D58-9CAC-4F653FEE89C3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3669616"/>
            <a:ext cx="1397318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3669616"/>
            <a:ext cx="931545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D33194-4B50-4052-9C00-6E10F5F1B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65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BCBEA96-8874-7ADC-2648-2DF43722FD19}"/>
              </a:ext>
            </a:extLst>
          </p:cNvPr>
          <p:cNvSpPr txBox="1"/>
          <p:nvPr/>
        </p:nvSpPr>
        <p:spPr>
          <a:xfrm>
            <a:off x="-66676" y="-57150"/>
            <a:ext cx="42068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Overall verification scores (data-driven forecasts)</a:t>
            </a:r>
          </a:p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Area under the ROC curves, frequency bias, recall, and F1-score</a:t>
            </a:r>
            <a:endParaRPr lang="en-GB" sz="1000" u="sng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3" name="Picture 22" descr="A graph with a line&#10;&#10;AI-generated content may be incorrect.">
            <a:extLst>
              <a:ext uri="{FF2B5EF4-FFF2-40B4-BE49-F238E27FC236}">
                <a16:creationId xmlns:a16="http://schemas.microsoft.com/office/drawing/2014/main" id="{CBDE6945-FF06-E548-37CC-12EC72CFF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985"/>
            <a:ext cx="2052000" cy="1641600"/>
          </a:xfrm>
          <a:prstGeom prst="rect">
            <a:avLst/>
          </a:prstGeom>
        </p:spPr>
      </p:pic>
      <p:pic>
        <p:nvPicPr>
          <p:cNvPr id="24" name="Picture 23" descr="A graph with a line&#10;&#10;AI-generated content may be incorrect.">
            <a:extLst>
              <a:ext uri="{FF2B5EF4-FFF2-40B4-BE49-F238E27FC236}">
                <a16:creationId xmlns:a16="http://schemas.microsoft.com/office/drawing/2014/main" id="{F8441FC4-4241-E57A-AF9F-8428E80F2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202" y="646984"/>
            <a:ext cx="2052000" cy="1641600"/>
          </a:xfrm>
          <a:prstGeom prst="rect">
            <a:avLst/>
          </a:prstGeom>
        </p:spPr>
      </p:pic>
      <p:pic>
        <p:nvPicPr>
          <p:cNvPr id="25" name="Picture 24" descr="A graph with a line&#10;&#10;AI-generated content may be incorrect.">
            <a:extLst>
              <a:ext uri="{FF2B5EF4-FFF2-40B4-BE49-F238E27FC236}">
                <a16:creationId xmlns:a16="http://schemas.microsoft.com/office/drawing/2014/main" id="{3E16D3BF-A88F-F775-C5EF-28CDEDCA9D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7546"/>
            <a:ext cx="2052000" cy="1641600"/>
          </a:xfrm>
          <a:prstGeom prst="rect">
            <a:avLst/>
          </a:prstGeom>
        </p:spPr>
      </p:pic>
      <p:pic>
        <p:nvPicPr>
          <p:cNvPr id="26" name="Picture 25" descr="A graph with a line&#10;&#10;AI-generated content may be incorrect.">
            <a:extLst>
              <a:ext uri="{FF2B5EF4-FFF2-40B4-BE49-F238E27FC236}">
                <a16:creationId xmlns:a16="http://schemas.microsoft.com/office/drawing/2014/main" id="{28EBA661-DD6C-EC2E-AA97-109909BCFE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0" y="2317546"/>
            <a:ext cx="2052000" cy="16416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8471F8E-98AC-8EB8-1FA9-C94EDFA0FA92}"/>
              </a:ext>
            </a:extLst>
          </p:cNvPr>
          <p:cNvSpPr txBox="1"/>
          <p:nvPr/>
        </p:nvSpPr>
        <p:spPr>
          <a:xfrm>
            <a:off x="0" y="433497"/>
            <a:ext cx="41402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Lead Time 0 = </a:t>
            </a:r>
            <a:r>
              <a:rPr lang="en-US" sz="8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short-range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forecast (reanalysis)               Lead Times 1 to 5 = </a:t>
            </a:r>
            <a:r>
              <a:rPr lang="en-US" sz="8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long-range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forecasts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67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1</cp:revision>
  <dcterms:created xsi:type="dcterms:W3CDTF">2025-05-30T03:53:28Z</dcterms:created>
  <dcterms:modified xsi:type="dcterms:W3CDTF">2025-05-30T04:02:21Z</dcterms:modified>
</cp:coreProperties>
</file>