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4140200" cy="6011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E9202"/>
    <a:srgbClr val="E68301"/>
    <a:srgbClr val="FF595E"/>
    <a:srgbClr val="3F37C9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9C950-5C19-45BA-B39E-FADB59417D97}" v="58" dt="2025-06-26T03:48:57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364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0B9C950-5C19-45BA-B39E-FADB59417D97}"/>
    <pc:docChg chg="undo redo custSel addSld delSld modSld">
      <pc:chgData name="Fatima Pillosu" userId="a6295d4dc9e22643" providerId="LiveId" clId="{F0B9C950-5C19-45BA-B39E-FADB59417D97}" dt="2025-06-26T03:51:30.209" v="3653" actId="1037"/>
      <pc:docMkLst>
        <pc:docMk/>
      </pc:docMkLst>
      <pc:sldChg chg="addSp delSp modSp del mod">
        <pc:chgData name="Fatima Pillosu" userId="a6295d4dc9e22643" providerId="LiveId" clId="{F0B9C950-5C19-45BA-B39E-FADB59417D97}" dt="2025-06-25T15:13:46.387" v="1447" actId="2696"/>
        <pc:sldMkLst>
          <pc:docMk/>
          <pc:sldMk cId="2412790101" sldId="256"/>
        </pc:sldMkLst>
        <pc:spChg chg="add del">
          <ac:chgData name="Fatima Pillosu" userId="a6295d4dc9e22643" providerId="LiveId" clId="{F0B9C950-5C19-45BA-B39E-FADB59417D97}" dt="2025-06-18T09:01:41.063" v="1160" actId="478"/>
          <ac:spMkLst>
            <pc:docMk/>
            <pc:sldMk cId="2412790101" sldId="256"/>
            <ac:spMk id="2" creationId="{5D3AACC3-9A8A-013E-F45E-B9642F668D6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" creationId="{E90C6C9F-C26A-BA0C-97C9-D400337436C7}"/>
          </ac:spMkLst>
        </pc:spChg>
        <pc:spChg chg="add del">
          <ac:chgData name="Fatima Pillosu" userId="a6295d4dc9e22643" providerId="LiveId" clId="{F0B9C950-5C19-45BA-B39E-FADB59417D97}" dt="2025-06-18T08:55:46.345" v="1021" actId="478"/>
          <ac:spMkLst>
            <pc:docMk/>
            <pc:sldMk cId="2412790101" sldId="256"/>
            <ac:spMk id="2" creationId="{FC66A2FA-D9C5-0AD0-83D3-9F0D973F75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3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3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4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7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8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9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9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0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0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1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1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2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2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3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3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4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4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5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9:02:35.561" v="1163" actId="20577"/>
          <ac:spMkLst>
            <pc:docMk/>
            <pc:sldMk cId="2412790101" sldId="256"/>
            <ac:spMk id="16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7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17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8" creationId="{13ABE3E0-2167-01FF-6150-9F5A8298C6B1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8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9" creationId="{0B4B8E5F-E463-3AEC-270F-183051860A7B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9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0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0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1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2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2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3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3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4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4" creationId="{DD422E1D-E299-828A-BD94-EA3FE9B35B2F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5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5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6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6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7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7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8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8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9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9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0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0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1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1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2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3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4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25:03.465" v="301" actId="478"/>
          <ac:spMkLst>
            <pc:docMk/>
            <pc:sldMk cId="2412790101" sldId="256"/>
            <ac:spMk id="35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25:02.549" v="300" actId="478"/>
          <ac:spMkLst>
            <pc:docMk/>
            <pc:sldMk cId="2412790101" sldId="256"/>
            <ac:spMk id="36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10:36:54.156" v="1432" actId="478"/>
          <ac:spMkLst>
            <pc:docMk/>
            <pc:sldMk cId="2412790101" sldId="256"/>
            <ac:spMk id="37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7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7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8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8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8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9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9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0" creationId="{1FE71E37-6166-0490-58E8-888C8B970604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1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1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2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2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3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3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4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4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4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5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5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5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6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6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6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7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7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7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8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8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8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9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9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0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0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1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1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2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2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3" creationId="{13ABE3E0-2167-01FF-6150-9F5A8298C6B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3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4" creationId="{0B4B8E5F-E463-3AEC-270F-183051860A7B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4" creationId="{2252E0B2-0D8B-AD54-C27D-8B84A1EB18A6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5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5" creationId="{EFF16D4E-F358-C17D-62EE-6616F95C8C29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6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6" creationId="{1DEE8B73-004C-166B-C391-1DC474B2DC5D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6" creationId="{B7D730D9-F446-27B9-1CBE-A82DAD647E82}"/>
          </ac:spMkLst>
        </pc:spChg>
        <pc:spChg chg="add del mod or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7" creationId="{74458017-F419-8326-E8EB-735317435C5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8" creationId="{B3883CC7-089A-D614-9291-95847C22E79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8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9" creationId="{515C692C-D219-2089-6FCE-4EE7F420B9A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60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0" creationId="{4CB4D06F-1CFC-86DB-9C76-5F0C373117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1" creationId="{3677E649-7591-CF6E-4DD8-9E544C86BDA1}"/>
          </ac:spMkLst>
        </pc:spChg>
        <pc:spChg chg="add del">
          <ac:chgData name="Fatima Pillosu" userId="a6295d4dc9e22643" providerId="LiveId" clId="{F0B9C950-5C19-45BA-B39E-FADB59417D97}" dt="2025-06-18T08:56:21.061" v="1025" actId="478"/>
          <ac:spMkLst>
            <pc:docMk/>
            <pc:sldMk cId="2412790101" sldId="256"/>
            <ac:spMk id="61" creationId="{8DE078CC-D8B1-40AE-231C-6406F84D7C59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2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2" creationId="{5137CFD3-310B-C4B7-5CBF-D6EBE8384D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40:04.953" v="1433" actId="478"/>
          <ac:spMkLst>
            <pc:docMk/>
            <pc:sldMk cId="2412790101" sldId="256"/>
            <ac:spMk id="63" creationId="{80A2885C-C700-FB46-FB9D-5B6CEDF2F266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3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4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4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6T21:35:22.862" v="485" actId="478"/>
          <ac:spMkLst>
            <pc:docMk/>
            <pc:sldMk cId="2412790101" sldId="256"/>
            <ac:spMk id="64" creationId="{90542853-E851-7DAF-A926-1AAB1FDC705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5" creationId="{716ECE4D-FE55-141D-9C29-FF6D975E17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5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5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6" creationId="{B70B7DAE-BBF8-26B9-F316-694D75EF55A1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7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7" creationId="{FAC808A8-E6F3-E937-08C9-934954EF38B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8" creationId="{616EB470-73C3-01D3-3228-067CC4BCA35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8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9" creationId="{0310979E-219E-C518-89E3-F8E826FE72E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9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0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0" creationId="{BD811CCA-7495-8998-A187-992098AA1FF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1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1" creationId="{8DD1FB7A-8C35-F584-FFC0-0424E0174D9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2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3" creationId="{3D8EC9DA-9022-BEAE-0FAC-C07CABA596E2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4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4" creationId="{737BB970-06A3-D82D-DD59-9485C3A2FB34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5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5" creationId="{88E5E416-C7A1-C227-031E-B35CF991FE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6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6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7" creationId="{5A52E58A-BA02-021E-4F28-6D976EBB83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7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8" creationId="{4E1DAB7F-CDAC-4060-D2E3-855C223F00C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8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9" creationId="{1FE71E37-6166-0490-58E8-888C8B970604}"/>
          </ac:spMkLst>
        </pc:spChg>
        <pc:spChg chg="del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9" creationId="{5A52E58A-BA02-021E-4F28-6D976EBB835E}"/>
          </ac:spMkLst>
        </pc:spChg>
        <pc:spChg chg="del">
          <ac:chgData name="Fatima Pillosu" userId="a6295d4dc9e22643" providerId="LiveId" clId="{F0B9C950-5C19-45BA-B39E-FADB59417D97}" dt="2025-06-16T21:08:05.849" v="0" actId="478"/>
          <ac:spMkLst>
            <pc:docMk/>
            <pc:sldMk cId="2412790101" sldId="256"/>
            <ac:spMk id="80" creationId="{89BE9E96-BFA1-4F33-FE40-86996381177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0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1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1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2" creationId="{3A5CD0EB-6B55-2725-6E3F-17726052CCE4}"/>
          </ac:spMkLst>
        </pc:spChg>
        <pc:spChg chg="del">
          <ac:chgData name="Fatima Pillosu" userId="a6295d4dc9e22643" providerId="LiveId" clId="{F0B9C950-5C19-45BA-B39E-FADB59417D97}" dt="2025-06-16T21:08:08.146" v="1" actId="478"/>
          <ac:spMkLst>
            <pc:docMk/>
            <pc:sldMk cId="2412790101" sldId="256"/>
            <ac:spMk id="82" creationId="{A085CE71-3342-BA31-3A90-DFA9885418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3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3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4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5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6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7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8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9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0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42:53.132" v="836" actId="478"/>
          <ac:spMkLst>
            <pc:docMk/>
            <pc:sldMk cId="2412790101" sldId="256"/>
            <ac:spMk id="90" creationId="{C2778680-EB1A-17A4-2A5A-CD0AFF89FFE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1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2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6T21:43:38.013" v="842" actId="478"/>
          <ac:spMkLst>
            <pc:docMk/>
            <pc:sldMk cId="2412790101" sldId="256"/>
            <ac:spMk id="93" creationId="{67F30149-FFCB-8693-9DAD-57066D177A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3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7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3:36.292" v="841" actId="478"/>
          <ac:spMkLst>
            <pc:docMk/>
            <pc:sldMk cId="2412790101" sldId="256"/>
            <ac:spMk id="97" creationId="{C42BB496-C17E-FCD0-63C5-D6728A539A0B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100" creationId="{386A4F79-10E9-1934-66C0-03AA4A7C99CE}"/>
          </ac:spMkLst>
        </pc:spChg>
        <pc:spChg chg="add del">
          <ac:chgData name="Fatima Pillosu" userId="a6295d4dc9e22643" providerId="LiveId" clId="{F0B9C950-5C19-45BA-B39E-FADB59417D97}" dt="2025-06-16T21:48:41.708" v="935" actId="478"/>
          <ac:spMkLst>
            <pc:docMk/>
            <pc:sldMk cId="2412790101" sldId="256"/>
            <ac:spMk id="101" creationId="{5F164548-5097-31F9-C186-B609B444E1E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1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2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26.260" v="1011" actId="478"/>
          <ac:spMkLst>
            <pc:docMk/>
            <pc:sldMk cId="2412790101" sldId="256"/>
            <ac:spMk id="103" creationId="{FD6D0902-B0DA-6FB6-5B78-31AE16E540D0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4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5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6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7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8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9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0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1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2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3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4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5" creationId="{386A4F79-10E9-1934-66C0-03AA4A7C99CE}"/>
          </ac:spMkLst>
        </pc:spChg>
      </pc:sldChg>
      <pc:sldChg chg="addSp delSp modSp new mod setBg">
        <pc:chgData name="Fatima Pillosu" userId="a6295d4dc9e22643" providerId="LiveId" clId="{F0B9C950-5C19-45BA-B39E-FADB59417D97}" dt="2025-06-26T03:51:30.209" v="3653" actId="1037"/>
        <pc:sldMkLst>
          <pc:docMk/>
          <pc:sldMk cId="4289110639" sldId="257"/>
        </pc:sldMkLst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" creationId="{0C8CE056-7612-0128-B393-AE3D0105B0B0}"/>
          </ac:spMkLst>
        </pc:spChg>
        <pc:spChg chg="del">
          <ac:chgData name="Fatima Pillosu" userId="a6295d4dc9e22643" providerId="LiveId" clId="{F0B9C950-5C19-45BA-B39E-FADB59417D97}" dt="2025-06-25T15:11:25.925" v="1436" actId="478"/>
          <ac:spMkLst>
            <pc:docMk/>
            <pc:sldMk cId="4289110639" sldId="257"/>
            <ac:spMk id="2" creationId="{3ADA8BCA-B99E-8338-5E6C-05B0B2D2D0B2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2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19:45.313" v="2891" actId="11529"/>
          <ac:spMkLst>
            <pc:docMk/>
            <pc:sldMk cId="4289110639" sldId="257"/>
            <ac:spMk id="3" creationId="{25F43096-7068-BBBB-F21C-EB070D795068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3" creationId="{2CE8AC50-A4E3-9DB6-F606-EB886BE8550D}"/>
          </ac:spMkLst>
        </pc:spChg>
        <pc:spChg chg="del">
          <ac:chgData name="Fatima Pillosu" userId="a6295d4dc9e22643" providerId="LiveId" clId="{F0B9C950-5C19-45BA-B39E-FADB59417D97}" dt="2025-06-25T15:11:25.306" v="1435" actId="478"/>
          <ac:spMkLst>
            <pc:docMk/>
            <pc:sldMk cId="4289110639" sldId="257"/>
            <ac:spMk id="3" creationId="{F729CC89-5A78-0828-CA21-AB3C7F1BAD5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4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4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" creationId="{EF31E25C-48D4-6C90-AFFC-3A37A8EA7E78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5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" creationId="{C67831BC-0460-0F59-5119-29984C4351EE}"/>
          </ac:spMkLst>
        </pc:spChg>
        <pc:spChg chg="add del">
          <ac:chgData name="Fatima Pillosu" userId="a6295d4dc9e22643" providerId="LiveId" clId="{F0B9C950-5C19-45BA-B39E-FADB59417D97}" dt="2025-06-25T16:36:23.193" v="3312" actId="478"/>
          <ac:spMkLst>
            <pc:docMk/>
            <pc:sldMk cId="4289110639" sldId="257"/>
            <ac:spMk id="6" creationId="{CDB79588-1887-BEC6-210F-8E16AF324F09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" creationId="{A96FCC34-B663-485A-1B91-366A6782D098}"/>
          </ac:spMkLst>
        </pc:spChg>
        <pc:spChg chg="add del">
          <ac:chgData name="Fatima Pillosu" userId="a6295d4dc9e22643" providerId="LiveId" clId="{F0B9C950-5C19-45BA-B39E-FADB59417D97}" dt="2025-06-25T16:36:43.714" v="3335" actId="478"/>
          <ac:spMkLst>
            <pc:docMk/>
            <pc:sldMk cId="4289110639" sldId="257"/>
            <ac:spMk id="7" creationId="{CA3561D9-9CD8-D18A-38C4-5CF7C631AB3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8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8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9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9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10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0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11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6:42:10.566" v="3391" actId="478"/>
          <ac:spMkLst>
            <pc:docMk/>
            <pc:sldMk cId="4289110639" sldId="257"/>
            <ac:spMk id="11" creationId="{6B050774-647F-CC0B-DB7D-ADFA5B96466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1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13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3" creationId="{F1B50902-05E1-2214-2377-74DDCE112879}"/>
          </ac:spMkLst>
        </pc:spChg>
        <pc:spChg chg="add del">
          <ac:chgData name="Fatima Pillosu" userId="a6295d4dc9e22643" providerId="LiveId" clId="{F0B9C950-5C19-45BA-B39E-FADB59417D97}" dt="2025-06-25T16:42:44.881" v="3393" actId="478"/>
          <ac:spMkLst>
            <pc:docMk/>
            <pc:sldMk cId="4289110639" sldId="257"/>
            <ac:spMk id="14" creationId="{146AA7D0-AA66-9412-FD7B-6A53D86C4EB9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14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5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6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6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7" creationId="{3BC980C1-1730-6AF0-AED0-8759A78EA8C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7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8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9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0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1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2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3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4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5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5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6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6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7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7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8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8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9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9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0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0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1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1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2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2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3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3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4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4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5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6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7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7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8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9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9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0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0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1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1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2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2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3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3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6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7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7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8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8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9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9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0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0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1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3" creationId="{E90C6C9F-C26A-BA0C-97C9-D400337436C7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3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4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6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7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7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8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8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9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9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0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0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1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1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2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2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3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3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4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4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5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6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6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7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7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8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8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9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9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0" creationId="{3677E649-7591-CF6E-4DD8-9E544C86BDA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1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1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2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2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3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3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4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4:56.879" v="1473" actId="478"/>
          <ac:spMkLst>
            <pc:docMk/>
            <pc:sldMk cId="4289110639" sldId="257"/>
            <ac:spMk id="74" creationId="{EF31E25C-48D4-6C90-AFFC-3A37A8EA7E78}"/>
          </ac:spMkLst>
        </pc:spChg>
        <pc:spChg chg="add del mod">
          <ac:chgData name="Fatima Pillosu" userId="a6295d4dc9e22643" providerId="LiveId" clId="{F0B9C950-5C19-45BA-B39E-FADB59417D97}" dt="2025-06-25T15:14:54.927" v="1472" actId="478"/>
          <ac:spMkLst>
            <pc:docMk/>
            <pc:sldMk cId="4289110639" sldId="257"/>
            <ac:spMk id="7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5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6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14:50.744" v="1471" actId="478"/>
          <ac:spMkLst>
            <pc:docMk/>
            <pc:sldMk cId="4289110639" sldId="257"/>
            <ac:spMk id="76" creationId="{C67831BC-0460-0F59-5119-29984C4351E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7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5T15:16:13.902" v="1494" actId="478"/>
          <ac:spMkLst>
            <pc:docMk/>
            <pc:sldMk cId="4289110639" sldId="257"/>
            <ac:spMk id="77" creationId="{A96FCC34-B663-485A-1B91-366A6782D098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8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78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9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0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1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5T15:15:40.326" v="1488" actId="478"/>
          <ac:spMkLst>
            <pc:docMk/>
            <pc:sldMk cId="4289110639" sldId="257"/>
            <ac:spMk id="82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2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3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5T15:15:41.649" v="1489" actId="478"/>
          <ac:spMkLst>
            <pc:docMk/>
            <pc:sldMk cId="4289110639" sldId="257"/>
            <ac:spMk id="83" creationId="{3BC980C1-1730-6AF0-AED0-8759A78EA8C6}"/>
          </ac:spMkLst>
        </pc:spChg>
        <pc:spChg chg="add del mod">
          <ac:chgData name="Fatima Pillosu" userId="a6295d4dc9e22643" providerId="LiveId" clId="{F0B9C950-5C19-45BA-B39E-FADB59417D97}" dt="2025-06-25T15:15:43.114" v="1490" actId="478"/>
          <ac:spMkLst>
            <pc:docMk/>
            <pc:sldMk cId="4289110639" sldId="257"/>
            <ac:spMk id="84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4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5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6" creationId="{750E6499-AEDD-05B1-0F02-F5A5C33BAA43}"/>
          </ac:spMkLst>
        </pc:spChg>
        <pc:spChg chg="add del">
          <ac:chgData name="Fatima Pillosu" userId="a6295d4dc9e22643" providerId="LiveId" clId="{F0B9C950-5C19-45BA-B39E-FADB59417D97}" dt="2025-06-26T03:48:38.274" v="3626" actId="478"/>
          <ac:spMkLst>
            <pc:docMk/>
            <pc:sldMk cId="4289110639" sldId="257"/>
            <ac:spMk id="87" creationId="{657DB3ED-98A0-02EA-6172-CEF1D1B6FD89}"/>
          </ac:spMkLst>
        </pc:spChg>
        <pc:spChg chg="add mod">
          <ac:chgData name="Fatima Pillosu" userId="a6295d4dc9e22643" providerId="LiveId" clId="{F0B9C950-5C19-45BA-B39E-FADB59417D97}" dt="2025-06-26T03:51:30.209" v="3653" actId="1037"/>
          <ac:spMkLst>
            <pc:docMk/>
            <pc:sldMk cId="4289110639" sldId="257"/>
            <ac:spMk id="8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3:51:30.209" v="3653" actId="1037"/>
          <ac:spMkLst>
            <pc:docMk/>
            <pc:sldMk cId="4289110639" sldId="257"/>
            <ac:spMk id="89" creationId="{2CE8AC50-A4E3-9DB6-F606-EB886BE8550D}"/>
          </ac:spMkLst>
        </pc:spChg>
        <pc:spChg chg="add mod">
          <ac:chgData name="Fatima Pillosu" userId="a6295d4dc9e22643" providerId="LiveId" clId="{F0B9C950-5C19-45BA-B39E-FADB59417D97}" dt="2025-06-26T03:51:30.209" v="3653" actId="1037"/>
          <ac:spMkLst>
            <pc:docMk/>
            <pc:sldMk cId="4289110639" sldId="257"/>
            <ac:spMk id="90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1" creationId="{2CE8AC50-A4E3-9DB6-F606-EB886BE8550D}"/>
          </ac:spMkLst>
        </pc:spChg>
        <pc:spChg chg="add mod">
          <ac:chgData name="Fatima Pillosu" userId="a6295d4dc9e22643" providerId="LiveId" clId="{F0B9C950-5C19-45BA-B39E-FADB59417D97}" dt="2025-06-26T03:51:06.791" v="3651" actId="12788"/>
          <ac:spMkLst>
            <pc:docMk/>
            <pc:sldMk cId="4289110639" sldId="257"/>
            <ac:spMk id="91" creationId="{A443D769-35EA-ACBB-55BC-2A7FE9B1D174}"/>
          </ac:spMkLst>
        </pc:spChg>
        <pc:spChg chg="add mod">
          <ac:chgData name="Fatima Pillosu" userId="a6295d4dc9e22643" providerId="LiveId" clId="{F0B9C950-5C19-45BA-B39E-FADB59417D97}" dt="2025-06-26T03:51:06.791" v="3651" actId="12788"/>
          <ac:spMkLst>
            <pc:docMk/>
            <pc:sldMk cId="4289110639" sldId="257"/>
            <ac:spMk id="92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2" creationId="{8BF45082-5DBA-2BDA-6B3B-1CE304EDBB0F}"/>
          </ac:spMkLst>
        </pc:spChg>
        <pc:spChg chg="add mod">
          <ac:chgData name="Fatima Pillosu" userId="a6295d4dc9e22643" providerId="LiveId" clId="{F0B9C950-5C19-45BA-B39E-FADB59417D97}" dt="2025-06-26T03:51:18.109" v="3652" actId="12788"/>
          <ac:spMkLst>
            <pc:docMk/>
            <pc:sldMk cId="4289110639" sldId="257"/>
            <ac:spMk id="93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3" creationId="{DC34E010-EA2E-EFF4-B042-AAD8E29801DE}"/>
          </ac:spMkLst>
        </pc:spChg>
        <pc:spChg chg="add mod">
          <ac:chgData name="Fatima Pillosu" userId="a6295d4dc9e22643" providerId="LiveId" clId="{F0B9C950-5C19-45BA-B39E-FADB59417D97}" dt="2025-06-26T03:51:18.109" v="3652" actId="12788"/>
          <ac:spMkLst>
            <pc:docMk/>
            <pc:sldMk cId="4289110639" sldId="257"/>
            <ac:spMk id="9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4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5" creationId="{942EDCB3-530B-AEEA-AFDB-D0EC689D20F0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95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6" creationId="{09AA91AB-0F00-9123-C1B1-2024DAA6ECFC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96" creationId="{16EB6FA0-CBE1-9983-F1CC-346BCA2848D4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9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7" creationId="{BD607AC0-72FD-2A38-E500-5793D9FCFE8C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98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8" creationId="{A443D769-35EA-ACBB-55BC-2A7FE9B1D174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99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9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0" creationId="{1E801C4A-0276-1937-0649-23B933A9FD4C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00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1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01" creationId="{C5F22480-43D2-EC6C-C595-536DDF09AC46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02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2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3" creationId="{7E97B7E9-5251-BE9A-AE14-9D7F6768E5D3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03" creationId="{CE0D8E67-F738-7066-FAAB-7F1C9C0D3446}"/>
          </ac:spMkLst>
        </pc:spChg>
        <pc:spChg chg="add mod">
          <ac:chgData name="Fatima Pillosu" userId="a6295d4dc9e22643" providerId="LiveId" clId="{F0B9C950-5C19-45BA-B39E-FADB59417D97}" dt="2025-06-26T03:51:06.791" v="3651" actId="12788"/>
          <ac:spMkLst>
            <pc:docMk/>
            <pc:sldMk cId="4289110639" sldId="257"/>
            <ac:spMk id="104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5" creationId="{3686655B-80AB-878D-8415-307EA53EFB5C}"/>
          </ac:spMkLst>
        </pc:spChg>
        <pc:spChg chg="add mod">
          <ac:chgData name="Fatima Pillosu" userId="a6295d4dc9e22643" providerId="LiveId" clId="{F0B9C950-5C19-45BA-B39E-FADB59417D97}" dt="2025-06-26T03:51:18.109" v="3652" actId="12788"/>
          <ac:spMkLst>
            <pc:docMk/>
            <pc:sldMk cId="4289110639" sldId="257"/>
            <ac:spMk id="105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16:14.678" v="1495" actId="478"/>
          <ac:spMkLst>
            <pc:docMk/>
            <pc:sldMk cId="4289110639" sldId="257"/>
            <ac:spMk id="106" creationId="{59E5FA53-1F3C-04E3-0ED3-C7DC994CB669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06" creationId="{649A66B3-B899-4304-E071-230DD34AFBC3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07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7" creationId="{A0097D71-B402-A483-CFFA-F86F3C56053E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08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8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9" creationId="{77F6A371-1CCF-3C24-C1E6-C283E45C2C4D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09" creationId="{87998562-8C2F-313F-516D-39037195BB26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0" creationId="{80D3517E-1814-BABC-8B8F-AB5B211A3AA1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1" creationId="{A6BE4838-1365-D3B7-CEDE-D7E2E62B7F31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2" creationId="{8735F6D1-5555-E7D6-D0BB-A64923855C01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3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3" creationId="{BE24FD28-FAFB-884F-4CE7-E4FD5429F6E3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4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4" creationId="{16EB6FA0-CBE1-9983-F1CC-346BCA2848D4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5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5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6" creationId="{5137CFD3-310B-C4B7-5CBF-D6EBE8384DFF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6" creationId="{8BFC4AA3-C582-B088-949F-3006D7236AAA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7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17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8" creationId="{9097776E-A046-4D6E-89DA-50B1F5A3FAF4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8" creationId="{DC1CA93F-6FAF-42B3-BBBF-433BE0D7EC13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19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9" creationId="{E90C6C9F-C26A-BA0C-97C9-D400337436C7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0" creationId="{17A4B2C5-47D5-3495-68D8-2CB424DC7257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20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1" creationId="{1FE71E37-6166-0490-58E8-888C8B970604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21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2" creationId="{951A946F-24FC-86A6-3A72-C8D4D2433C01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22" creationId="{E8D2B8E7-039B-1A09-2DDC-C83E14EB46DF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23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3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4" creationId="{441CB6E6-87E2-1A0A-67F8-7F99E4513D1C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24" creationId="{75EFEC79-3C2A-8CE1-D040-35A21318F4DF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25" creationId="{2E5BBF82-039A-99DB-1291-B984EF2722D0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6" creationId="{06561625-E084-10DA-C9D2-DC79AAA113FE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26" creationId="{F1B50902-05E1-2214-2377-74DDCE112879}"/>
          </ac:spMkLst>
        </pc:spChg>
        <pc:spChg chg="add mod">
          <ac:chgData name="Fatima Pillosu" userId="a6295d4dc9e22643" providerId="LiveId" clId="{F0B9C950-5C19-45BA-B39E-FADB59417D97}" dt="2025-06-26T03:51:30.209" v="3653" actId="1037"/>
          <ac:spMkLst>
            <pc:docMk/>
            <pc:sldMk cId="4289110639" sldId="257"/>
            <ac:spMk id="127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7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8" creationId="{1402EF05-0A8D-81FE-F96A-820C0CB99803}"/>
          </ac:spMkLst>
        </pc:spChg>
        <pc:spChg chg="add mod">
          <ac:chgData name="Fatima Pillosu" userId="a6295d4dc9e22643" providerId="LiveId" clId="{F0B9C950-5C19-45BA-B39E-FADB59417D97}" dt="2025-06-26T03:51:06.791" v="3651" actId="12788"/>
          <ac:spMkLst>
            <pc:docMk/>
            <pc:sldMk cId="4289110639" sldId="257"/>
            <ac:spMk id="128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9" creationId="{4CDF8D29-A1A4-B6EF-CC2D-02154951F423}"/>
          </ac:spMkLst>
        </pc:spChg>
        <pc:spChg chg="add mod">
          <ac:chgData name="Fatima Pillosu" userId="a6295d4dc9e22643" providerId="LiveId" clId="{F0B9C950-5C19-45BA-B39E-FADB59417D97}" dt="2025-06-26T03:51:18.109" v="3652" actId="12788"/>
          <ac:spMkLst>
            <pc:docMk/>
            <pc:sldMk cId="4289110639" sldId="257"/>
            <ac:spMk id="129" creationId="{DD14B712-37F6-3D77-C944-61E7F4FCA0AC}"/>
          </ac:spMkLst>
        </pc:spChg>
        <pc:spChg chg="add mod">
          <ac:chgData name="Fatima Pillosu" userId="a6295d4dc9e22643" providerId="LiveId" clId="{F0B9C950-5C19-45BA-B39E-FADB59417D97}" dt="2025-06-26T03:48:57.247" v="3628"/>
          <ac:spMkLst>
            <pc:docMk/>
            <pc:sldMk cId="4289110639" sldId="257"/>
            <ac:spMk id="130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0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1" creationId="{65CF77BB-AB79-BDF7-1AD9-C8ABDB188BCE}"/>
          </ac:spMkLst>
        </pc:spChg>
        <pc:spChg chg="add mod">
          <ac:chgData name="Fatima Pillosu" userId="a6295d4dc9e22643" providerId="LiveId" clId="{F0B9C950-5C19-45BA-B39E-FADB59417D97}" dt="2025-06-26T03:51:30.209" v="3653" actId="1037"/>
          <ac:spMkLst>
            <pc:docMk/>
            <pc:sldMk cId="4289110639" sldId="257"/>
            <ac:spMk id="131" creationId="{D94A1280-B2A5-2EF1-0443-7D818E56F280}"/>
          </ac:spMkLst>
        </pc:spChg>
        <pc:spChg chg="add mod">
          <ac:chgData name="Fatima Pillosu" userId="a6295d4dc9e22643" providerId="LiveId" clId="{F0B9C950-5C19-45BA-B39E-FADB59417D97}" dt="2025-06-26T03:51:06.791" v="3651" actId="12788"/>
          <ac:spMkLst>
            <pc:docMk/>
            <pc:sldMk cId="4289110639" sldId="257"/>
            <ac:spMk id="132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2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3" creationId="{4D8BB4D1-20CB-1DE2-D4F0-75DF1EAC1D67}"/>
          </ac:spMkLst>
        </pc:spChg>
        <pc:spChg chg="add mod">
          <ac:chgData name="Fatima Pillosu" userId="a6295d4dc9e22643" providerId="LiveId" clId="{F0B9C950-5C19-45BA-B39E-FADB59417D97}" dt="2025-06-26T03:51:18.109" v="3652" actId="12788"/>
          <ac:spMkLst>
            <pc:docMk/>
            <pc:sldMk cId="4289110639" sldId="257"/>
            <ac:spMk id="133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4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5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6" creationId="{3677E649-7591-CF6E-4DD8-9E544C86BDA1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7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8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9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0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1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6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7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8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5:29:01.894" v="1721" actId="478"/>
          <ac:spMkLst>
            <pc:docMk/>
            <pc:sldMk cId="4289110639" sldId="257"/>
            <ac:spMk id="149" creationId="{B0A2E265-1CE1-9EDE-4330-389CC30847B2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0" creationId="{6A596049-3805-721F-DC1D-02A1064A260B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1" creationId="{1282B1EA-919F-7F83-073E-CC827DA7DF2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2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3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6:00.338" v="1870" actId="478"/>
          <ac:spMkLst>
            <pc:docMk/>
            <pc:sldMk cId="4289110639" sldId="257"/>
            <ac:spMk id="154" creationId="{7E3A0614-9ED2-992E-2FD8-9954FF20732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7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8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9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36:18.606" v="1874" actId="478"/>
          <ac:spMkLst>
            <pc:docMk/>
            <pc:sldMk cId="4289110639" sldId="257"/>
            <ac:spMk id="162" creationId="{8FD3628D-0F95-3300-F114-843CD6A7396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5:38:55.288" v="1901" actId="478"/>
          <ac:spMkLst>
            <pc:docMk/>
            <pc:sldMk cId="4289110639" sldId="257"/>
            <ac:spMk id="168" creationId="{525F4261-8B02-B6DC-FEE2-729101C4AD0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69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7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57:57.482" v="2014" actId="478"/>
          <ac:spMkLst>
            <pc:docMk/>
            <pc:sldMk cId="4289110639" sldId="257"/>
            <ac:spMk id="180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1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2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3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4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5T15:55:09.984" v="1925" actId="478"/>
          <ac:spMkLst>
            <pc:docMk/>
            <pc:sldMk cId="4289110639" sldId="257"/>
            <ac:spMk id="185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6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7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8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9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0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1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2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3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5T15:55:11.299" v="1926" actId="478"/>
          <ac:spMkLst>
            <pc:docMk/>
            <pc:sldMk cId="4289110639" sldId="257"/>
            <ac:spMk id="194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5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6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0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1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2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4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5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6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7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8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9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0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6:35:07.291" v="3251" actId="478"/>
          <ac:spMkLst>
            <pc:docMk/>
            <pc:sldMk cId="4289110639" sldId="257"/>
            <ac:spMk id="211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2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3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4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5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6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7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8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9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20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1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2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8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9" creationId="{DC1CA93F-6FAF-42B3-BBBF-433BE0D7EC13}"/>
          </ac:spMkLst>
        </pc:spChg>
        <pc:cxnChg chg="add del mod">
          <ac:chgData name="Fatima Pillosu" userId="a6295d4dc9e22643" providerId="LiveId" clId="{F0B9C950-5C19-45BA-B39E-FADB59417D97}" dt="2025-06-25T15:12:43.343" v="1440" actId="478"/>
          <ac:cxnSpMkLst>
            <pc:docMk/>
            <pc:sldMk cId="4289110639" sldId="257"/>
            <ac:cxnSpMk id="9" creationId="{23937E18-19CD-4AEC-6514-C79CA6D3E0E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13:10.379" v="1442" actId="478"/>
          <ac:cxnSpMkLst>
            <pc:docMk/>
            <pc:sldMk cId="4289110639" sldId="257"/>
            <ac:cxnSpMk id="13" creationId="{8C9E5D26-D493-5717-CAB6-6D7A55C0E1D2}"/>
          </ac:cxnSpMkLst>
        </pc:cxnChg>
        <pc:cxnChg chg="add del mod">
          <ac:chgData name="Fatima Pillosu" userId="a6295d4dc9e22643" providerId="LiveId" clId="{F0B9C950-5C19-45BA-B39E-FADB59417D97}" dt="2025-06-25T15:13:09.659" v="1441" actId="478"/>
          <ac:cxnSpMkLst>
            <pc:docMk/>
            <pc:sldMk cId="4289110639" sldId="257"/>
            <ac:cxnSpMk id="14" creationId="{0C0128C8-B746-538D-E7E6-141C49920D27}"/>
          </ac:cxnSpMkLst>
        </pc:cxnChg>
        <pc:cxnChg chg="add del mod">
          <ac:chgData name="Fatima Pillosu" userId="a6295d4dc9e22643" providerId="LiveId" clId="{F0B9C950-5C19-45BA-B39E-FADB59417D97}" dt="2025-06-25T15:13:11.328" v="1443" actId="478"/>
          <ac:cxnSpMkLst>
            <pc:docMk/>
            <pc:sldMk cId="4289110639" sldId="257"/>
            <ac:cxnSpMk id="15" creationId="{2461BDBB-079F-1402-EED5-9F471E5E309E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9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0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1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2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3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4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4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5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6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79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0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1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5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6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7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8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9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90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0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1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2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3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4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5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6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7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8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7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8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9" creationId="{37CC8F6F-2172-8D1D-B066-74AD5E0FCC53}"/>
          </ac:cxnSpMkLst>
        </pc:cxnChg>
      </pc:sldChg>
    </pc:docChg>
  </pc:docChgLst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6T15:28:46.411" v="5825" actId="207"/>
      <pc:docMkLst>
        <pc:docMk/>
      </pc:docMkLst>
      <pc:sldChg chg="addSp delSp modSp mod">
        <pc:chgData name="Fatima Pillosu" userId="a6295d4dc9e22643" providerId="LiveId" clId="{E45A9BF4-C197-4918-8A99-49F61B604D71}" dt="2025-06-16T15:28:46.411" v="5825" actId="20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2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6T14:50:16.646" v="4415" actId="478"/>
          <ac:spMkLst>
            <pc:docMk/>
            <pc:sldMk cId="2412790101" sldId="256"/>
            <ac:spMk id="2" creationId="{D979FE28-70C9-F44B-6627-7B1B4F3D549E}"/>
          </ac:spMkLst>
        </pc:spChg>
        <pc:spChg chg="add del">
          <ac:chgData name="Fatima Pillosu" userId="a6295d4dc9e22643" providerId="LiveId" clId="{E45A9BF4-C197-4918-8A99-49F61B604D71}" dt="2025-06-16T15:21:31.242" v="5076" actId="478"/>
          <ac:spMkLst>
            <pc:docMk/>
            <pc:sldMk cId="2412790101" sldId="256"/>
            <ac:spMk id="2" creationId="{E177650B-7ED1-B76F-2F2A-3B27EF5C24F9}"/>
          </ac:spMkLst>
        </pc:spChg>
        <pc:spChg chg="add del">
          <ac:chgData name="Fatima Pillosu" userId="a6295d4dc9e22643" providerId="LiveId" clId="{E45A9BF4-C197-4918-8A99-49F61B604D71}" dt="2025-06-16T14:50:39.039" v="4427" actId="478"/>
          <ac:spMkLst>
            <pc:docMk/>
            <pc:sldMk cId="2412790101" sldId="256"/>
            <ac:spMk id="3" creationId="{1D0DB589-3632-D2A8-F367-44AFA65925D7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6T11:16:53.429" v="2764" actId="478"/>
          <ac:spMkLst>
            <pc:docMk/>
            <pc:sldMk cId="2412790101" sldId="256"/>
            <ac:spMk id="3" creationId="{BCDDADB0-CEDB-9AE0-8249-C8B343FFEFF2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17:10.624" v="2770" actId="478"/>
          <ac:spMkLst>
            <pc:docMk/>
            <pc:sldMk cId="2412790101" sldId="256"/>
            <ac:spMk id="5" creationId="{F00EEFD8-0683-B73A-138B-981A04B13E7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7" creationId="{5A8C9634-9682-9574-2A41-A1E6BF3F977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7" creationId="{B70B7DAE-BBF8-26B9-F316-694D75EF55A1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8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8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9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0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1" creationId="{5A52E58A-BA02-021E-4F28-6D976EBB835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2" creationId="{89BE9E96-BFA1-4F33-FE40-86996381177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3" creationId="{15CA4F09-F1A7-41A4-A86D-36FE77C2FC9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4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5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05:24.118" v="3662" actId="478"/>
          <ac:spMkLst>
            <pc:docMk/>
            <pc:sldMk cId="2412790101" sldId="256"/>
            <ac:spMk id="26" creationId="{30A2E1BC-7209-D91D-C326-B91F7C1D284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3:36:14.128" v="3213" actId="478"/>
          <ac:spMkLst>
            <pc:docMk/>
            <pc:sldMk cId="2412790101" sldId="256"/>
            <ac:spMk id="28" creationId="{2FB848DB-3D9C-E45D-35E7-CFFD7A3E6BEB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9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add del">
          <ac:chgData name="Fatima Pillosu" userId="a6295d4dc9e22643" providerId="LiveId" clId="{E45A9BF4-C197-4918-8A99-49F61B604D71}" dt="2025-06-16T13:36:13.283" v="3212" actId="478"/>
          <ac:spMkLst>
            <pc:docMk/>
            <pc:sldMk cId="2412790101" sldId="256"/>
            <ac:spMk id="29" creationId="{77EDF64C-B1BE-4E00-83A8-77A197BDB3D2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6T13:40:21.322" v="3221" actId="478"/>
          <ac:spMkLst>
            <pc:docMk/>
            <pc:sldMk cId="2412790101" sldId="256"/>
            <ac:spMk id="30" creationId="{49AA68F8-6C23-4306-4281-4583F7D14786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0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1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1" creationId="{D1F982DA-8DCC-4F51-EF07-8CA2224CD93B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2" creationId="{73E48D06-3927-E236-C115-A82A2B819DD7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6T13:53:43.485" v="3241" actId="478"/>
          <ac:spMkLst>
            <pc:docMk/>
            <pc:sldMk cId="2412790101" sldId="256"/>
            <ac:spMk id="33" creationId="{407ACE48-6C88-ECD8-5B55-C683B90658B0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6T13:53:42.706" v="3240" actId="478"/>
          <ac:spMkLst>
            <pc:docMk/>
            <pc:sldMk cId="2412790101" sldId="256"/>
            <ac:spMk id="34" creationId="{0993F46A-E599-C73D-5036-9905A1A11F40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4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5" creationId="{15CA4F09-F1A7-41A4-A86D-36FE77C2FC9C}"/>
          </ac:spMkLst>
        </pc:spChg>
        <pc:spChg chg="del mod">
          <ac:chgData name="Fatima Pillosu" userId="a6295d4dc9e22643" providerId="LiveId" clId="{E45A9BF4-C197-4918-8A99-49F61B604D71}" dt="2025-06-16T14:14:10.200" v="3663" actId="478"/>
          <ac:spMkLst>
            <pc:docMk/>
            <pc:sldMk cId="2412790101" sldId="256"/>
            <ac:spMk id="35" creationId="{36FF8C4E-50FE-8C0E-8443-2C36BB8AA00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6T13:53:41.836" v="3239" actId="478"/>
          <ac:spMkLst>
            <pc:docMk/>
            <pc:sldMk cId="2412790101" sldId="256"/>
            <ac:spMk id="36" creationId="{3133578B-B0EF-94D6-2177-0E6332512B22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6T13:53:44.122" v="3242" actId="478"/>
          <ac:spMkLst>
            <pc:docMk/>
            <pc:sldMk cId="2412790101" sldId="256"/>
            <ac:spMk id="37" creationId="{08302F71-4D49-C110-B75F-EF55246FABF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7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8" creationId="{E38ABB4D-863F-E734-71F8-6A361F5E1DE3}"/>
          </ac:spMkLst>
        </pc:spChg>
        <pc:spChg chg="add del">
          <ac:chgData name="Fatima Pillosu" userId="a6295d4dc9e22643" providerId="LiveId" clId="{E45A9BF4-C197-4918-8A99-49F61B604D71}" dt="2025-06-16T14:55:06.158" v="4686" actId="478"/>
          <ac:spMkLst>
            <pc:docMk/>
            <pc:sldMk cId="2412790101" sldId="256"/>
            <ac:spMk id="38" creationId="{E6ED5D54-15F9-4454-338C-7E48C20BD2E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39" creationId="{E38ABB4D-863F-E734-71F8-6A361F5E1DE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0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1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2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3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4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5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6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7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48" creationId="{070126AD-E76A-7BEB-2948-2EBEE1B0285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49" creationId="{66EF4138-51C6-B640-6159-DB66CD8F172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0" creationId="{22FA2998-AFB5-7AF2-E0BF-0A1218F2D980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1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1" creationId="{BAE6E691-0606-5825-FA18-F4C1D9CF231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2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2" creationId="{5A52E58A-BA02-021E-4F28-6D976EBB835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3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3" creationId="{89BE9E96-BFA1-4F33-FE40-86996381177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1:17:11.669" v="2771" actId="478"/>
          <ac:spMkLst>
            <pc:docMk/>
            <pc:sldMk cId="2412790101" sldId="256"/>
            <ac:spMk id="54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5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6T11:04:58.670" v="2344" actId="478"/>
          <ac:spMkLst>
            <pc:docMk/>
            <pc:sldMk cId="2412790101" sldId="256"/>
            <ac:spMk id="55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6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6T11:16:54.417" v="2765" actId="478"/>
          <ac:spMkLst>
            <pc:docMk/>
            <pc:sldMk cId="2412790101" sldId="256"/>
            <ac:spMk id="56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6T11:04:36.501" v="2343"/>
          <ac:spMkLst>
            <pc:docMk/>
            <pc:sldMk cId="2412790101" sldId="256"/>
            <ac:spMk id="57" creationId="{02EDCF91-6F58-68A4-E039-B443793D57EE}"/>
          </ac:spMkLst>
        </pc:spChg>
        <pc:spChg chg="add del">
          <ac:chgData name="Fatima Pillosu" userId="a6295d4dc9e22643" providerId="LiveId" clId="{E45A9BF4-C197-4918-8A99-49F61B604D71}" dt="2025-06-16T15:06:29.837" v="4987" actId="478"/>
          <ac:spMkLst>
            <pc:docMk/>
            <pc:sldMk cId="2412790101" sldId="256"/>
            <ac:spMk id="57" creationId="{1961480F-3C9B-4382-4DA2-1E71C9435274}"/>
          </ac:spMkLst>
        </pc:spChg>
        <pc:spChg chg="add del mod">
          <ac:chgData name="Fatima Pillosu" userId="a6295d4dc9e22643" providerId="LiveId" clId="{E45A9BF4-C197-4918-8A99-49F61B604D71}" dt="2025-06-16T11:01:35.261" v="2099" actId="478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5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03:58.394" v="2340" actId="478"/>
          <ac:spMkLst>
            <pc:docMk/>
            <pc:sldMk cId="2412790101" sldId="256"/>
            <ac:spMk id="59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3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4" creationId="{71DFCB5F-23AD-5F40-2FD0-16E09A770DC2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5" creationId="{7E6471D2-8694-0069-FF4C-00BADDE33BAF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9" creationId="{02F97BED-E141-961C-26E1-36A724835C5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0" creationId="{3E8DEFD8-DA2E-40AC-0AC3-2A50B6B141ED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1" creationId="{C5554281-BBC4-827B-FD48-F1E80A827E30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2" creationId="{0353FE28-E063-D5CD-82BB-402AA3E5CD86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3" creationId="{A3E360FC-AE6B-5B4C-5C16-9E1C65EABCD7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4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5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6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7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8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22:02.484" v="5101" actId="1036"/>
          <ac:spMkLst>
            <pc:docMk/>
            <pc:sldMk cId="2412790101" sldId="256"/>
            <ac:spMk id="79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21:45.501" v="5082" actId="1035"/>
          <ac:spMkLst>
            <pc:docMk/>
            <pc:sldMk cId="2412790101" sldId="256"/>
            <ac:spMk id="80" creationId="{89BE9E96-BFA1-4F33-FE40-86996381177C}"/>
          </ac:spMkLst>
        </pc:spChg>
        <pc:spChg chg="add mod">
          <ac:chgData name="Fatima Pillosu" userId="a6295d4dc9e22643" providerId="LiveId" clId="{E45A9BF4-C197-4918-8A99-49F61B604D71}" dt="2025-06-16T15:28:46.411" v="5825" actId="207"/>
          <ac:spMkLst>
            <pc:docMk/>
            <pc:sldMk cId="2412790101" sldId="256"/>
            <ac:spMk id="81" creationId="{15CA4F09-F1A7-41A4-A86D-36FE77C2FC9C}"/>
          </ac:spMkLst>
        </pc:spChg>
        <pc:spChg chg="add mod">
          <ac:chgData name="Fatima Pillosu" userId="a6295d4dc9e22643" providerId="LiveId" clId="{E45A9BF4-C197-4918-8A99-49F61B604D71}" dt="2025-06-16T15:21:57.143" v="5097" actId="1035"/>
          <ac:spMkLst>
            <pc:docMk/>
            <pc:sldMk cId="2412790101" sldId="256"/>
            <ac:spMk id="82" creationId="{A085CE71-3342-BA31-3A90-DFA9885418B7}"/>
          </ac:spMkLst>
        </pc:spChg>
        <pc:spChg chg="add mod">
          <ac:chgData name="Fatima Pillosu" userId="a6295d4dc9e22643" providerId="LiveId" clId="{E45A9BF4-C197-4918-8A99-49F61B604D71}" dt="2025-06-16T15:24:44.842" v="5368" actId="207"/>
          <ac:spMkLst>
            <pc:docMk/>
            <pc:sldMk cId="2412790101" sldId="256"/>
            <ac:spMk id="83" creationId="{5A8C9634-9682-9574-2A41-A1E6BF3F9779}"/>
          </ac:spMkLst>
        </pc:spChg>
        <pc:picChg chg="add del mod">
          <ac:chgData name="Fatima Pillosu" userId="a6295d4dc9e22643" providerId="LiveId" clId="{E45A9BF4-C197-4918-8A99-49F61B604D71}" dt="2025-06-16T14:19:36.396" v="3668" actId="478"/>
          <ac:picMkLst>
            <pc:docMk/>
            <pc:sldMk cId="2412790101" sldId="256"/>
            <ac:picMk id="47" creationId="{BCE75B88-FEA8-E4FF-2EBF-463FC069C33A}"/>
          </ac:picMkLst>
        </pc:picChg>
        <pc:picChg chg="add del mod or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7" creationId="{1D9860DC-EBCA-A283-9EC6-AE5AADEE7544}"/>
          </ac:picMkLst>
        </pc:picChg>
        <pc:picChg chg="add del mo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8" creationId="{0801E415-EC9A-6875-C7ED-1D2434BC186F}"/>
          </ac:picMkLst>
        </pc:picChg>
        <pc:cxnChg chg="add del mod">
          <ac:chgData name="Fatima Pillosu" userId="a6295d4dc9e22643" providerId="LiveId" clId="{E45A9BF4-C197-4918-8A99-49F61B604D71}" dt="2025-06-16T13:56:07.507" v="3397" actId="478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3:43:42.890" v="3222" actId="478"/>
          <ac:cxnSpMkLst>
            <pc:docMk/>
            <pc:sldMk cId="2412790101" sldId="256"/>
            <ac:cxnSpMk id="27" creationId="{EE3B3A0B-144D-C7F9-226A-1EAD8FC5E1D4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1:44:31.514" v="3154" actId="21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6963" y="1143000"/>
            <a:ext cx="2124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83886"/>
            <a:ext cx="3519170" cy="2093019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157620"/>
            <a:ext cx="3105150" cy="1451475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52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20076"/>
            <a:ext cx="892731" cy="50947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20076"/>
            <a:ext cx="2626439" cy="50947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498792"/>
            <a:ext cx="3570923" cy="2500768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023218"/>
            <a:ext cx="3570923" cy="1315095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600380"/>
            <a:ext cx="1759585" cy="381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600380"/>
            <a:ext cx="1759585" cy="381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20077"/>
            <a:ext cx="3570923" cy="1162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473742"/>
            <a:ext cx="1751498" cy="722258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196000"/>
            <a:ext cx="1751498" cy="322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473742"/>
            <a:ext cx="1760124" cy="722258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196000"/>
            <a:ext cx="1760124" cy="322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5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90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00791"/>
            <a:ext cx="1335322" cy="1402768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65598"/>
            <a:ext cx="2095976" cy="4272319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03559"/>
            <a:ext cx="1335322" cy="334131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1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00791"/>
            <a:ext cx="1335322" cy="1402768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65598"/>
            <a:ext cx="2095976" cy="4272319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03559"/>
            <a:ext cx="1335322" cy="334131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1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20077"/>
            <a:ext cx="3570923" cy="116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600380"/>
            <a:ext cx="3570923" cy="381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572108"/>
            <a:ext cx="931545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572108"/>
            <a:ext cx="1397318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572108"/>
            <a:ext cx="931545" cy="3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DDAF3D54-885E-2A29-8D7C-F2C70C58F5B5}"/>
              </a:ext>
            </a:extLst>
          </p:cNvPr>
          <p:cNvSpPr/>
          <p:nvPr/>
        </p:nvSpPr>
        <p:spPr>
          <a:xfrm>
            <a:off x="225304" y="729378"/>
            <a:ext cx="1260000" cy="216000"/>
          </a:xfrm>
          <a:prstGeom prst="rect">
            <a:avLst/>
          </a:prstGeom>
          <a:solidFill>
            <a:srgbClr val="FF595E"/>
          </a:solidFill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E8AC50-A4E3-9DB6-F606-EB886BE8550D}"/>
              </a:ext>
            </a:extLst>
          </p:cNvPr>
          <p:cNvSpPr txBox="1"/>
          <p:nvPr/>
        </p:nvSpPr>
        <p:spPr>
          <a:xfrm>
            <a:off x="225304" y="2103650"/>
            <a:ext cx="126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that compares predictions of areas at risk of flash flood against flash flood impact reports.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34E010-EA2E-EFF4-B042-AAD8E29801DE}"/>
              </a:ext>
            </a:extLst>
          </p:cNvPr>
          <p:cNvSpPr/>
          <p:nvPr/>
        </p:nvSpPr>
        <p:spPr>
          <a:xfrm>
            <a:off x="225304" y="951991"/>
            <a:ext cx="1260000" cy="972692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443D769-35EA-ACBB-55BC-2A7FE9B1D174}"/>
              </a:ext>
            </a:extLst>
          </p:cNvPr>
          <p:cNvSpPr/>
          <p:nvPr/>
        </p:nvSpPr>
        <p:spPr>
          <a:xfrm>
            <a:off x="1538503" y="951991"/>
            <a:ext cx="1260000" cy="972692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41EEEE-3369-14C3-9119-24FBFEC538F6}"/>
              </a:ext>
            </a:extLst>
          </p:cNvPr>
          <p:cNvSpPr txBox="1"/>
          <p:nvPr/>
        </p:nvSpPr>
        <p:spPr>
          <a:xfrm>
            <a:off x="1502300" y="1963503"/>
            <a:ext cx="133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models that integrate hydro-met variables from global reanalysis and forecasts, and flash flood impact reports to predict areas at risk of flash flood up to medium-range lead times.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668C935-54EA-6F8F-0BB1-E7014CC096D7}"/>
              </a:ext>
            </a:extLst>
          </p:cNvPr>
          <p:cNvSpPr/>
          <p:nvPr/>
        </p:nvSpPr>
        <p:spPr>
          <a:xfrm>
            <a:off x="2854142" y="951991"/>
            <a:ext cx="1260000" cy="975512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EEE2271-5967-5ABD-F72A-2D4C2F26C2AA}"/>
              </a:ext>
            </a:extLst>
          </p:cNvPr>
          <p:cNvSpPr txBox="1"/>
          <p:nvPr/>
        </p:nvSpPr>
        <p:spPr>
          <a:xfrm>
            <a:off x="2803065" y="1963503"/>
            <a:ext cx="1362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 - through a systematic empirical sensitivity analysis - of how coverage-density trade-offs may influence training data strategies when creating global predictions with regionally-trained data-driven models.  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24FD28-FAFB-884F-4CE7-E4FD5429F6E3}"/>
              </a:ext>
            </a:extLst>
          </p:cNvPr>
          <p:cNvSpPr txBox="1"/>
          <p:nvPr/>
        </p:nvSpPr>
        <p:spPr>
          <a:xfrm>
            <a:off x="226098" y="507321"/>
            <a:ext cx="3884812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8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EB6FA0-CBE1-9983-F1CC-346BCA2848D4}"/>
              </a:ext>
            </a:extLst>
          </p:cNvPr>
          <p:cNvSpPr txBox="1"/>
          <p:nvPr/>
        </p:nvSpPr>
        <p:spPr>
          <a:xfrm>
            <a:off x="-81390" y="-78511"/>
            <a:ext cx="424660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strategy </a:t>
            </a:r>
          </a:p>
          <a:p>
            <a:r>
              <a:rPr lang="en-US" sz="1000" u="sng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Methodological decisions</a:t>
            </a:r>
            <a:r>
              <a:rPr lang="en-US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underlying the research objectives presented in each main analysis chapter</a:t>
            </a:r>
            <a:endParaRPr lang="en-GB" sz="10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37CFD3-310B-C4B7-5CBF-D6EBE8384DFF}"/>
              </a:ext>
            </a:extLst>
          </p:cNvPr>
          <p:cNvSpPr/>
          <p:nvPr/>
        </p:nvSpPr>
        <p:spPr>
          <a:xfrm>
            <a:off x="27388" y="3548643"/>
            <a:ext cx="4083522" cy="244732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97776E-A046-4D6E-89DA-50B1F5A3FAF4}"/>
              </a:ext>
            </a:extLst>
          </p:cNvPr>
          <p:cNvSpPr txBox="1"/>
          <p:nvPr/>
        </p:nvSpPr>
        <p:spPr>
          <a:xfrm>
            <a:off x="14151" y="3632026"/>
            <a:ext cx="369332" cy="2309583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METHODOLOGICAL DECISIONS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402EF05-0A8D-81FE-F96A-820C0CB99803}"/>
              </a:ext>
            </a:extLst>
          </p:cNvPr>
          <p:cNvSpPr/>
          <p:nvPr/>
        </p:nvSpPr>
        <p:spPr>
          <a:xfrm>
            <a:off x="1346732" y="5206606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CDF8D29-A1A4-B6EF-CC2D-02154951F423}"/>
              </a:ext>
            </a:extLst>
          </p:cNvPr>
          <p:cNvSpPr/>
          <p:nvPr/>
        </p:nvSpPr>
        <p:spPr>
          <a:xfrm>
            <a:off x="378054" y="5206090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F22480-43D2-EC6C-C595-536DDF09AC46}"/>
              </a:ext>
            </a:extLst>
          </p:cNvPr>
          <p:cNvSpPr txBox="1"/>
          <p:nvPr/>
        </p:nvSpPr>
        <p:spPr>
          <a:xfrm>
            <a:off x="1346732" y="5233723"/>
            <a:ext cx="25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MODEL DEVELOPMENT STRATEGY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develop hydro-met predictions of areas at risk of flash floods under imbalanced observational datasets.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CF77BB-AB79-BDF7-1AD9-C8ABDB188BCE}"/>
              </a:ext>
            </a:extLst>
          </p:cNvPr>
          <p:cNvSpPr txBox="1"/>
          <p:nvPr/>
        </p:nvSpPr>
        <p:spPr>
          <a:xfrm>
            <a:off x="402687" y="5267634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E0D8E67-F738-7066-FAAB-7F1C9C0D3446}"/>
              </a:ext>
            </a:extLst>
          </p:cNvPr>
          <p:cNvSpPr txBox="1"/>
          <p:nvPr/>
        </p:nvSpPr>
        <p:spPr>
          <a:xfrm>
            <a:off x="386211" y="5334246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16E92A3-A5CC-93CB-1E03-1C50F1F6DD03}"/>
              </a:ext>
            </a:extLst>
          </p:cNvPr>
          <p:cNvSpPr/>
          <p:nvPr/>
        </p:nvSpPr>
        <p:spPr>
          <a:xfrm>
            <a:off x="1538503" y="729378"/>
            <a:ext cx="1260000" cy="216000"/>
          </a:xfrm>
          <a:prstGeom prst="rect">
            <a:avLst/>
          </a:prstGeom>
          <a:solidFill>
            <a:srgbClr val="E68301"/>
          </a:solidFill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0C067FC-01D1-B083-6206-56A46662729A}"/>
              </a:ext>
            </a:extLst>
          </p:cNvPr>
          <p:cNvSpPr/>
          <p:nvPr/>
        </p:nvSpPr>
        <p:spPr>
          <a:xfrm>
            <a:off x="2854142" y="729378"/>
            <a:ext cx="1260000" cy="216000"/>
          </a:xfrm>
          <a:prstGeom prst="rect">
            <a:avLst/>
          </a:prstGeom>
          <a:solidFill>
            <a:srgbClr val="3F37C9"/>
          </a:solidFill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9A66B3-B899-4304-E071-230DD34AFBC3}"/>
              </a:ext>
            </a:extLst>
          </p:cNvPr>
          <p:cNvSpPr/>
          <p:nvPr/>
        </p:nvSpPr>
        <p:spPr>
          <a:xfrm>
            <a:off x="1346732" y="4409146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949695F-9A1D-9DE9-6A11-1A7363D5D06D}"/>
              </a:ext>
            </a:extLst>
          </p:cNvPr>
          <p:cNvSpPr/>
          <p:nvPr/>
        </p:nvSpPr>
        <p:spPr>
          <a:xfrm>
            <a:off x="378054" y="4408630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499A74-7ADD-8575-125F-3A9F7DAB54FD}"/>
              </a:ext>
            </a:extLst>
          </p:cNvPr>
          <p:cNvSpPr txBox="1"/>
          <p:nvPr/>
        </p:nvSpPr>
        <p:spPr>
          <a:xfrm>
            <a:off x="402687" y="4470174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998562-8C2F-313F-516D-39037195BB26}"/>
              </a:ext>
            </a:extLst>
          </p:cNvPr>
          <p:cNvSpPr txBox="1"/>
          <p:nvPr/>
        </p:nvSpPr>
        <p:spPr>
          <a:xfrm>
            <a:off x="386211" y="4536786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0D3517E-1814-BABC-8B8F-AB5B211A3AA1}"/>
              </a:ext>
            </a:extLst>
          </p:cNvPr>
          <p:cNvSpPr/>
          <p:nvPr/>
        </p:nvSpPr>
        <p:spPr>
          <a:xfrm>
            <a:off x="1346732" y="3617024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6BE4838-1365-D3B7-CEDE-D7E2E62B7F31}"/>
              </a:ext>
            </a:extLst>
          </p:cNvPr>
          <p:cNvSpPr/>
          <p:nvPr/>
        </p:nvSpPr>
        <p:spPr>
          <a:xfrm>
            <a:off x="378054" y="3616508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35F6D1-5555-E7D6-D0BB-A64923855C01}"/>
              </a:ext>
            </a:extLst>
          </p:cNvPr>
          <p:cNvSpPr txBox="1"/>
          <p:nvPr/>
        </p:nvSpPr>
        <p:spPr>
          <a:xfrm>
            <a:off x="402687" y="3678052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B972E94-DE4C-66D0-A6A3-F1E9C69D6169}"/>
              </a:ext>
            </a:extLst>
          </p:cNvPr>
          <p:cNvSpPr txBox="1"/>
          <p:nvPr/>
        </p:nvSpPr>
        <p:spPr>
          <a:xfrm>
            <a:off x="386211" y="3744664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F40EDD3-6828-DA92-C5B8-A892A73FD4CE}"/>
              </a:ext>
            </a:extLst>
          </p:cNvPr>
          <p:cNvSpPr/>
          <p:nvPr/>
        </p:nvSpPr>
        <p:spPr>
          <a:xfrm>
            <a:off x="3940331" y="3617024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BC09263-C830-303A-BB0C-2207AFEFF22B}"/>
              </a:ext>
            </a:extLst>
          </p:cNvPr>
          <p:cNvSpPr/>
          <p:nvPr/>
        </p:nvSpPr>
        <p:spPr>
          <a:xfrm>
            <a:off x="3940282" y="3869024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BFC4AA3-C582-B088-949F-3006D7236AAA}"/>
              </a:ext>
            </a:extLst>
          </p:cNvPr>
          <p:cNvSpPr/>
          <p:nvPr/>
        </p:nvSpPr>
        <p:spPr>
          <a:xfrm>
            <a:off x="3940282" y="4121024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A4B2C5-47D5-3495-68D8-2CB424DC7257}"/>
              </a:ext>
            </a:extLst>
          </p:cNvPr>
          <p:cNvSpPr txBox="1"/>
          <p:nvPr/>
        </p:nvSpPr>
        <p:spPr>
          <a:xfrm>
            <a:off x="1346732" y="3693703"/>
            <a:ext cx="2450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DATA SOURCES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model development and operational implementation, and forecast verification.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1CA93F-6FAF-42B3-BBBF-433BE0D7EC13}"/>
              </a:ext>
            </a:extLst>
          </p:cNvPr>
          <p:cNvSpPr txBox="1"/>
          <p:nvPr/>
        </p:nvSpPr>
        <p:spPr>
          <a:xfrm>
            <a:off x="1346732" y="4492793"/>
            <a:ext cx="2396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VERIFICATION STRATEGY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rainfall-based and hydro-met predictions of areas at risk of flash floods.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8CE056-7612-0128-B393-AE3D0105B0B0}"/>
              </a:ext>
            </a:extLst>
          </p:cNvPr>
          <p:cNvSpPr txBox="1"/>
          <p:nvPr/>
        </p:nvSpPr>
        <p:spPr>
          <a:xfrm>
            <a:off x="-40168" y="831652"/>
            <a:ext cx="307777" cy="1239149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QUESTIONS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0" name="Arrow: Pentagon 119">
            <a:extLst>
              <a:ext uri="{FF2B5EF4-FFF2-40B4-BE49-F238E27FC236}">
                <a16:creationId xmlns:a16="http://schemas.microsoft.com/office/drawing/2014/main" id="{26E5001B-6DEC-3779-E01A-0A27FF325B8B}"/>
              </a:ext>
            </a:extLst>
          </p:cNvPr>
          <p:cNvSpPr/>
          <p:nvPr/>
        </p:nvSpPr>
        <p:spPr>
          <a:xfrm>
            <a:off x="217388" y="3237934"/>
            <a:ext cx="3922812" cy="90000"/>
          </a:xfrm>
          <a:prstGeom prst="homePlate">
            <a:avLst/>
          </a:prstGeom>
          <a:gradFill flip="none" rotWithShape="1">
            <a:gsLst>
              <a:gs pos="40000">
                <a:srgbClr val="FE9202"/>
              </a:gs>
              <a:gs pos="0">
                <a:srgbClr val="FF595E"/>
              </a:gs>
              <a:gs pos="25000">
                <a:srgbClr val="FF595E"/>
              </a:gs>
              <a:gs pos="75000">
                <a:srgbClr val="3F37C9"/>
              </a:gs>
              <a:gs pos="60000">
                <a:srgbClr val="FE9202"/>
              </a:gs>
              <a:gs pos="100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Arrow: Pentagon 120">
            <a:extLst>
              <a:ext uri="{FF2B5EF4-FFF2-40B4-BE49-F238E27FC236}">
                <a16:creationId xmlns:a16="http://schemas.microsoft.com/office/drawing/2014/main" id="{9725519F-3CA2-8003-2FF8-53A9447B36EA}"/>
              </a:ext>
            </a:extLst>
          </p:cNvPr>
          <p:cNvSpPr/>
          <p:nvPr/>
        </p:nvSpPr>
        <p:spPr>
          <a:xfrm>
            <a:off x="1540268" y="3363164"/>
            <a:ext cx="2599931" cy="90000"/>
          </a:xfrm>
          <a:prstGeom prst="homePlate">
            <a:avLst/>
          </a:prstGeom>
          <a:gradFill flip="none" rotWithShape="1">
            <a:gsLst>
              <a:gs pos="0">
                <a:srgbClr val="FE9202"/>
              </a:gs>
              <a:gs pos="65000">
                <a:srgbClr val="3F37C9"/>
              </a:gs>
              <a:gs pos="39000">
                <a:srgbClr val="FE9202"/>
              </a:gs>
              <a:gs pos="100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8D2B8E7-039B-1A09-2DDC-C83E14EB46DF}"/>
              </a:ext>
            </a:extLst>
          </p:cNvPr>
          <p:cNvSpPr/>
          <p:nvPr/>
        </p:nvSpPr>
        <p:spPr>
          <a:xfrm>
            <a:off x="3942433" y="4410901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2365C0-1DFD-9105-1FAE-06F580451ED3}"/>
              </a:ext>
            </a:extLst>
          </p:cNvPr>
          <p:cNvSpPr/>
          <p:nvPr/>
        </p:nvSpPr>
        <p:spPr>
          <a:xfrm>
            <a:off x="3942384" y="4662901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5EFEC79-3C2A-8CE1-D040-35A21318F4DF}"/>
              </a:ext>
            </a:extLst>
          </p:cNvPr>
          <p:cNvSpPr/>
          <p:nvPr/>
        </p:nvSpPr>
        <p:spPr>
          <a:xfrm>
            <a:off x="3942384" y="4914901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E5BBF82-039A-99DB-1291-B984EF2722D0}"/>
              </a:ext>
            </a:extLst>
          </p:cNvPr>
          <p:cNvSpPr/>
          <p:nvPr/>
        </p:nvSpPr>
        <p:spPr>
          <a:xfrm>
            <a:off x="3941617" y="5462509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1B50902-05E1-2214-2377-74DDCE112879}"/>
              </a:ext>
            </a:extLst>
          </p:cNvPr>
          <p:cNvSpPr/>
          <p:nvPr/>
        </p:nvSpPr>
        <p:spPr>
          <a:xfrm>
            <a:off x="3941617" y="5714509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136B25A-C0BC-62CA-3885-7F8305C6C703}"/>
              </a:ext>
            </a:extLst>
          </p:cNvPr>
          <p:cNvSpPr/>
          <p:nvPr/>
        </p:nvSpPr>
        <p:spPr>
          <a:xfrm>
            <a:off x="225304" y="1922283"/>
            <a:ext cx="1260000" cy="126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E6682D-921D-2405-877D-EC86849DB85A}"/>
              </a:ext>
            </a:extLst>
          </p:cNvPr>
          <p:cNvSpPr/>
          <p:nvPr/>
        </p:nvSpPr>
        <p:spPr>
          <a:xfrm>
            <a:off x="1538503" y="1922283"/>
            <a:ext cx="1260000" cy="126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D14B712-37F6-3D77-C944-61E7F4FCA0AC}"/>
              </a:ext>
            </a:extLst>
          </p:cNvPr>
          <p:cNvSpPr/>
          <p:nvPr/>
        </p:nvSpPr>
        <p:spPr>
          <a:xfrm>
            <a:off x="2854142" y="1922283"/>
            <a:ext cx="1260000" cy="126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95B8AD-5ACB-2E85-B61D-1A867AAB576F}"/>
              </a:ext>
            </a:extLst>
          </p:cNvPr>
          <p:cNvSpPr txBox="1"/>
          <p:nvPr/>
        </p:nvSpPr>
        <p:spPr>
          <a:xfrm>
            <a:off x="-40168" y="1957430"/>
            <a:ext cx="307777" cy="1239149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OBJECTIVES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4A1280-B2A5-2EF1-0443-7D818E56F280}"/>
              </a:ext>
            </a:extLst>
          </p:cNvPr>
          <p:cNvSpPr txBox="1"/>
          <p:nvPr/>
        </p:nvSpPr>
        <p:spPr>
          <a:xfrm>
            <a:off x="207128" y="1093686"/>
            <a:ext cx="129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post-processed global NWP rainfall forecasts successfully identify areas at risk of flash floods up to medium-range lead times?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9155F2D-DBF5-0F9C-EC3B-2ACFE1F662A9}"/>
              </a:ext>
            </a:extLst>
          </p:cNvPr>
          <p:cNvSpPr txBox="1"/>
          <p:nvPr/>
        </p:nvSpPr>
        <p:spPr>
          <a:xfrm>
            <a:off x="1520327" y="970576"/>
            <a:ext cx="1296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medium-range data-driven hydro-met predictions of areas at risk of flash floods feasible with global reanalysis, forecasts, and impact flash flood reports?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0E6499-AEDD-05B1-0F02-F5A5C33BAA43}"/>
              </a:ext>
            </a:extLst>
          </p:cNvPr>
          <p:cNvSpPr txBox="1"/>
          <p:nvPr/>
        </p:nvSpPr>
        <p:spPr>
          <a:xfrm>
            <a:off x="2838987" y="970576"/>
            <a:ext cx="1290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2025-06-26T03:51:39Z</dcterms:modified>
</cp:coreProperties>
</file>