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</p:sldIdLst>
  <p:sldSz cx="6858000" cy="2141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D2D2D"/>
    <a:srgbClr val="00FFFF"/>
    <a:srgbClr val="475E00"/>
    <a:srgbClr val="16FB17"/>
    <a:srgbClr val="680F01"/>
    <a:srgbClr val="FFE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C97EC2-C770-4AE8-9D0C-3702CDF83D14}" v="2" dt="2025-05-14T22:33:3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2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D146198-251D-4005-8510-6716C664197C}"/>
    <pc:docChg chg="undo custSel modSld">
      <pc:chgData name="Fatima Pillosu" userId="a6295d4dc9e22643" providerId="LiveId" clId="{4D146198-251D-4005-8510-6716C664197C}" dt="2024-07-25T20:32:05.189" v="106"/>
      <pc:docMkLst>
        <pc:docMk/>
      </pc:docMkLst>
      <pc:sldChg chg="addSp delSp modSp mod">
        <pc:chgData name="Fatima Pillosu" userId="a6295d4dc9e22643" providerId="LiveId" clId="{4D146198-251D-4005-8510-6716C664197C}" dt="2024-07-25T20:32:05.189" v="106"/>
        <pc:sldMkLst>
          <pc:docMk/>
          <pc:sldMk cId="1380674543" sldId="256"/>
        </pc:sldMkLst>
        <pc:spChg chg="add mod">
          <ac:chgData name="Fatima Pillosu" userId="a6295d4dc9e22643" providerId="LiveId" clId="{4D146198-251D-4005-8510-6716C664197C}" dt="2024-07-25T20:29:31.780" v="1"/>
          <ac:spMkLst>
            <pc:docMk/>
            <pc:sldMk cId="1380674543" sldId="256"/>
            <ac:spMk id="2" creationId="{60AAC84E-691E-52B9-85AE-F29AF0BA833E}"/>
          </ac:spMkLst>
        </pc:spChg>
        <pc:spChg chg="add mod">
          <ac:chgData name="Fatima Pillosu" userId="a6295d4dc9e22643" providerId="LiveId" clId="{4D146198-251D-4005-8510-6716C664197C}" dt="2024-07-25T20:29:31.780" v="1"/>
          <ac:spMkLst>
            <pc:docMk/>
            <pc:sldMk cId="1380674543" sldId="256"/>
            <ac:spMk id="3" creationId="{E13B4266-8F3B-FDD3-769A-3CE9A69DF6C9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6" creationId="{0C7866F8-3D28-D23F-94F4-31434FC45C8D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7" creationId="{12F23E37-D850-2205-D764-E65B9EEE2D3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8" creationId="{47E1CCA9-1FE1-AC39-2A65-B2530877FE67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9" creationId="{1BF944C8-72B7-EE1A-6F7B-CF42B3774EC5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0" creationId="{E426F851-70D0-C74A-EE11-AF956E60CFE7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1" creationId="{27EB65F3-73F5-B07A-A818-9796C53071D9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2" creationId="{F8E8BF63-273E-0C12-2314-78FB9D7EA77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3" creationId="{31D547D6-3E3A-6367-A806-E3B56F1B5A30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4" creationId="{8AF1D376-2A82-A44F-4F2C-5830FEE78451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5" creationId="{28538DD9-DAB7-10B4-2328-9112FCBAC9B9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6" creationId="{9F366357-E9B2-2CA5-1755-68B795391F7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7" creationId="{344C4B38-03CB-55F0-EA16-6F4270C3443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8" creationId="{BAB5FA82-2A90-06EE-6258-9D203AB1BDB8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19" creationId="{0CF0744B-6F21-8DAC-A83E-61D8222B0F1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1" creationId="{B6871B03-CD01-1DE9-106B-BECB69B252A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2" creationId="{ED01783E-4F4C-A8C9-3F22-8A910D6F8F90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3" creationId="{6ECAE385-D2E4-A5F8-D03D-40BE92503682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4" creationId="{377CE1CC-2AA5-9330-A970-BB92ACF08CEE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5" creationId="{89D16ACE-F790-DC3D-1B03-3F9F7A9E10B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6" creationId="{BD98A7DA-E44F-537E-878D-920D528D2374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7" creationId="{D91A9B1A-3935-E2D1-6A45-A04DB53FA9A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8" creationId="{FD0F6C0C-3187-59C2-B8AB-8CE80E69B405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9" creationId="{B9263D22-8B6B-1445-8A0C-5061E90D79E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0" creationId="{734D8A0F-DA4D-8309-F970-E2530B211CA4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1" creationId="{D6D9CBDE-E9C7-3D16-96D4-8E67B270EAE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2" creationId="{A7B8CD3B-CE6E-F022-E60D-BF8E98B05737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3" creationId="{3BA2A2CA-0B12-CD6C-AFDA-1197C74E9C14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4" creationId="{457BE35D-A1A5-58C6-2F5E-A07F0ABA918B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5" creationId="{3E807561-1BE6-323C-01CD-ACB63198B42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6" creationId="{36CCD4FD-C539-D5EE-73D0-29235DA41DB6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7" creationId="{E464C751-1730-9A7E-ECC2-2153B2204BBA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8" creationId="{99BDB8A4-0494-689D-2507-94CDCEB8D0C2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39" creationId="{22C4AD5E-E154-1EAD-C284-141D4E15EB00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0" creationId="{64644FAA-9682-8175-4D83-E0FAEBF5AEC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1" creationId="{06CC44EE-81B7-DD3C-555F-07C259495E5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2" creationId="{F606AFF2-A448-29EC-8740-4E64AAE7AB72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3" creationId="{47CED736-C2A1-36CE-3DF2-F463782B7FF3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4" creationId="{59215346-0A39-CC39-D2D8-603954054EC6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5" creationId="{C7F77EE4-03F2-CE29-7AAC-D2E58CAD0D6F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6" creationId="{858257CA-1ABF-6E30-7CB5-A356C4E21C51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7" creationId="{C9DC7499-5DE0-F436-0A8B-A070DEA8096C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48" creationId="{ECD1FCB4-C01C-4739-8CFD-EEF0675DC2CE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1" creationId="{0C7866F8-3D28-D23F-94F4-31434FC45C8D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2" creationId="{12F23E37-D850-2205-D764-E65B9EEE2D3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3" creationId="{47E1CCA9-1FE1-AC39-2A65-B2530877FE67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4" creationId="{1BF944C8-72B7-EE1A-6F7B-CF42B3774EC5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5" creationId="{E426F851-70D0-C74A-EE11-AF956E60CFE7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6" creationId="{27EB65F3-73F5-B07A-A818-9796C53071D9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7" creationId="{F8E8BF63-273E-0C12-2314-78FB9D7EA77C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8" creationId="{31D547D6-3E3A-6367-A806-E3B56F1B5A30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59" creationId="{8AF1D376-2A82-A44F-4F2C-5830FEE78451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0" creationId="{28538DD9-DAB7-10B4-2328-9112FCBAC9B9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1" creationId="{9F366357-E9B2-2CA5-1755-68B795391F7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2" creationId="{344C4B38-03CB-55F0-EA16-6F4270C3443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63" creationId="{BAB5FA82-2A90-06EE-6258-9D203AB1BDB8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2" creationId="{0CF0744B-6F21-8DAC-A83E-61D8222B0F1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4" creationId="{B6871B03-CD01-1DE9-106B-BECB69B252AC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5" creationId="{ED01783E-4F4C-A8C9-3F22-8A910D6F8F90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6" creationId="{6ECAE385-D2E4-A5F8-D03D-40BE92503682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7" creationId="{377CE1CC-2AA5-9330-A970-BB92ACF08CEE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8" creationId="{89D16ACE-F790-DC3D-1B03-3F9F7A9E10B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199" creationId="{BD98A7DA-E44F-537E-878D-920D528D2374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0" creationId="{D91A9B1A-3935-E2D1-6A45-A04DB53FA9A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1" creationId="{FD0F6C0C-3187-59C2-B8AB-8CE80E69B405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2" creationId="{B9263D22-8B6B-1445-8A0C-5061E90D79E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3" creationId="{734D8A0F-DA4D-8309-F970-E2530B211CA4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4" creationId="{D6D9CBDE-E9C7-3D16-96D4-8E67B270EAE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5" creationId="{A7B8CD3B-CE6E-F022-E60D-BF8E98B05737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6" creationId="{3BA2A2CA-0B12-CD6C-AFDA-1197C74E9C14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7" creationId="{457BE35D-A1A5-58C6-2F5E-A07F0ABA918B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8" creationId="{3E807561-1BE6-323C-01CD-ACB63198B42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09" creationId="{36CCD4FD-C539-D5EE-73D0-29235DA41DB6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0" creationId="{E464C751-1730-9A7E-ECC2-2153B2204BBA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1" creationId="{99BDB8A4-0494-689D-2507-94CDCEB8D0C2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2" creationId="{22C4AD5E-E154-1EAD-C284-141D4E15EB00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3" creationId="{64644FAA-9682-8175-4D83-E0FAEBF5AEC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4" creationId="{06CC44EE-81B7-DD3C-555F-07C259495E5C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5" creationId="{F606AFF2-A448-29EC-8740-4E64AAE7AB72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6" creationId="{47CED736-C2A1-36CE-3DF2-F463782B7FF3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7" creationId="{59215346-0A39-CC39-D2D8-603954054EC6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8" creationId="{C7F77EE4-03F2-CE29-7AAC-D2E58CAD0D6F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19" creationId="{858257CA-1ABF-6E30-7CB5-A356C4E21C51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20" creationId="{C9DC7499-5DE0-F436-0A8B-A070DEA8096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3" creationId="{0C7866F8-3D28-D23F-94F4-31434FC45C8D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4" creationId="{12F23E37-D850-2205-D764-E65B9EEE2D3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5" creationId="{47E1CCA9-1FE1-AC39-2A65-B2530877FE67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6" creationId="{1BF944C8-72B7-EE1A-6F7B-CF42B3774EC5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7" creationId="{E426F851-70D0-C74A-EE11-AF956E60CFE7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8" creationId="{27EB65F3-73F5-B07A-A818-9796C53071D9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29" creationId="{F8E8BF63-273E-0C12-2314-78FB9D7EA77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0" creationId="{31D547D6-3E3A-6367-A806-E3B56F1B5A30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1" creationId="{8AF1D376-2A82-A44F-4F2C-5830FEE78451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2" creationId="{28538DD9-DAB7-10B4-2328-9112FCBAC9B9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3" creationId="{9F366357-E9B2-2CA5-1755-68B795391F7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4" creationId="{344C4B38-03CB-55F0-EA16-6F4270C3443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5" creationId="{BAB5FA82-2A90-06EE-6258-9D203AB1BDB8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6" creationId="{0CF0744B-6F21-8DAC-A83E-61D8222B0F1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8" creationId="{B6871B03-CD01-1DE9-106B-BECB69B252A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39" creationId="{ED01783E-4F4C-A8C9-3F22-8A910D6F8F90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0" creationId="{6ECAE385-D2E4-A5F8-D03D-40BE92503682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1" creationId="{377CE1CC-2AA5-9330-A970-BB92ACF08CEE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2" creationId="{89D16ACE-F790-DC3D-1B03-3F9F7A9E10B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3" creationId="{BD98A7DA-E44F-537E-878D-920D528D2374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4" creationId="{D91A9B1A-3935-E2D1-6A45-A04DB53FA9A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5" creationId="{FD0F6C0C-3187-59C2-B8AB-8CE80E69B405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6" creationId="{B9263D22-8B6B-1445-8A0C-5061E90D79E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7" creationId="{734D8A0F-DA4D-8309-F970-E2530B211CA4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8" creationId="{D6D9CBDE-E9C7-3D16-96D4-8E67B270EAE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49" creationId="{A7B8CD3B-CE6E-F022-E60D-BF8E98B05737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0" creationId="{3BA2A2CA-0B12-CD6C-AFDA-1197C74E9C14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1" creationId="{457BE35D-A1A5-58C6-2F5E-A07F0ABA918B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2" creationId="{3E807561-1BE6-323C-01CD-ACB63198B42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3" creationId="{36CCD4FD-C539-D5EE-73D0-29235DA41DB6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4" creationId="{E464C751-1730-9A7E-ECC2-2153B2204BBA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5" creationId="{99BDB8A4-0494-689D-2507-94CDCEB8D0C2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6" creationId="{22C4AD5E-E154-1EAD-C284-141D4E15EB00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7" creationId="{64644FAA-9682-8175-4D83-E0FAEBF5AEC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8" creationId="{06CC44EE-81B7-DD3C-555F-07C259495E5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59" creationId="{F606AFF2-A448-29EC-8740-4E64AAE7AB72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0" creationId="{47CED736-C2A1-36CE-3DF2-F463782B7FF3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1" creationId="{59215346-0A39-CC39-D2D8-603954054EC6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2" creationId="{C7F77EE4-03F2-CE29-7AAC-D2E58CAD0D6F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3" creationId="{858257CA-1ABF-6E30-7CB5-A356C4E21C51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4" creationId="{C9DC7499-5DE0-F436-0A8B-A070DEA8096C}"/>
          </ac:spMkLst>
        </pc:spChg>
        <pc:spChg chg="del">
          <ac:chgData name="Fatima Pillosu" userId="a6295d4dc9e22643" providerId="LiveId" clId="{4D146198-251D-4005-8510-6716C664197C}" dt="2024-07-25T20:29:38.336" v="2" actId="21"/>
          <ac:spMkLst>
            <pc:docMk/>
            <pc:sldMk cId="1380674543" sldId="256"/>
            <ac:spMk id="265" creationId="{ECD1FCB4-C01C-4739-8CFD-EEF0675DC2CE}"/>
          </ac:spMkLst>
        </pc:spChg>
        <pc:spChg chg="mod">
          <ac:chgData name="Fatima Pillosu" userId="a6295d4dc9e22643" providerId="LiveId" clId="{4D146198-251D-4005-8510-6716C664197C}" dt="2024-07-25T20:30:09.191" v="4"/>
          <ac:spMkLst>
            <pc:docMk/>
            <pc:sldMk cId="1380674543" sldId="256"/>
            <ac:spMk id="266" creationId="{ECD1FCB4-C01C-4739-8CFD-EEF0675DC2CE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67" creationId="{2D626F25-64D5-8432-44FC-367DBB39D105}"/>
          </ac:spMkLst>
        </pc:spChg>
        <pc:spChg chg="add del mod">
          <ac:chgData name="Fatima Pillosu" userId="a6295d4dc9e22643" providerId="LiveId" clId="{4D146198-251D-4005-8510-6716C664197C}" dt="2024-07-25T20:31:50.311" v="105" actId="21"/>
          <ac:spMkLst>
            <pc:docMk/>
            <pc:sldMk cId="1380674543" sldId="256"/>
            <ac:spMk id="268" creationId="{B8007B7D-F052-FFD1-CAEA-9E7123846D05}"/>
          </ac:spMkLst>
        </pc:spChg>
        <pc:spChg chg="add del">
          <ac:chgData name="Fatima Pillosu" userId="a6295d4dc9e22643" providerId="LiveId" clId="{4D146198-251D-4005-8510-6716C664197C}" dt="2024-07-25T20:31:48.300" v="104" actId="478"/>
          <ac:spMkLst>
            <pc:docMk/>
            <pc:sldMk cId="1380674543" sldId="256"/>
            <ac:spMk id="269" creationId="{77966833-8B8E-B509-A28A-61A4497BE12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2" creationId="{0C7866F8-3D28-D23F-94F4-31434FC45C8D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3" creationId="{12F23E37-D850-2205-D764-E65B9EEE2D3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4" creationId="{47E1CCA9-1FE1-AC39-2A65-B2530877FE67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5" creationId="{1BF944C8-72B7-EE1A-6F7B-CF42B3774EC5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6" creationId="{E426F851-70D0-C74A-EE11-AF956E60CFE7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7" creationId="{27EB65F3-73F5-B07A-A818-9796C53071D9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8" creationId="{F8E8BF63-273E-0C12-2314-78FB9D7EA77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79" creationId="{31D547D6-3E3A-6367-A806-E3B56F1B5A30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0" creationId="{8AF1D376-2A82-A44F-4F2C-5830FEE78451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1" creationId="{28538DD9-DAB7-10B4-2328-9112FCBAC9B9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2" creationId="{9F366357-E9B2-2CA5-1755-68B795391F7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3" creationId="{344C4B38-03CB-55F0-EA16-6F4270C3443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4" creationId="{BAB5FA82-2A90-06EE-6258-9D203AB1BDB8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5" creationId="{0CF0744B-6F21-8DAC-A83E-61D8222B0F1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7" creationId="{B6871B03-CD01-1DE9-106B-BECB69B252A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8" creationId="{ED01783E-4F4C-A8C9-3F22-8A910D6F8F90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89" creationId="{6ECAE385-D2E4-A5F8-D03D-40BE92503682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0" creationId="{377CE1CC-2AA5-9330-A970-BB92ACF08CEE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1" creationId="{89D16ACE-F790-DC3D-1B03-3F9F7A9E10B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2" creationId="{BD98A7DA-E44F-537E-878D-920D528D2374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3" creationId="{D91A9B1A-3935-E2D1-6A45-A04DB53FA9A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4" creationId="{FD0F6C0C-3187-59C2-B8AB-8CE80E69B405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5" creationId="{B9263D22-8B6B-1445-8A0C-5061E90D79E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6" creationId="{734D8A0F-DA4D-8309-F970-E2530B211CA4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7" creationId="{D6D9CBDE-E9C7-3D16-96D4-8E67B270EAE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8" creationId="{A7B8CD3B-CE6E-F022-E60D-BF8E98B05737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299" creationId="{3BA2A2CA-0B12-CD6C-AFDA-1197C74E9C14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0" creationId="{457BE35D-A1A5-58C6-2F5E-A07F0ABA918B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1" creationId="{3E807561-1BE6-323C-01CD-ACB63198B42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2" creationId="{36CCD4FD-C539-D5EE-73D0-29235DA41DB6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3" creationId="{E464C751-1730-9A7E-ECC2-2153B2204BBA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4" creationId="{99BDB8A4-0494-689D-2507-94CDCEB8D0C2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5" creationId="{22C4AD5E-E154-1EAD-C284-141D4E15EB00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6" creationId="{64644FAA-9682-8175-4D83-E0FAEBF5AEC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7" creationId="{06CC44EE-81B7-DD3C-555F-07C259495E5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8" creationId="{F606AFF2-A448-29EC-8740-4E64AAE7AB72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09" creationId="{47CED736-C2A1-36CE-3DF2-F463782B7FF3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0" creationId="{59215346-0A39-CC39-D2D8-603954054EC6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1" creationId="{C7F77EE4-03F2-CE29-7AAC-D2E58CAD0D6F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2" creationId="{858257CA-1ABF-6E30-7CB5-A356C4E21C51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3" creationId="{C9DC7499-5DE0-F436-0A8B-A070DEA8096C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4" creationId="{ECD1FCB4-C01C-4739-8CFD-EEF0675DC2CE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5" creationId="{2D626F25-64D5-8432-44FC-367DBB39D105}"/>
          </ac:spMkLst>
        </pc:spChg>
        <pc:spChg chg="add mod">
          <ac:chgData name="Fatima Pillosu" userId="a6295d4dc9e22643" providerId="LiveId" clId="{4D146198-251D-4005-8510-6716C664197C}" dt="2024-07-25T20:32:05.189" v="106"/>
          <ac:spMkLst>
            <pc:docMk/>
            <pc:sldMk cId="1380674543" sldId="256"/>
            <ac:spMk id="316" creationId="{B8007B7D-F052-FFD1-CAEA-9E7123846D05}"/>
          </ac:spMkLst>
        </pc:spChg>
        <pc:picChg chg="add del mod">
          <ac:chgData name="Fatima Pillosu" userId="a6295d4dc9e22643" providerId="LiveId" clId="{4D146198-251D-4005-8510-6716C664197C}" dt="2024-07-25T20:31:50.311" v="105" actId="21"/>
          <ac:picMkLst>
            <pc:docMk/>
            <pc:sldMk cId="1380674543" sldId="256"/>
            <ac:picMk id="4" creationId="{D26D42B5-73FE-CAB1-1164-A632119A173E}"/>
          </ac:picMkLst>
        </pc:picChg>
        <pc:picChg chg="add del mod">
          <ac:chgData name="Fatima Pillosu" userId="a6295d4dc9e22643" providerId="LiveId" clId="{4D146198-251D-4005-8510-6716C664197C}" dt="2024-07-25T20:31:50.311" v="105" actId="21"/>
          <ac:picMkLst>
            <pc:docMk/>
            <pc:sldMk cId="1380674543" sldId="256"/>
            <ac:picMk id="5" creationId="{E9C6D329-88F6-78AE-5643-50A8169BD267}"/>
          </ac:picMkLst>
        </pc:picChg>
        <pc:picChg chg="add del mod">
          <ac:chgData name="Fatima Pillosu" userId="a6295d4dc9e22643" providerId="LiveId" clId="{4D146198-251D-4005-8510-6716C664197C}" dt="2024-07-25T20:31:50.311" v="105" actId="21"/>
          <ac:picMkLst>
            <pc:docMk/>
            <pc:sldMk cId="1380674543" sldId="256"/>
            <ac:picMk id="20" creationId="{1AB615E8-0B17-7B4A-E110-256F4C39CFC6}"/>
          </ac:picMkLst>
        </pc:picChg>
        <pc:picChg chg="mod">
          <ac:chgData name="Fatima Pillosu" userId="a6295d4dc9e22643" providerId="LiveId" clId="{4D146198-251D-4005-8510-6716C664197C}" dt="2024-07-25T20:30:09.191" v="4"/>
          <ac:picMkLst>
            <pc:docMk/>
            <pc:sldMk cId="1380674543" sldId="256"/>
            <ac:picMk id="49" creationId="{D26D42B5-73FE-CAB1-1164-A632119A173E}"/>
          </ac:picMkLst>
        </pc:picChg>
        <pc:picChg chg="mod">
          <ac:chgData name="Fatima Pillosu" userId="a6295d4dc9e22643" providerId="LiveId" clId="{4D146198-251D-4005-8510-6716C664197C}" dt="2024-07-25T20:30:09.191" v="4"/>
          <ac:picMkLst>
            <pc:docMk/>
            <pc:sldMk cId="1380674543" sldId="256"/>
            <ac:picMk id="50" creationId="{E9C6D329-88F6-78AE-5643-50A8169BD267}"/>
          </ac:picMkLst>
        </pc:picChg>
        <pc:picChg chg="mod">
          <ac:chgData name="Fatima Pillosu" userId="a6295d4dc9e22643" providerId="LiveId" clId="{4D146198-251D-4005-8510-6716C664197C}" dt="2024-07-25T20:30:09.191" v="4"/>
          <ac:picMkLst>
            <pc:docMk/>
            <pc:sldMk cId="1380674543" sldId="256"/>
            <ac:picMk id="193" creationId="{1AB615E8-0B17-7B4A-E110-256F4C39CFC6}"/>
          </ac:picMkLst>
        </pc:picChg>
        <pc:picChg chg="del">
          <ac:chgData name="Fatima Pillosu" userId="a6295d4dc9e22643" providerId="LiveId" clId="{4D146198-251D-4005-8510-6716C664197C}" dt="2024-07-25T20:29:38.336" v="2" actId="21"/>
          <ac:picMkLst>
            <pc:docMk/>
            <pc:sldMk cId="1380674543" sldId="256"/>
            <ac:picMk id="221" creationId="{D26D42B5-73FE-CAB1-1164-A632119A173E}"/>
          </ac:picMkLst>
        </pc:picChg>
        <pc:picChg chg="del">
          <ac:chgData name="Fatima Pillosu" userId="a6295d4dc9e22643" providerId="LiveId" clId="{4D146198-251D-4005-8510-6716C664197C}" dt="2024-07-25T20:29:38.336" v="2" actId="21"/>
          <ac:picMkLst>
            <pc:docMk/>
            <pc:sldMk cId="1380674543" sldId="256"/>
            <ac:picMk id="222" creationId="{E9C6D329-88F6-78AE-5643-50A8169BD267}"/>
          </ac:picMkLst>
        </pc:picChg>
        <pc:picChg chg="del">
          <ac:chgData name="Fatima Pillosu" userId="a6295d4dc9e22643" providerId="LiveId" clId="{4D146198-251D-4005-8510-6716C664197C}" dt="2024-07-25T20:29:38.336" v="2" actId="21"/>
          <ac:picMkLst>
            <pc:docMk/>
            <pc:sldMk cId="1380674543" sldId="256"/>
            <ac:picMk id="237" creationId="{1AB615E8-0B17-7B4A-E110-256F4C39CFC6}"/>
          </ac:picMkLst>
        </pc:picChg>
        <pc:picChg chg="add mod">
          <ac:chgData name="Fatima Pillosu" userId="a6295d4dc9e22643" providerId="LiveId" clId="{4D146198-251D-4005-8510-6716C664197C}" dt="2024-07-25T20:32:05.189" v="106"/>
          <ac:picMkLst>
            <pc:docMk/>
            <pc:sldMk cId="1380674543" sldId="256"/>
            <ac:picMk id="270" creationId="{D26D42B5-73FE-CAB1-1164-A632119A173E}"/>
          </ac:picMkLst>
        </pc:picChg>
        <pc:picChg chg="add mod">
          <ac:chgData name="Fatima Pillosu" userId="a6295d4dc9e22643" providerId="LiveId" clId="{4D146198-251D-4005-8510-6716C664197C}" dt="2024-07-25T20:32:05.189" v="106"/>
          <ac:picMkLst>
            <pc:docMk/>
            <pc:sldMk cId="1380674543" sldId="256"/>
            <ac:picMk id="271" creationId="{E9C6D329-88F6-78AE-5643-50A8169BD267}"/>
          </ac:picMkLst>
        </pc:picChg>
        <pc:picChg chg="add mod">
          <ac:chgData name="Fatima Pillosu" userId="a6295d4dc9e22643" providerId="LiveId" clId="{4D146198-251D-4005-8510-6716C664197C}" dt="2024-07-25T20:32:05.189" v="106"/>
          <ac:picMkLst>
            <pc:docMk/>
            <pc:sldMk cId="1380674543" sldId="256"/>
            <ac:picMk id="286" creationId="{1AB615E8-0B17-7B4A-E110-256F4C39CFC6}"/>
          </ac:picMkLst>
        </pc:picChg>
      </pc:sldChg>
    </pc:docChg>
  </pc:docChgLst>
  <pc:docChgLst>
    <pc:chgData name="Fatima Pillosu" userId="a6295d4dc9e22643" providerId="LiveId" clId="{12FAD019-3B2A-49C7-B413-3DE64D922E8F}"/>
    <pc:docChg chg="undo custSel modSld">
      <pc:chgData name="Fatima Pillosu" userId="a6295d4dc9e22643" providerId="LiveId" clId="{12FAD019-3B2A-49C7-B413-3DE64D922E8F}" dt="2024-06-25T10:20:01.606" v="938" actId="1582"/>
      <pc:docMkLst>
        <pc:docMk/>
      </pc:docMkLst>
      <pc:sldChg chg="addSp delSp modSp mod">
        <pc:chgData name="Fatima Pillosu" userId="a6295d4dc9e22643" providerId="LiveId" clId="{12FAD019-3B2A-49C7-B413-3DE64D922E8F}" dt="2024-06-25T10:20:01.606" v="938" actId="1582"/>
        <pc:sldMkLst>
          <pc:docMk/>
          <pc:sldMk cId="1380674543" sldId="256"/>
        </pc:sldMkLst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5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6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8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9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0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1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2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3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4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5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6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7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8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19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0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1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2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8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29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0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1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2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3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4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5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6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7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8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39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0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41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2" creationId="{A780A494-E4C5-D520-2AB6-B60481228875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3" creationId="{BD33CDFC-57DD-6D60-11BE-C454F49DE82D}"/>
          </ac:spMkLst>
        </pc:spChg>
        <pc:spChg chg="add del mod">
          <ac:chgData name="Fatima Pillosu" userId="a6295d4dc9e22643" providerId="LiveId" clId="{12FAD019-3B2A-49C7-B413-3DE64D922E8F}" dt="2024-06-25T04:14:59.801" v="374" actId="478"/>
          <ac:spMkLst>
            <pc:docMk/>
            <pc:sldMk cId="1380674543" sldId="256"/>
            <ac:spMk id="44" creationId="{04906163-707B-97CE-FB4E-5978DEBB75E2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45" creationId="{6F765795-C0A9-2D24-B968-40265DEEC2F4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6" creationId="{0C7866F8-3D28-D23F-94F4-31434FC45C8D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7" creationId="{12F23E37-D850-2205-D764-E65B9EEE2D3F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8" creationId="{47E1CCA9-1FE1-AC39-2A65-B2530877FE6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49" creationId="{1BF944C8-72B7-EE1A-6F7B-CF42B3774EC5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0" creationId="{E426F851-70D0-C74A-EE11-AF956E60CFE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1" creationId="{27EB65F3-73F5-B07A-A818-9796C53071D9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2" creationId="{F8E8BF63-273E-0C12-2314-78FB9D7EA77C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3" creationId="{CAD43641-B052-26FD-5C23-957921D8EC51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4" creationId="{31D547D6-3E3A-6367-A806-E3B56F1B5A30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5" creationId="{E201E88B-CB14-1D48-CC93-3771BD593147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6" creationId="{8AF1D376-2A82-A44F-4F2C-5830FEE78451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7" creationId="{336AAD33-3254-2597-0C5A-D40BACC164CF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8" creationId="{28538DD9-DAB7-10B4-2328-9112FCBAC9B9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59" creationId="{EC17B1CC-8CA4-004D-DEE3-B25D56C75213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0" creationId="{9F366357-E9B2-2CA5-1755-68B795391F73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1" creationId="{344C4B38-03CB-55F0-EA16-6F4270C3443B}"/>
          </ac:spMkLst>
        </pc:spChg>
        <pc:spChg chg="del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2" creationId="{30784AA1-49B7-932A-21A6-6E70BE8E78F9}"/>
          </ac:spMkLst>
        </pc:spChg>
        <pc:spChg chg="del mod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3" creationId="{BAB5FA82-2A90-06EE-6258-9D203AB1BDB8}"/>
          </ac:spMkLst>
        </pc:spChg>
        <pc:spChg chg="del mod">
          <ac:chgData name="Fatima Pillosu" userId="a6295d4dc9e22643" providerId="LiveId" clId="{12FAD019-3B2A-49C7-B413-3DE64D922E8F}" dt="2024-06-25T04:03:29.242" v="20" actId="21"/>
          <ac:spMkLst>
            <pc:docMk/>
            <pc:sldMk cId="1380674543" sldId="256"/>
            <ac:spMk id="64" creationId="{0CF0744B-6F21-8DAC-A83E-61D8222B0F1B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5" creationId="{0D98182F-1243-DF39-85D2-A2BA1E794353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6" creationId="{E0DCE96B-7058-83A9-34DA-4E10AFDFA2D4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7" creationId="{C02EF89E-48B4-16D2-5BB2-5D0051129076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8" creationId="{C17A7B32-312E-EDF3-103F-FD862956CFA2}"/>
          </ac:spMkLst>
        </pc:spChg>
        <pc:spChg chg="add mod">
          <ac:chgData name="Fatima Pillosu" userId="a6295d4dc9e22643" providerId="LiveId" clId="{12FAD019-3B2A-49C7-B413-3DE64D922E8F}" dt="2024-06-25T04:14:55.642" v="372" actId="1076"/>
          <ac:spMkLst>
            <pc:docMk/>
            <pc:sldMk cId="1380674543" sldId="256"/>
            <ac:spMk id="69" creationId="{EC3DDBB9-2718-46E5-8373-17C1D2494EFD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1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2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3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4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5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6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21:07.915" v="588" actId="21"/>
          <ac:spMkLst>
            <pc:docMk/>
            <pc:sldMk cId="1380674543" sldId="256"/>
            <ac:spMk id="78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19:36.842" v="506" actId="478"/>
          <ac:spMkLst>
            <pc:docMk/>
            <pc:sldMk cId="1380674543" sldId="256"/>
            <ac:spMk id="79" creationId="{82C18EBE-FA61-E9DB-8233-FBCA6B71AEEC}"/>
          </ac:spMkLst>
        </pc:spChg>
        <pc:spChg chg="add del">
          <ac:chgData name="Fatima Pillosu" userId="a6295d4dc9e22643" providerId="LiveId" clId="{12FAD019-3B2A-49C7-B413-3DE64D922E8F}" dt="2024-06-25T04:21:06.360" v="587" actId="478"/>
          <ac:spMkLst>
            <pc:docMk/>
            <pc:sldMk cId="1380674543" sldId="256"/>
            <ac:spMk id="80" creationId="{90CA35D9-62D5-A3F3-4A7A-53862EC9FA6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3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4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5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6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7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8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89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0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1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2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3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4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5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6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7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8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99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0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1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3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4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5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6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7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8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09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0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1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2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3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4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5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6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7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8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19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0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1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2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25:56.856" v="708" actId="21"/>
          <ac:spMkLst>
            <pc:docMk/>
            <pc:sldMk cId="1380674543" sldId="256"/>
            <ac:spMk id="123" creationId="{06CC44EE-81B7-DD3C-555F-07C259495E5C}"/>
          </ac:spMkLst>
        </pc:spChg>
        <pc:spChg chg="add del">
          <ac:chgData name="Fatima Pillosu" userId="a6295d4dc9e22643" providerId="LiveId" clId="{12FAD019-3B2A-49C7-B413-3DE64D922E8F}" dt="2024-06-25T04:25:54.343" v="707" actId="478"/>
          <ac:spMkLst>
            <pc:docMk/>
            <pc:sldMk cId="1380674543" sldId="256"/>
            <ac:spMk id="124" creationId="{1223AFEB-A6E7-185E-4E88-74C0A762196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7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8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29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0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1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2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3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32:51.231" v="760" actId="478"/>
          <ac:spMkLst>
            <pc:docMk/>
            <pc:sldMk cId="1380674543" sldId="256"/>
            <ac:spMk id="134" creationId="{CAD43641-B052-26FD-5C23-957921D8EC51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5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32:49.943" v="759" actId="478"/>
          <ac:spMkLst>
            <pc:docMk/>
            <pc:sldMk cId="1380674543" sldId="256"/>
            <ac:spMk id="136" creationId="{E201E88B-CB14-1D48-CC93-3771BD59314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7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32:47.996" v="758" actId="478"/>
          <ac:spMkLst>
            <pc:docMk/>
            <pc:sldMk cId="1380674543" sldId="256"/>
            <ac:spMk id="138" creationId="{336AAD33-3254-2597-0C5A-D40BACC164C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39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32:44.135" v="757" actId="478"/>
          <ac:spMkLst>
            <pc:docMk/>
            <pc:sldMk cId="1380674543" sldId="256"/>
            <ac:spMk id="140" creationId="{EC17B1CC-8CA4-004D-DEE3-B25D56C7521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1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2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32:42.597" v="756" actId="478"/>
          <ac:spMkLst>
            <pc:docMk/>
            <pc:sldMk cId="1380674543" sldId="256"/>
            <ac:spMk id="143" creationId="{30784AA1-49B7-932A-21A6-6E70BE8E78F9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4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5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7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8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49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0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1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2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3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4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5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6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7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8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59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0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1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2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3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4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5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6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7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8" creationId="{F606AFF2-A448-29EC-8740-4E64AAE7AB72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69" creationId="{47CED736-C2A1-36CE-3DF2-F463782B7FF3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0" creationId="{59215346-0A39-CC39-D2D8-603954054EC6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1" creationId="{C7F77EE4-03F2-CE29-7AAC-D2E58CAD0D6F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2" creationId="{858257CA-1ABF-6E30-7CB5-A356C4E21C51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3" creationId="{C9DC7499-5DE0-F436-0A8B-A070DEA8096C}"/>
          </ac:spMkLst>
        </pc:spChg>
        <pc:spChg chg="add del mod">
          <ac:chgData name="Fatima Pillosu" userId="a6295d4dc9e22643" providerId="LiveId" clId="{12FAD019-3B2A-49C7-B413-3DE64D922E8F}" dt="2024-06-25T04:40:47.599" v="898" actId="21"/>
          <ac:spMkLst>
            <pc:docMk/>
            <pc:sldMk cId="1380674543" sldId="256"/>
            <ac:spMk id="174" creationId="{ECD1FCB4-C01C-4739-8CFD-EEF0675DC2CE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7" creationId="{0C7866F8-3D28-D23F-94F4-31434FC45C8D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8" creationId="{12F23E37-D850-2205-D764-E65B9EEE2D3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79" creationId="{47E1CCA9-1FE1-AC39-2A65-B2530877FE6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0" creationId="{1BF944C8-72B7-EE1A-6F7B-CF42B3774EC5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1" creationId="{E426F851-70D0-C74A-EE11-AF956E60CFE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2" creationId="{27EB65F3-73F5-B07A-A818-9796C53071D9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3" creationId="{F8E8BF63-273E-0C12-2314-78FB9D7EA77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4" creationId="{31D547D6-3E3A-6367-A806-E3B56F1B5A3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5" creationId="{8AF1D376-2A82-A44F-4F2C-5830FEE78451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6" creationId="{28538DD9-DAB7-10B4-2328-9112FCBAC9B9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7" creationId="{9F366357-E9B2-2CA5-1755-68B795391F7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8" creationId="{344C4B38-03CB-55F0-EA16-6F4270C3443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89" creationId="{BAB5FA82-2A90-06EE-6258-9D203AB1BDB8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0" creationId="{0CF0744B-6F21-8DAC-A83E-61D8222B0F1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2" creationId="{B6871B03-CD01-1DE9-106B-BECB69B252A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3" creationId="{ED01783E-4F4C-A8C9-3F22-8A910D6F8F9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4" creationId="{6ECAE385-D2E4-A5F8-D03D-40BE9250368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5" creationId="{377CE1CC-2AA5-9330-A970-BB92ACF08CEE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6" creationId="{89D16ACE-F790-DC3D-1B03-3F9F7A9E10B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7" creationId="{BD98A7DA-E44F-537E-878D-920D528D237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8" creationId="{D91A9B1A-3935-E2D1-6A45-A04DB53FA9A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199" creationId="{FD0F6C0C-3187-59C2-B8AB-8CE80E69B405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0" creationId="{B9263D22-8B6B-1445-8A0C-5061E90D79E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1" creationId="{734D8A0F-DA4D-8309-F970-E2530B211CA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2" creationId="{D6D9CBDE-E9C7-3D16-96D4-8E67B270EAE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3" creationId="{A7B8CD3B-CE6E-F022-E60D-BF8E98B05737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4" creationId="{3BA2A2CA-0B12-CD6C-AFDA-1197C74E9C14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5" creationId="{457BE35D-A1A5-58C6-2F5E-A07F0ABA918B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6" creationId="{3E807561-1BE6-323C-01CD-ACB63198B42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7" creationId="{36CCD4FD-C539-D5EE-73D0-29235DA41DB6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8" creationId="{E464C751-1730-9A7E-ECC2-2153B2204BBA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09" creationId="{99BDB8A4-0494-689D-2507-94CDCEB8D0C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0" creationId="{22C4AD5E-E154-1EAD-C284-141D4E15EB00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1" creationId="{64644FAA-9682-8175-4D83-E0FAEBF5AEC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2" creationId="{06CC44EE-81B7-DD3C-555F-07C259495E5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3" creationId="{F606AFF2-A448-29EC-8740-4E64AAE7AB72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4" creationId="{47CED736-C2A1-36CE-3DF2-F463782B7FF3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5" creationId="{59215346-0A39-CC39-D2D8-603954054EC6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6" creationId="{C7F77EE4-03F2-CE29-7AAC-D2E58CAD0D6F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7" creationId="{858257CA-1ABF-6E30-7CB5-A356C4E21C51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8" creationId="{C9DC7499-5DE0-F436-0A8B-A070DEA8096C}"/>
          </ac:spMkLst>
        </pc:spChg>
        <pc:spChg chg="add del mod">
          <ac:chgData name="Fatima Pillosu" userId="a6295d4dc9e22643" providerId="LiveId" clId="{12FAD019-3B2A-49C7-B413-3DE64D922E8F}" dt="2024-06-25T04:42:55.932" v="928" actId="21"/>
          <ac:spMkLst>
            <pc:docMk/>
            <pc:sldMk cId="1380674543" sldId="256"/>
            <ac:spMk id="219" creationId="{ECD1FCB4-C01C-4739-8CFD-EEF0675DC2CE}"/>
          </ac:spMkLst>
        </pc:spChg>
        <pc:spChg chg="add del">
          <ac:chgData name="Fatima Pillosu" userId="a6295d4dc9e22643" providerId="LiveId" clId="{12FAD019-3B2A-49C7-B413-3DE64D922E8F}" dt="2024-06-25T04:42:52.714" v="927" actId="478"/>
          <ac:spMkLst>
            <pc:docMk/>
            <pc:sldMk cId="1380674543" sldId="256"/>
            <ac:spMk id="220" creationId="{528D5117-5709-B2E9-9A16-1442D3C6269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3" creationId="{0C7866F8-3D28-D23F-94F4-31434FC45C8D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4" creationId="{12F23E37-D850-2205-D764-E65B9EEE2D3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5" creationId="{47E1CCA9-1FE1-AC39-2A65-B2530877FE6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6" creationId="{1BF944C8-72B7-EE1A-6F7B-CF42B3774EC5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7" creationId="{E426F851-70D0-C74A-EE11-AF956E60CFE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28" creationId="{27EB65F3-73F5-B07A-A818-9796C53071D9}"/>
          </ac:spMkLst>
        </pc:spChg>
        <pc:spChg chg="add mod">
          <ac:chgData name="Fatima Pillosu" userId="a6295d4dc9e22643" providerId="LiveId" clId="{12FAD019-3B2A-49C7-B413-3DE64D922E8F}" dt="2024-06-25T04:43:14.473" v="935" actId="1038"/>
          <ac:spMkLst>
            <pc:docMk/>
            <pc:sldMk cId="1380674543" sldId="256"/>
            <ac:spMk id="229" creationId="{F8E8BF63-273E-0C12-2314-78FB9D7EA77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0" creationId="{31D547D6-3E3A-6367-A806-E3B56F1B5A3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1" creationId="{8AF1D376-2A82-A44F-4F2C-5830FEE78451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2" creationId="{28538DD9-DAB7-10B4-2328-9112FCBAC9B9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3" creationId="{9F366357-E9B2-2CA5-1755-68B795391F7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4" creationId="{344C4B38-03CB-55F0-EA16-6F4270C3443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5" creationId="{BAB5FA82-2A90-06EE-6258-9D203AB1BDB8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6" creationId="{0CF0744B-6F21-8DAC-A83E-61D8222B0F1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8" creationId="{B6871B03-CD01-1DE9-106B-BECB69B252A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39" creationId="{ED01783E-4F4C-A8C9-3F22-8A910D6F8F9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0" creationId="{6ECAE385-D2E4-A5F8-D03D-40BE92503682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1" creationId="{377CE1CC-2AA5-9330-A970-BB92ACF08CEE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2" creationId="{89D16ACE-F790-DC3D-1B03-3F9F7A9E10B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3" creationId="{BD98A7DA-E44F-537E-878D-920D528D237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4" creationId="{D91A9B1A-3935-E2D1-6A45-A04DB53FA9A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5" creationId="{FD0F6C0C-3187-59C2-B8AB-8CE80E69B405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6" creationId="{B9263D22-8B6B-1445-8A0C-5061E90D79E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7" creationId="{734D8A0F-DA4D-8309-F970-E2530B211CA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8" creationId="{D6D9CBDE-E9C7-3D16-96D4-8E67B270EAE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49" creationId="{A7B8CD3B-CE6E-F022-E60D-BF8E98B05737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0" creationId="{3BA2A2CA-0B12-CD6C-AFDA-1197C74E9C14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1" creationId="{457BE35D-A1A5-58C6-2F5E-A07F0ABA918B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2" creationId="{3E807561-1BE6-323C-01CD-ACB63198B42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3" creationId="{36CCD4FD-C539-D5EE-73D0-29235DA41DB6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4" creationId="{E464C751-1730-9A7E-ECC2-2153B2204BBA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5" creationId="{99BDB8A4-0494-689D-2507-94CDCEB8D0C2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6" creationId="{22C4AD5E-E154-1EAD-C284-141D4E15EB00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7" creationId="{64644FAA-9682-8175-4D83-E0FAEBF5AEC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58" creationId="{06CC44EE-81B7-DD3C-555F-07C259495E5C}"/>
          </ac:spMkLst>
        </pc:spChg>
        <pc:spChg chg="add mod">
          <ac:chgData name="Fatima Pillosu" userId="a6295d4dc9e22643" providerId="LiveId" clId="{12FAD019-3B2A-49C7-B413-3DE64D922E8F}" dt="2024-06-25T10:20:01.606" v="938" actId="1582"/>
          <ac:spMkLst>
            <pc:docMk/>
            <pc:sldMk cId="1380674543" sldId="256"/>
            <ac:spMk id="259" creationId="{F606AFF2-A448-29EC-8740-4E64AAE7AB72}"/>
          </ac:spMkLst>
        </pc:spChg>
        <pc:spChg chg="add mod">
          <ac:chgData name="Fatima Pillosu" userId="a6295d4dc9e22643" providerId="LiveId" clId="{12FAD019-3B2A-49C7-B413-3DE64D922E8F}" dt="2024-06-25T10:20:01.606" v="938" actId="1582"/>
          <ac:spMkLst>
            <pc:docMk/>
            <pc:sldMk cId="1380674543" sldId="256"/>
            <ac:spMk id="260" creationId="{47CED736-C2A1-36CE-3DF2-F463782B7FF3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1" creationId="{59215346-0A39-CC39-D2D8-603954054EC6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2" creationId="{C7F77EE4-03F2-CE29-7AAC-D2E58CAD0D6F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3" creationId="{858257CA-1ABF-6E30-7CB5-A356C4E21C51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4" creationId="{C9DC7499-5DE0-F436-0A8B-A070DEA8096C}"/>
          </ac:spMkLst>
        </pc:spChg>
        <pc:spChg chg="add mod">
          <ac:chgData name="Fatima Pillosu" userId="a6295d4dc9e22643" providerId="LiveId" clId="{12FAD019-3B2A-49C7-B413-3DE64D922E8F}" dt="2024-06-25T04:43:09.387" v="932" actId="1037"/>
          <ac:spMkLst>
            <pc:docMk/>
            <pc:sldMk cId="1380674543" sldId="256"/>
            <ac:spMk id="265" creationId="{ECD1FCB4-C01C-4739-8CFD-EEF0675DC2CE}"/>
          </ac:spMkLst>
        </pc:spChg>
        <pc:picChg chg="add del mod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2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3" creationId="{E9C6D329-88F6-78AE-5643-50A8169BD267}"/>
          </ac:picMkLst>
        </pc:picChg>
        <pc:picChg chg="del">
          <ac:chgData name="Fatima Pillosu" userId="a6295d4dc9e22643" providerId="LiveId" clId="{12FAD019-3B2A-49C7-B413-3DE64D922E8F}" dt="2024-06-25T04:03:29.242" v="20" actId="21"/>
          <ac:picMkLst>
            <pc:docMk/>
            <pc:sldMk cId="1380674543" sldId="256"/>
            <ac:picMk id="24" creationId="{D26D42B5-73FE-CAB1-1164-A632119A173E}"/>
          </ac:picMkLst>
        </pc:picChg>
        <pc:picChg chg="del">
          <ac:chgData name="Fatima Pillosu" userId="a6295d4dc9e22643" providerId="LiveId" clId="{12FAD019-3B2A-49C7-B413-3DE64D922E8F}" dt="2024-06-25T04:03:29.242" v="20" actId="21"/>
          <ac:picMkLst>
            <pc:docMk/>
            <pc:sldMk cId="1380674543" sldId="256"/>
            <ac:picMk id="25" creationId="{E9C6D329-88F6-78AE-5643-50A8169BD267}"/>
          </ac:picMkLst>
        </pc:picChg>
        <pc:picChg chg="add del mod modCrop">
          <ac:chgData name="Fatima Pillosu" userId="a6295d4dc9e22643" providerId="LiveId" clId="{12FAD019-3B2A-49C7-B413-3DE64D922E8F}" dt="2024-06-25T04:21:07.915" v="588" actId="21"/>
          <ac:picMkLst>
            <pc:docMk/>
            <pc:sldMk cId="1380674543" sldId="256"/>
            <ac:picMk id="26" creationId="{1AB615E8-0B17-7B4A-E110-256F4C39CFC6}"/>
          </ac:picMkLst>
        </pc:picChg>
        <pc:picChg chg="add del mod modCrop">
          <ac:chgData name="Fatima Pillosu" userId="a6295d4dc9e22643" providerId="LiveId" clId="{12FAD019-3B2A-49C7-B413-3DE64D922E8F}" dt="2024-06-25T04:12:33.955" v="335" actId="478"/>
          <ac:picMkLst>
            <pc:docMk/>
            <pc:sldMk cId="1380674543" sldId="256"/>
            <ac:picMk id="27" creationId="{624E3F83-5F57-C6E3-7ED7-741D3115453E}"/>
          </ac:picMkLst>
        </pc:picChg>
        <pc:picChg chg="add del mod">
          <ac:chgData name="Fatima Pillosu" userId="a6295d4dc9e22643" providerId="LiveId" clId="{12FAD019-3B2A-49C7-B413-3DE64D922E8F}" dt="2024-06-25T04:14:55.642" v="372" actId="1076"/>
          <ac:picMkLst>
            <pc:docMk/>
            <pc:sldMk cId="1380674543" sldId="256"/>
            <ac:picMk id="70" creationId="{97A28C28-76E4-8021-F18C-96637D2F2ED3}"/>
          </ac:picMkLst>
        </pc:picChg>
        <pc:picChg chg="add del mod">
          <ac:chgData name="Fatima Pillosu" userId="a6295d4dc9e22643" providerId="LiveId" clId="{12FAD019-3B2A-49C7-B413-3DE64D922E8F}" dt="2024-06-25T04:15:17.163" v="378" actId="478"/>
          <ac:picMkLst>
            <pc:docMk/>
            <pc:sldMk cId="1380674543" sldId="256"/>
            <ac:picMk id="77" creationId="{0D4E257D-F9AD-9EE4-3D05-7418F277F2AA}"/>
          </ac:picMkLst>
        </pc:picChg>
        <pc:picChg chg="add del mod modCrop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81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82" creationId="{E9C6D329-88F6-78AE-5643-50A8169BD267}"/>
          </ac:picMkLst>
        </pc:picChg>
        <pc:picChg chg="add del mod modCrop">
          <ac:chgData name="Fatima Pillosu" userId="a6295d4dc9e22643" providerId="LiveId" clId="{12FAD019-3B2A-49C7-B413-3DE64D922E8F}" dt="2024-06-25T04:25:56.856" v="708" actId="21"/>
          <ac:picMkLst>
            <pc:docMk/>
            <pc:sldMk cId="1380674543" sldId="256"/>
            <ac:picMk id="102" creationId="{1AB615E8-0B17-7B4A-E110-256F4C39CFC6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25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26" creationId="{E9C6D329-88F6-78AE-5643-50A8169BD267}"/>
          </ac:picMkLst>
        </pc:picChg>
        <pc:picChg chg="add del mod">
          <ac:chgData name="Fatima Pillosu" userId="a6295d4dc9e22643" providerId="LiveId" clId="{12FAD019-3B2A-49C7-B413-3DE64D922E8F}" dt="2024-06-25T04:40:47.599" v="898" actId="21"/>
          <ac:picMkLst>
            <pc:docMk/>
            <pc:sldMk cId="1380674543" sldId="256"/>
            <ac:picMk id="146" creationId="{1AB615E8-0B17-7B4A-E110-256F4C39CFC6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75" creationId="{D26D42B5-73FE-CAB1-1164-A632119A173E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76" creationId="{E9C6D329-88F6-78AE-5643-50A8169BD267}"/>
          </ac:picMkLst>
        </pc:picChg>
        <pc:picChg chg="add del mod">
          <ac:chgData name="Fatima Pillosu" userId="a6295d4dc9e22643" providerId="LiveId" clId="{12FAD019-3B2A-49C7-B413-3DE64D922E8F}" dt="2024-06-25T04:42:55.932" v="928" actId="21"/>
          <ac:picMkLst>
            <pc:docMk/>
            <pc:sldMk cId="1380674543" sldId="256"/>
            <ac:picMk id="191" creationId="{1AB615E8-0B17-7B4A-E110-256F4C39CFC6}"/>
          </ac:picMkLst>
        </pc:picChg>
        <pc:picChg chg="add mod">
          <ac:chgData name="Fatima Pillosu" userId="a6295d4dc9e22643" providerId="LiveId" clId="{12FAD019-3B2A-49C7-B413-3DE64D922E8F}" dt="2024-06-25T10:20:01.606" v="938" actId="1582"/>
          <ac:picMkLst>
            <pc:docMk/>
            <pc:sldMk cId="1380674543" sldId="256"/>
            <ac:picMk id="221" creationId="{D26D42B5-73FE-CAB1-1164-A632119A173E}"/>
          </ac:picMkLst>
        </pc:picChg>
        <pc:picChg chg="add mod">
          <ac:chgData name="Fatima Pillosu" userId="a6295d4dc9e22643" providerId="LiveId" clId="{12FAD019-3B2A-49C7-B413-3DE64D922E8F}" dt="2024-06-25T04:43:09.387" v="932" actId="1037"/>
          <ac:picMkLst>
            <pc:docMk/>
            <pc:sldMk cId="1380674543" sldId="256"/>
            <ac:picMk id="222" creationId="{E9C6D329-88F6-78AE-5643-50A8169BD267}"/>
          </ac:picMkLst>
        </pc:picChg>
        <pc:picChg chg="add mod">
          <ac:chgData name="Fatima Pillosu" userId="a6295d4dc9e22643" providerId="LiveId" clId="{12FAD019-3B2A-49C7-B413-3DE64D922E8F}" dt="2024-06-25T10:20:01.606" v="938" actId="1582"/>
          <ac:picMkLst>
            <pc:docMk/>
            <pc:sldMk cId="1380674543" sldId="256"/>
            <ac:picMk id="237" creationId="{1AB615E8-0B17-7B4A-E110-256F4C39CFC6}"/>
          </ac:picMkLst>
        </pc:picChg>
      </pc:sldChg>
    </pc:docChg>
  </pc:docChgLst>
  <pc:docChgLst>
    <pc:chgData name="Fatima Pillosu" userId="a6295d4dc9e22643" providerId="LiveId" clId="{0EC97EC2-C770-4AE8-9D0C-3702CDF83D14}"/>
    <pc:docChg chg="custSel modSld">
      <pc:chgData name="Fatima Pillosu" userId="a6295d4dc9e22643" providerId="LiveId" clId="{0EC97EC2-C770-4AE8-9D0C-3702CDF83D14}" dt="2025-05-14T22:33:34.258" v="80"/>
      <pc:docMkLst>
        <pc:docMk/>
      </pc:docMkLst>
      <pc:sldChg chg="addSp delSp modSp mod">
        <pc:chgData name="Fatima Pillosu" userId="a6295d4dc9e22643" providerId="LiveId" clId="{0EC97EC2-C770-4AE8-9D0C-3702CDF83D14}" dt="2025-05-14T22:33:34.258" v="80"/>
        <pc:sldMkLst>
          <pc:docMk/>
          <pc:sldMk cId="1380674543" sldId="256"/>
        </pc:sldMkLst>
        <pc:spChg chg="add del">
          <ac:chgData name="Fatima Pillosu" userId="a6295d4dc9e22643" providerId="LiveId" clId="{0EC97EC2-C770-4AE8-9D0C-3702CDF83D14}" dt="2025-05-14T22:33:01.405" v="78" actId="478"/>
          <ac:spMkLst>
            <pc:docMk/>
            <pc:sldMk cId="1380674543" sldId="256"/>
            <ac:spMk id="2" creationId="{C996CE2F-8644-3836-7699-57AECABC1019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5" creationId="{0C7866F8-3D28-D23F-94F4-31434FC45C8D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6" creationId="{12F23E37-D850-2205-D764-E65B9EEE2D3F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7" creationId="{47E1CCA9-1FE1-AC39-2A65-B2530877FE67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8" creationId="{1BF944C8-72B7-EE1A-6F7B-CF42B3774EC5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9" creationId="{E426F851-70D0-C74A-EE11-AF956E60CFE7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0" creationId="{27EB65F3-73F5-B07A-A818-9796C53071D9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1" creationId="{F8E8BF63-273E-0C12-2314-78FB9D7EA77C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2" creationId="{31D547D6-3E3A-6367-A806-E3B56F1B5A30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3" creationId="{8AF1D376-2A82-A44F-4F2C-5830FEE78451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4" creationId="{28538DD9-DAB7-10B4-2328-9112FCBAC9B9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5" creationId="{9F366357-E9B2-2CA5-1755-68B795391F73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6" creationId="{344C4B38-03CB-55F0-EA16-6F4270C3443B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7" creationId="{BAB5FA82-2A90-06EE-6258-9D203AB1BDB8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19" creationId="{B6871B03-CD01-1DE9-106B-BECB69B252AC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0" creationId="{ED01783E-4F4C-A8C9-3F22-8A910D6F8F90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1" creationId="{6ECAE385-D2E4-A5F8-D03D-40BE92503682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2" creationId="{377CE1CC-2AA5-9330-A970-BB92ACF08CEE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3" creationId="{89D16ACE-F790-DC3D-1B03-3F9F7A9E10BB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4" creationId="{BD98A7DA-E44F-537E-878D-920D528D2374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5" creationId="{D91A9B1A-3935-E2D1-6A45-A04DB53FA9AF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6" creationId="{FD0F6C0C-3187-59C2-B8AB-8CE80E69B405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7" creationId="{B9263D22-8B6B-1445-8A0C-5061E90D79EF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8" creationId="{734D8A0F-DA4D-8309-F970-E2530B211CA4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29" creationId="{D6D9CBDE-E9C7-3D16-96D4-8E67B270EAE3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0" creationId="{A7B8CD3B-CE6E-F022-E60D-BF8E98B05737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1" creationId="{3BA2A2CA-0B12-CD6C-AFDA-1197C74E9C14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2" creationId="{457BE35D-A1A5-58C6-2F5E-A07F0ABA918B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3" creationId="{3E807561-1BE6-323C-01CD-ACB63198B423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4" creationId="{36CCD4FD-C539-D5EE-73D0-29235DA41DB6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5" creationId="{E464C751-1730-9A7E-ECC2-2153B2204BBA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6" creationId="{99BDB8A4-0494-689D-2507-94CDCEB8D0C2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7" creationId="{22C4AD5E-E154-1EAD-C284-141D4E15EB00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8" creationId="{64644FAA-9682-8175-4D83-E0FAEBF5AECF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39" creationId="{F606AFF2-A448-29EC-8740-4E64AAE7AB72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40" creationId="{47CED736-C2A1-36CE-3DF2-F463782B7FF3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41" creationId="{59215346-0A39-CC39-D2D8-603954054EC6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42" creationId="{C7F77EE4-03F2-CE29-7AAC-D2E58CAD0D6F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43" creationId="{858257CA-1ABF-6E30-7CB5-A356C4E21C51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44" creationId="{C9DC7499-5DE0-F436-0A8B-A070DEA8096C}"/>
          </ac:spMkLst>
        </pc:spChg>
        <pc:spChg chg="add mod">
          <ac:chgData name="Fatima Pillosu" userId="a6295d4dc9e22643" providerId="LiveId" clId="{0EC97EC2-C770-4AE8-9D0C-3702CDF83D14}" dt="2025-05-14T22:33:34.258" v="80"/>
          <ac:spMkLst>
            <pc:docMk/>
            <pc:sldMk cId="1380674543" sldId="256"/>
            <ac:spMk id="45" creationId="{ECD1FCB4-C01C-4739-8CFD-EEF0675DC2CE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2" creationId="{0C7866F8-3D28-D23F-94F4-31434FC45C8D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3" creationId="{12F23E37-D850-2205-D764-E65B9EEE2D3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4" creationId="{47E1CCA9-1FE1-AC39-2A65-B2530877FE67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5" creationId="{1BF944C8-72B7-EE1A-6F7B-CF42B3774EC5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6" creationId="{E426F851-70D0-C74A-EE11-AF956E60CFE7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7" creationId="{27EB65F3-73F5-B07A-A818-9796C53071D9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8" creationId="{F8E8BF63-273E-0C12-2314-78FB9D7EA77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79" creationId="{31D547D6-3E3A-6367-A806-E3B56F1B5A30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0" creationId="{8AF1D376-2A82-A44F-4F2C-5830FEE78451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1" creationId="{28538DD9-DAB7-10B4-2328-9112FCBAC9B9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2" creationId="{9F366357-E9B2-2CA5-1755-68B795391F7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3" creationId="{344C4B38-03CB-55F0-EA16-6F4270C3443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4" creationId="{BAB5FA82-2A90-06EE-6258-9D203AB1BDB8}"/>
          </ac:spMkLst>
        </pc:spChg>
        <pc:spChg chg="del">
          <ac:chgData name="Fatima Pillosu" userId="a6295d4dc9e22643" providerId="LiveId" clId="{0EC97EC2-C770-4AE8-9D0C-3702CDF83D14}" dt="2025-05-14T22:31:53.104" v="0" actId="478"/>
          <ac:spMkLst>
            <pc:docMk/>
            <pc:sldMk cId="1380674543" sldId="256"/>
            <ac:spMk id="285" creationId="{0CF0744B-6F21-8DAC-A83E-61D8222B0F1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7" creationId="{B6871B03-CD01-1DE9-106B-BECB69B252A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8" creationId="{ED01783E-4F4C-A8C9-3F22-8A910D6F8F90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89" creationId="{6ECAE385-D2E4-A5F8-D03D-40BE92503682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0" creationId="{377CE1CC-2AA5-9330-A970-BB92ACF08CEE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1" creationId="{89D16ACE-F790-DC3D-1B03-3F9F7A9E10B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2" creationId="{BD98A7DA-E44F-537E-878D-920D528D2374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3" creationId="{D91A9B1A-3935-E2D1-6A45-A04DB53FA9A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4" creationId="{FD0F6C0C-3187-59C2-B8AB-8CE80E69B405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5" creationId="{B9263D22-8B6B-1445-8A0C-5061E90D79E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6" creationId="{734D8A0F-DA4D-8309-F970-E2530B211CA4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7" creationId="{D6D9CBDE-E9C7-3D16-96D4-8E67B270EAE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8" creationId="{A7B8CD3B-CE6E-F022-E60D-BF8E98B05737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299" creationId="{3BA2A2CA-0B12-CD6C-AFDA-1197C74E9C14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0" creationId="{457BE35D-A1A5-58C6-2F5E-A07F0ABA918B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1" creationId="{3E807561-1BE6-323C-01CD-ACB63198B42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2" creationId="{36CCD4FD-C539-D5EE-73D0-29235DA41DB6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3" creationId="{E464C751-1730-9A7E-ECC2-2153B2204BBA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4" creationId="{99BDB8A4-0494-689D-2507-94CDCEB8D0C2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5" creationId="{22C4AD5E-E154-1EAD-C284-141D4E15EB00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6" creationId="{64644FAA-9682-8175-4D83-E0FAEBF5AECF}"/>
          </ac:spMkLst>
        </pc:spChg>
        <pc:spChg chg="del mod">
          <ac:chgData name="Fatima Pillosu" userId="a6295d4dc9e22643" providerId="LiveId" clId="{0EC97EC2-C770-4AE8-9D0C-3702CDF83D14}" dt="2025-05-14T22:32:10.319" v="4" actId="478"/>
          <ac:spMkLst>
            <pc:docMk/>
            <pc:sldMk cId="1380674543" sldId="256"/>
            <ac:spMk id="307" creationId="{06CC44EE-81B7-DD3C-555F-07C259495E5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8" creationId="{F606AFF2-A448-29EC-8740-4E64AAE7AB72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09" creationId="{47CED736-C2A1-36CE-3DF2-F463782B7FF3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0" creationId="{59215346-0A39-CC39-D2D8-603954054EC6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1" creationId="{C7F77EE4-03F2-CE29-7AAC-D2E58CAD0D6F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2" creationId="{858257CA-1ABF-6E30-7CB5-A356C4E21C51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3" creationId="{C9DC7499-5DE0-F436-0A8B-A070DEA8096C}"/>
          </ac:spMkLst>
        </pc:spChg>
        <pc:spChg chg="del mod">
          <ac:chgData name="Fatima Pillosu" userId="a6295d4dc9e22643" providerId="LiveId" clId="{0EC97EC2-C770-4AE8-9D0C-3702CDF83D14}" dt="2025-05-14T22:33:03.334" v="79" actId="21"/>
          <ac:spMkLst>
            <pc:docMk/>
            <pc:sldMk cId="1380674543" sldId="256"/>
            <ac:spMk id="314" creationId="{ECD1FCB4-C01C-4739-8CFD-EEF0675DC2CE}"/>
          </ac:spMkLst>
        </pc:spChg>
        <pc:spChg chg="del">
          <ac:chgData name="Fatima Pillosu" userId="a6295d4dc9e22643" providerId="LiveId" clId="{0EC97EC2-C770-4AE8-9D0C-3702CDF83D14}" dt="2025-05-14T22:31:55.534" v="2" actId="478"/>
          <ac:spMkLst>
            <pc:docMk/>
            <pc:sldMk cId="1380674543" sldId="256"/>
            <ac:spMk id="315" creationId="{2D626F25-64D5-8432-44FC-367DBB39D105}"/>
          </ac:spMkLst>
        </pc:spChg>
        <pc:spChg chg="del">
          <ac:chgData name="Fatima Pillosu" userId="a6295d4dc9e22643" providerId="LiveId" clId="{0EC97EC2-C770-4AE8-9D0C-3702CDF83D14}" dt="2025-05-14T22:31:54.731" v="1" actId="478"/>
          <ac:spMkLst>
            <pc:docMk/>
            <pc:sldMk cId="1380674543" sldId="256"/>
            <ac:spMk id="316" creationId="{B8007B7D-F052-FFD1-CAEA-9E7123846D05}"/>
          </ac:spMkLst>
        </pc:spChg>
        <pc:picChg chg="add mod">
          <ac:chgData name="Fatima Pillosu" userId="a6295d4dc9e22643" providerId="LiveId" clId="{0EC97EC2-C770-4AE8-9D0C-3702CDF83D14}" dt="2025-05-14T22:33:34.258" v="80"/>
          <ac:picMkLst>
            <pc:docMk/>
            <pc:sldMk cId="1380674543" sldId="256"/>
            <ac:picMk id="3" creationId="{D26D42B5-73FE-CAB1-1164-A632119A173E}"/>
          </ac:picMkLst>
        </pc:picChg>
        <pc:picChg chg="add mod">
          <ac:chgData name="Fatima Pillosu" userId="a6295d4dc9e22643" providerId="LiveId" clId="{0EC97EC2-C770-4AE8-9D0C-3702CDF83D14}" dt="2025-05-14T22:33:34.258" v="80"/>
          <ac:picMkLst>
            <pc:docMk/>
            <pc:sldMk cId="1380674543" sldId="256"/>
            <ac:picMk id="4" creationId="{E9C6D329-88F6-78AE-5643-50A8169BD267}"/>
          </ac:picMkLst>
        </pc:picChg>
        <pc:picChg chg="add mod">
          <ac:chgData name="Fatima Pillosu" userId="a6295d4dc9e22643" providerId="LiveId" clId="{0EC97EC2-C770-4AE8-9D0C-3702CDF83D14}" dt="2025-05-14T22:33:34.258" v="80"/>
          <ac:picMkLst>
            <pc:docMk/>
            <pc:sldMk cId="1380674543" sldId="256"/>
            <ac:picMk id="18" creationId="{1AB615E8-0B17-7B4A-E110-256F4C39CFC6}"/>
          </ac:picMkLst>
        </pc:picChg>
        <pc:picChg chg="del mod">
          <ac:chgData name="Fatima Pillosu" userId="a6295d4dc9e22643" providerId="LiveId" clId="{0EC97EC2-C770-4AE8-9D0C-3702CDF83D14}" dt="2025-05-14T22:33:03.334" v="79" actId="21"/>
          <ac:picMkLst>
            <pc:docMk/>
            <pc:sldMk cId="1380674543" sldId="256"/>
            <ac:picMk id="270" creationId="{D26D42B5-73FE-CAB1-1164-A632119A173E}"/>
          </ac:picMkLst>
        </pc:picChg>
        <pc:picChg chg="del mod">
          <ac:chgData name="Fatima Pillosu" userId="a6295d4dc9e22643" providerId="LiveId" clId="{0EC97EC2-C770-4AE8-9D0C-3702CDF83D14}" dt="2025-05-14T22:33:03.334" v="79" actId="21"/>
          <ac:picMkLst>
            <pc:docMk/>
            <pc:sldMk cId="1380674543" sldId="256"/>
            <ac:picMk id="271" creationId="{E9C6D329-88F6-78AE-5643-50A8169BD267}"/>
          </ac:picMkLst>
        </pc:picChg>
        <pc:picChg chg="del mod">
          <ac:chgData name="Fatima Pillosu" userId="a6295d4dc9e22643" providerId="LiveId" clId="{0EC97EC2-C770-4AE8-9D0C-3702CDF83D14}" dt="2025-05-14T22:33:03.334" v="79" actId="21"/>
          <ac:picMkLst>
            <pc:docMk/>
            <pc:sldMk cId="1380674543" sldId="256"/>
            <ac:picMk id="286" creationId="{1AB615E8-0B17-7B4A-E110-256F4C39CFC6}"/>
          </ac:picMkLst>
        </pc:picChg>
      </pc:sldChg>
    </pc:docChg>
  </pc:docChgLst>
  <pc:docChgLst>
    <pc:chgData name="Fatima Pillosu" userId="a6295d4dc9e22643" providerId="LiveId" clId="{A639B221-95ED-436B-94AC-BA1E98316219}"/>
    <pc:docChg chg="custSel modSld">
      <pc:chgData name="Fatima Pillosu" userId="a6295d4dc9e22643" providerId="LiveId" clId="{A639B221-95ED-436B-94AC-BA1E98316219}" dt="2024-06-25T03:00:31.126" v="221" actId="20577"/>
      <pc:docMkLst>
        <pc:docMk/>
      </pc:docMkLst>
      <pc:sldChg chg="addSp delSp modSp mod">
        <pc:chgData name="Fatima Pillosu" userId="a6295d4dc9e22643" providerId="LiveId" clId="{A639B221-95ED-436B-94AC-BA1E98316219}" dt="2024-06-25T03:00:31.126" v="221" actId="20577"/>
        <pc:sldMkLst>
          <pc:docMk/>
          <pc:sldMk cId="1380674543" sldId="256"/>
        </pc:sldMkLst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4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5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6" creationId="{47E1CCA9-1FE1-AC39-2A65-B2530877FE6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7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7" creationId="{1BF944C8-72B7-EE1A-6F7B-CF42B3774EC5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8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8" creationId="{E426F851-70D0-C74A-EE11-AF956E60CFE7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9" creationId="{27EB65F3-73F5-B07A-A818-9796C53071D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9" creationId="{47E1CCA9-1FE1-AC39-2A65-B2530877FE6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0" creationId="{1BF944C8-72B7-EE1A-6F7B-CF42B3774EC5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0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1" creationId="{CAD43641-B052-26FD-5C23-957921D8EC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1" creationId="{E426F851-70D0-C74A-EE11-AF956E60CFE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2" creationId="{27EB65F3-73F5-B07A-A818-9796C53071D9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2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3" creationId="{E201E88B-CB14-1D48-CC93-3771BD59314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3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4" creationId="{8AF1D376-2A82-A44F-4F2C-5830FEE784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4" creationId="{CAD43641-B052-26FD-5C23-957921D8EC51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5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5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6" creationId="{28538DD9-DAB7-10B4-2328-9112FCBAC9B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6" creationId="{E201E88B-CB14-1D48-CC93-3771BD593147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7" creationId="{8AF1D376-2A82-A44F-4F2C-5830FEE78451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7" creationId="{EC17B1CC-8CA4-004D-DEE3-B25D56C7521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8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8" creationId="{9F366357-E9B2-2CA5-1755-68B795391F7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19" creationId="{28538DD9-DAB7-10B4-2328-9112FCBAC9B9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19" creationId="{344C4B38-03CB-55F0-EA16-6F4270C3443B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0" creationId="{30784AA1-49B7-932A-21A6-6E70BE8E78F9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0" creationId="{EC17B1CC-8CA4-004D-DEE3-B25D56C75213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1" creationId="{9F366357-E9B2-2CA5-1755-68B795391F73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1" creationId="{BAB5FA82-2A90-06EE-6258-9D203AB1BDB8}"/>
          </ac:spMkLst>
        </pc:spChg>
        <pc:spChg chg="add del mod">
          <ac:chgData name="Fatima Pillosu" userId="a6295d4dc9e22643" providerId="LiveId" clId="{A639B221-95ED-436B-94AC-BA1E98316219}" dt="2024-06-25T02:59:08.093" v="210" actId="21"/>
          <ac:spMkLst>
            <pc:docMk/>
            <pc:sldMk cId="1380674543" sldId="256"/>
            <ac:spMk id="22" creationId="{0CF0744B-6F21-8DAC-A83E-61D8222B0F1B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2" creationId="{344C4B38-03CB-55F0-EA16-6F4270C3443B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3" creationId="{30784AA1-49B7-932A-21A6-6E70BE8E78F9}"/>
          </ac:spMkLst>
        </pc:spChg>
        <pc:spChg chg="add del">
          <ac:chgData name="Fatima Pillosu" userId="a6295d4dc9e22643" providerId="LiveId" clId="{A639B221-95ED-436B-94AC-BA1E98316219}" dt="2024-06-25T02:59:05.030" v="209" actId="478"/>
          <ac:spMkLst>
            <pc:docMk/>
            <pc:sldMk cId="1380674543" sldId="256"/>
            <ac:spMk id="23" creationId="{B6E00075-0CCA-D0C4-0CB1-CE61ED5F8864}"/>
          </ac:spMkLst>
        </pc:spChg>
        <pc:spChg chg="del mod">
          <ac:chgData name="Fatima Pillosu" userId="a6295d4dc9e22643" providerId="LiveId" clId="{A639B221-95ED-436B-94AC-BA1E98316219}" dt="2024-06-24T16:38:55.818" v="15" actId="21"/>
          <ac:spMkLst>
            <pc:docMk/>
            <pc:sldMk cId="1380674543" sldId="256"/>
            <ac:spMk id="24" creationId="{BAB5FA82-2A90-06EE-6258-9D203AB1BDB8}"/>
          </ac:spMkLst>
        </pc:spChg>
        <pc:spChg chg="add del mod">
          <ac:chgData name="Fatima Pillosu" userId="a6295d4dc9e22643" providerId="LiveId" clId="{A639B221-95ED-436B-94AC-BA1E98316219}" dt="2024-06-24T16:38:54.405" v="14" actId="478"/>
          <ac:spMkLst>
            <pc:docMk/>
            <pc:sldMk cId="1380674543" sldId="256"/>
            <ac:spMk id="25" creationId="{C39913BD-F1B8-D77C-E72F-C0A1C591125A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28" creationId="{0C7866F8-3D28-D23F-94F4-31434FC45C8D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29" creationId="{12F23E37-D850-2205-D764-E65B9EEE2D3F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0" creationId="{47E1CCA9-1FE1-AC39-2A65-B2530877FE6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1" creationId="{1BF944C8-72B7-EE1A-6F7B-CF42B3774EC5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2" creationId="{E426F851-70D0-C74A-EE11-AF956E60CFE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3" creationId="{27EB65F3-73F5-B07A-A818-9796C53071D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4" creationId="{F8E8BF63-273E-0C12-2314-78FB9D7EA77C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5" creationId="{CAD43641-B052-26FD-5C23-957921D8EC51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6" creationId="{31D547D6-3E3A-6367-A806-E3B56F1B5A30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7" creationId="{E201E88B-CB14-1D48-CC93-3771BD593147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8" creationId="{8AF1D376-2A82-A44F-4F2C-5830FEE78451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39" creationId="{336AAD33-3254-2597-0C5A-D40BACC164CF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0" creationId="{28538DD9-DAB7-10B4-2328-9112FCBAC9B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1" creationId="{EC17B1CC-8CA4-004D-DEE3-B25D56C75213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2" creationId="{9F366357-E9B2-2CA5-1755-68B795391F73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3" creationId="{344C4B38-03CB-55F0-EA16-6F4270C3443B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4" creationId="{30784AA1-49B7-932A-21A6-6E70BE8E78F9}"/>
          </ac:spMkLst>
        </pc:spChg>
        <pc:spChg chg="add del mod">
          <ac:chgData name="Fatima Pillosu" userId="a6295d4dc9e22643" providerId="LiveId" clId="{A639B221-95ED-436B-94AC-BA1E98316219}" dt="2024-06-25T02:55:15.251" v="18" actId="21"/>
          <ac:spMkLst>
            <pc:docMk/>
            <pc:sldMk cId="1380674543" sldId="256"/>
            <ac:spMk id="45" creationId="{BAB5FA82-2A90-06EE-6258-9D203AB1BDB8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6" creationId="{0C7866F8-3D28-D23F-94F4-31434FC45C8D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7" creationId="{12F23E37-D850-2205-D764-E65B9EEE2D3F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8" creationId="{47E1CCA9-1FE1-AC39-2A65-B2530877FE6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49" creationId="{1BF944C8-72B7-EE1A-6F7B-CF42B3774EC5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0" creationId="{E426F851-70D0-C74A-EE11-AF956E60CFE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1" creationId="{27EB65F3-73F5-B07A-A818-9796C53071D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2" creationId="{F8E8BF63-273E-0C12-2314-78FB9D7EA77C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3" creationId="{CAD43641-B052-26FD-5C23-957921D8EC51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4" creationId="{31D547D6-3E3A-6367-A806-E3B56F1B5A30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5" creationId="{E201E88B-CB14-1D48-CC93-3771BD593147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6" creationId="{8AF1D376-2A82-A44F-4F2C-5830FEE78451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7" creationId="{336AAD33-3254-2597-0C5A-D40BACC164CF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8" creationId="{28538DD9-DAB7-10B4-2328-9112FCBAC9B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59" creationId="{EC17B1CC-8CA4-004D-DEE3-B25D56C75213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0" creationId="{9F366357-E9B2-2CA5-1755-68B795391F73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1" creationId="{344C4B38-03CB-55F0-EA16-6F4270C3443B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2" creationId="{30784AA1-49B7-932A-21A6-6E70BE8E78F9}"/>
          </ac:spMkLst>
        </pc:spChg>
        <pc:spChg chg="add mod">
          <ac:chgData name="Fatima Pillosu" userId="a6295d4dc9e22643" providerId="LiveId" clId="{A639B221-95ED-436B-94AC-BA1E98316219}" dt="2024-06-25T02:59:19.399" v="211"/>
          <ac:spMkLst>
            <pc:docMk/>
            <pc:sldMk cId="1380674543" sldId="256"/>
            <ac:spMk id="63" creationId="{BAB5FA82-2A90-06EE-6258-9D203AB1BDB8}"/>
          </ac:spMkLst>
        </pc:spChg>
        <pc:spChg chg="add mod">
          <ac:chgData name="Fatima Pillosu" userId="a6295d4dc9e22643" providerId="LiveId" clId="{A639B221-95ED-436B-94AC-BA1E98316219}" dt="2024-06-25T03:00:31.126" v="221" actId="20577"/>
          <ac:spMkLst>
            <pc:docMk/>
            <pc:sldMk cId="1380674543" sldId="256"/>
            <ac:spMk id="64" creationId="{0CF0744B-6F21-8DAC-A83E-61D8222B0F1B}"/>
          </ac:spMkLst>
        </pc:spChg>
        <pc:picChg chg="add del mod">
          <ac:chgData name="Fatima Pillosu" userId="a6295d4dc9e22643" providerId="LiveId" clId="{A639B221-95ED-436B-94AC-BA1E98316219}" dt="2024-06-25T02:59:08.093" v="210" actId="21"/>
          <ac:picMkLst>
            <pc:docMk/>
            <pc:sldMk cId="1380674543" sldId="256"/>
            <ac:picMk id="2" creationId="{D26D42B5-73FE-CAB1-1164-A632119A173E}"/>
          </ac:picMkLst>
        </pc:picChg>
        <pc:picChg chg="add del mod">
          <ac:chgData name="Fatima Pillosu" userId="a6295d4dc9e22643" providerId="LiveId" clId="{A639B221-95ED-436B-94AC-BA1E98316219}" dt="2024-06-25T02:59:08.093" v="210" actId="21"/>
          <ac:picMkLst>
            <pc:docMk/>
            <pc:sldMk cId="1380674543" sldId="256"/>
            <ac:picMk id="3" creationId="{E9C6D329-88F6-78AE-5643-50A8169BD267}"/>
          </ac:picMkLst>
        </pc:picChg>
        <pc:picChg chg="del mod">
          <ac:chgData name="Fatima Pillosu" userId="a6295d4dc9e22643" providerId="LiveId" clId="{A639B221-95ED-436B-94AC-BA1E98316219}" dt="2024-06-24T16:38:55.818" v="15" actId="21"/>
          <ac:picMkLst>
            <pc:docMk/>
            <pc:sldMk cId="1380674543" sldId="256"/>
            <ac:picMk id="5" creationId="{D26D42B5-73FE-CAB1-1164-A632119A173E}"/>
          </ac:picMkLst>
        </pc:picChg>
        <pc:picChg chg="del mod">
          <ac:chgData name="Fatima Pillosu" userId="a6295d4dc9e22643" providerId="LiveId" clId="{A639B221-95ED-436B-94AC-BA1E98316219}" dt="2024-06-24T16:38:55.818" v="15" actId="21"/>
          <ac:picMkLst>
            <pc:docMk/>
            <pc:sldMk cId="1380674543" sldId="256"/>
            <ac:picMk id="6" creationId="{E9C6D329-88F6-78AE-5643-50A8169BD267}"/>
          </ac:picMkLst>
        </pc:picChg>
        <pc:picChg chg="add mod">
          <ac:chgData name="Fatima Pillosu" userId="a6295d4dc9e22643" providerId="LiveId" clId="{A639B221-95ED-436B-94AC-BA1E98316219}" dt="2024-06-25T02:59:19.399" v="211"/>
          <ac:picMkLst>
            <pc:docMk/>
            <pc:sldMk cId="1380674543" sldId="256"/>
            <ac:picMk id="24" creationId="{D26D42B5-73FE-CAB1-1164-A632119A173E}"/>
          </ac:picMkLst>
        </pc:picChg>
        <pc:picChg chg="add mod">
          <ac:chgData name="Fatima Pillosu" userId="a6295d4dc9e22643" providerId="LiveId" clId="{A639B221-95ED-436B-94AC-BA1E98316219}" dt="2024-06-25T02:59:19.399" v="211"/>
          <ac:picMkLst>
            <pc:docMk/>
            <pc:sldMk cId="1380674543" sldId="256"/>
            <ac:picMk id="25" creationId="{E9C6D329-88F6-78AE-5643-50A8169BD267}"/>
          </ac:picMkLst>
        </pc:picChg>
        <pc:picChg chg="add del mod">
          <ac:chgData name="Fatima Pillosu" userId="a6295d4dc9e22643" providerId="LiveId" clId="{A639B221-95ED-436B-94AC-BA1E98316219}" dt="2024-06-25T02:55:15.251" v="18" actId="21"/>
          <ac:picMkLst>
            <pc:docMk/>
            <pc:sldMk cId="1380674543" sldId="256"/>
            <ac:picMk id="26" creationId="{D26D42B5-73FE-CAB1-1164-A632119A173E}"/>
          </ac:picMkLst>
        </pc:picChg>
        <pc:picChg chg="add del mod">
          <ac:chgData name="Fatima Pillosu" userId="a6295d4dc9e22643" providerId="LiveId" clId="{A639B221-95ED-436B-94AC-BA1E98316219}" dt="2024-06-25T02:55:15.251" v="18" actId="21"/>
          <ac:picMkLst>
            <pc:docMk/>
            <pc:sldMk cId="1380674543" sldId="256"/>
            <ac:picMk id="27" creationId="{E9C6D329-88F6-78AE-5643-50A8169BD2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350479"/>
            <a:ext cx="5143500" cy="745572"/>
          </a:xfrm>
        </p:spPr>
        <p:txBody>
          <a:bodyPr anchor="b"/>
          <a:lstStyle>
            <a:lvl1pPr algn="ctr">
              <a:defRPr sz="1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24804"/>
            <a:ext cx="5143500" cy="517042"/>
          </a:xfrm>
        </p:spPr>
        <p:txBody>
          <a:bodyPr/>
          <a:lstStyle>
            <a:lvl1pPr marL="0" indent="0" algn="ctr">
              <a:buNone/>
              <a:defRPr sz="750"/>
            </a:lvl1pPr>
            <a:lvl2pPr marL="142784" indent="0" algn="ctr">
              <a:buNone/>
              <a:defRPr sz="625"/>
            </a:lvl2pPr>
            <a:lvl3pPr marL="285567" indent="0" algn="ctr">
              <a:buNone/>
              <a:defRPr sz="562"/>
            </a:lvl3pPr>
            <a:lvl4pPr marL="428351" indent="0" algn="ctr">
              <a:buNone/>
              <a:defRPr sz="500"/>
            </a:lvl4pPr>
            <a:lvl5pPr marL="571134" indent="0" algn="ctr">
              <a:buNone/>
              <a:defRPr sz="500"/>
            </a:lvl5pPr>
            <a:lvl6pPr marL="713918" indent="0" algn="ctr">
              <a:buNone/>
              <a:defRPr sz="500"/>
            </a:lvl6pPr>
            <a:lvl7pPr marL="856701" indent="0" algn="ctr">
              <a:buNone/>
              <a:defRPr sz="500"/>
            </a:lvl7pPr>
            <a:lvl8pPr marL="999485" indent="0" algn="ctr">
              <a:buNone/>
              <a:defRPr sz="500"/>
            </a:lvl8pPr>
            <a:lvl9pPr marL="1142268" indent="0" algn="ctr">
              <a:buNone/>
              <a:defRPr sz="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26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14017"/>
            <a:ext cx="1478756" cy="18148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14017"/>
            <a:ext cx="4350544" cy="18148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3898"/>
            <a:ext cx="5915025" cy="890820"/>
          </a:xfrm>
        </p:spPr>
        <p:txBody>
          <a:bodyPr anchor="b"/>
          <a:lstStyle>
            <a:lvl1pPr>
              <a:defRPr sz="1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33145"/>
            <a:ext cx="5915025" cy="468461"/>
          </a:xfrm>
        </p:spPr>
        <p:txBody>
          <a:bodyPr/>
          <a:lstStyle>
            <a:lvl1pPr marL="0" indent="0">
              <a:buNone/>
              <a:defRPr sz="750">
                <a:solidFill>
                  <a:schemeClr val="tx1">
                    <a:tint val="82000"/>
                  </a:schemeClr>
                </a:solidFill>
              </a:defRPr>
            </a:lvl1pPr>
            <a:lvl2pPr marL="142784" indent="0">
              <a:buNone/>
              <a:defRPr sz="625">
                <a:solidFill>
                  <a:schemeClr val="tx1">
                    <a:tint val="82000"/>
                  </a:schemeClr>
                </a:solidFill>
              </a:defRPr>
            </a:lvl2pPr>
            <a:lvl3pPr marL="285567" indent="0">
              <a:buNone/>
              <a:defRPr sz="562">
                <a:solidFill>
                  <a:schemeClr val="tx1">
                    <a:tint val="82000"/>
                  </a:schemeClr>
                </a:solidFill>
              </a:defRPr>
            </a:lvl3pPr>
            <a:lvl4pPr marL="428351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4pPr>
            <a:lvl5pPr marL="571134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5pPr>
            <a:lvl6pPr marL="713918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6pPr>
            <a:lvl7pPr marL="856701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7pPr>
            <a:lvl8pPr marL="999485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8pPr>
            <a:lvl9pPr marL="1142268" indent="0">
              <a:buNone/>
              <a:defRPr sz="5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681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0085"/>
            <a:ext cx="2914650" cy="135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0085"/>
            <a:ext cx="2914650" cy="1358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5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4017"/>
            <a:ext cx="5915025" cy="4139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4974"/>
            <a:ext cx="2901255" cy="257282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784" indent="0">
              <a:buNone/>
              <a:defRPr sz="625" b="1"/>
            </a:lvl2pPr>
            <a:lvl3pPr marL="285567" indent="0">
              <a:buNone/>
              <a:defRPr sz="562" b="1"/>
            </a:lvl3pPr>
            <a:lvl4pPr marL="428351" indent="0">
              <a:buNone/>
              <a:defRPr sz="500" b="1"/>
            </a:lvl4pPr>
            <a:lvl5pPr marL="571134" indent="0">
              <a:buNone/>
              <a:defRPr sz="500" b="1"/>
            </a:lvl5pPr>
            <a:lvl6pPr marL="713918" indent="0">
              <a:buNone/>
              <a:defRPr sz="500" b="1"/>
            </a:lvl6pPr>
            <a:lvl7pPr marL="856701" indent="0">
              <a:buNone/>
              <a:defRPr sz="500" b="1"/>
            </a:lvl7pPr>
            <a:lvl8pPr marL="999485" indent="0">
              <a:buNone/>
              <a:defRPr sz="500" b="1"/>
            </a:lvl8pPr>
            <a:lvl9pPr marL="1142268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2256"/>
            <a:ext cx="2901255" cy="1150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4974"/>
            <a:ext cx="2915543" cy="257282"/>
          </a:xfrm>
        </p:spPr>
        <p:txBody>
          <a:bodyPr anchor="b"/>
          <a:lstStyle>
            <a:lvl1pPr marL="0" indent="0">
              <a:buNone/>
              <a:defRPr sz="750" b="1"/>
            </a:lvl1pPr>
            <a:lvl2pPr marL="142784" indent="0">
              <a:buNone/>
              <a:defRPr sz="625" b="1"/>
            </a:lvl2pPr>
            <a:lvl3pPr marL="285567" indent="0">
              <a:buNone/>
              <a:defRPr sz="562" b="1"/>
            </a:lvl3pPr>
            <a:lvl4pPr marL="428351" indent="0">
              <a:buNone/>
              <a:defRPr sz="500" b="1"/>
            </a:lvl4pPr>
            <a:lvl5pPr marL="571134" indent="0">
              <a:buNone/>
              <a:defRPr sz="500" b="1"/>
            </a:lvl5pPr>
            <a:lvl6pPr marL="713918" indent="0">
              <a:buNone/>
              <a:defRPr sz="500" b="1"/>
            </a:lvl6pPr>
            <a:lvl7pPr marL="856701" indent="0">
              <a:buNone/>
              <a:defRPr sz="500" b="1"/>
            </a:lvl7pPr>
            <a:lvl8pPr marL="999485" indent="0">
              <a:buNone/>
              <a:defRPr sz="500" b="1"/>
            </a:lvl8pPr>
            <a:lvl9pPr marL="1142268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2256"/>
            <a:ext cx="2915543" cy="1150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51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34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2769"/>
            <a:ext cx="2211883" cy="499692"/>
          </a:xfrm>
        </p:spPr>
        <p:txBody>
          <a:bodyPr anchor="b"/>
          <a:lstStyle>
            <a:lvl1pPr>
              <a:defRPr sz="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08342"/>
            <a:ext cx="3471863" cy="1521880"/>
          </a:xfrm>
        </p:spPr>
        <p:txBody>
          <a:bodyPr/>
          <a:lstStyle>
            <a:lvl1pPr>
              <a:defRPr sz="999"/>
            </a:lvl1pPr>
            <a:lvl2pPr>
              <a:defRPr sz="874"/>
            </a:lvl2pPr>
            <a:lvl3pPr>
              <a:defRPr sz="750"/>
            </a:lvl3pPr>
            <a:lvl4pPr>
              <a:defRPr sz="625"/>
            </a:lvl4pPr>
            <a:lvl5pPr>
              <a:defRPr sz="625"/>
            </a:lvl5pPr>
            <a:lvl6pPr>
              <a:defRPr sz="625"/>
            </a:lvl6pPr>
            <a:lvl7pPr>
              <a:defRPr sz="625"/>
            </a:lvl7pPr>
            <a:lvl8pPr>
              <a:defRPr sz="625"/>
            </a:lvl8pPr>
            <a:lvl9pPr>
              <a:defRPr sz="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2462"/>
            <a:ext cx="2211883" cy="1190239"/>
          </a:xfrm>
        </p:spPr>
        <p:txBody>
          <a:bodyPr/>
          <a:lstStyle>
            <a:lvl1pPr marL="0" indent="0">
              <a:buNone/>
              <a:defRPr sz="500"/>
            </a:lvl1pPr>
            <a:lvl2pPr marL="142784" indent="0">
              <a:buNone/>
              <a:defRPr sz="437"/>
            </a:lvl2pPr>
            <a:lvl3pPr marL="285567" indent="0">
              <a:buNone/>
              <a:defRPr sz="375"/>
            </a:lvl3pPr>
            <a:lvl4pPr marL="428351" indent="0">
              <a:buNone/>
              <a:defRPr sz="312"/>
            </a:lvl4pPr>
            <a:lvl5pPr marL="571134" indent="0">
              <a:buNone/>
              <a:defRPr sz="312"/>
            </a:lvl5pPr>
            <a:lvl6pPr marL="713918" indent="0">
              <a:buNone/>
              <a:defRPr sz="312"/>
            </a:lvl6pPr>
            <a:lvl7pPr marL="856701" indent="0">
              <a:buNone/>
              <a:defRPr sz="312"/>
            </a:lvl7pPr>
            <a:lvl8pPr marL="999485" indent="0">
              <a:buNone/>
              <a:defRPr sz="312"/>
            </a:lvl8pPr>
            <a:lvl9pPr marL="1142268" indent="0">
              <a:buNone/>
              <a:defRPr sz="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2769"/>
            <a:ext cx="2211883" cy="499692"/>
          </a:xfrm>
        </p:spPr>
        <p:txBody>
          <a:bodyPr anchor="b"/>
          <a:lstStyle>
            <a:lvl1pPr>
              <a:defRPr sz="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08342"/>
            <a:ext cx="3471863" cy="1521880"/>
          </a:xfrm>
        </p:spPr>
        <p:txBody>
          <a:bodyPr anchor="t"/>
          <a:lstStyle>
            <a:lvl1pPr marL="0" indent="0">
              <a:buNone/>
              <a:defRPr sz="999"/>
            </a:lvl1pPr>
            <a:lvl2pPr marL="142784" indent="0">
              <a:buNone/>
              <a:defRPr sz="874"/>
            </a:lvl2pPr>
            <a:lvl3pPr marL="285567" indent="0">
              <a:buNone/>
              <a:defRPr sz="750"/>
            </a:lvl3pPr>
            <a:lvl4pPr marL="428351" indent="0">
              <a:buNone/>
              <a:defRPr sz="625"/>
            </a:lvl4pPr>
            <a:lvl5pPr marL="571134" indent="0">
              <a:buNone/>
              <a:defRPr sz="625"/>
            </a:lvl5pPr>
            <a:lvl6pPr marL="713918" indent="0">
              <a:buNone/>
              <a:defRPr sz="625"/>
            </a:lvl6pPr>
            <a:lvl7pPr marL="856701" indent="0">
              <a:buNone/>
              <a:defRPr sz="625"/>
            </a:lvl7pPr>
            <a:lvl8pPr marL="999485" indent="0">
              <a:buNone/>
              <a:defRPr sz="625"/>
            </a:lvl8pPr>
            <a:lvl9pPr marL="1142268" indent="0">
              <a:buNone/>
              <a:defRPr sz="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2462"/>
            <a:ext cx="2211883" cy="1190239"/>
          </a:xfrm>
        </p:spPr>
        <p:txBody>
          <a:bodyPr/>
          <a:lstStyle>
            <a:lvl1pPr marL="0" indent="0">
              <a:buNone/>
              <a:defRPr sz="500"/>
            </a:lvl1pPr>
            <a:lvl2pPr marL="142784" indent="0">
              <a:buNone/>
              <a:defRPr sz="437"/>
            </a:lvl2pPr>
            <a:lvl3pPr marL="285567" indent="0">
              <a:buNone/>
              <a:defRPr sz="375"/>
            </a:lvl3pPr>
            <a:lvl4pPr marL="428351" indent="0">
              <a:buNone/>
              <a:defRPr sz="312"/>
            </a:lvl4pPr>
            <a:lvl5pPr marL="571134" indent="0">
              <a:buNone/>
              <a:defRPr sz="312"/>
            </a:lvl5pPr>
            <a:lvl6pPr marL="713918" indent="0">
              <a:buNone/>
              <a:defRPr sz="312"/>
            </a:lvl6pPr>
            <a:lvl7pPr marL="856701" indent="0">
              <a:buNone/>
              <a:defRPr sz="312"/>
            </a:lvl7pPr>
            <a:lvl8pPr marL="999485" indent="0">
              <a:buNone/>
              <a:defRPr sz="312"/>
            </a:lvl8pPr>
            <a:lvl9pPr marL="1142268" indent="0">
              <a:buNone/>
              <a:defRPr sz="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83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4017"/>
            <a:ext cx="5915025" cy="413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0085"/>
            <a:ext cx="5915025" cy="1358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984889"/>
            <a:ext cx="1543050" cy="114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8BE39-9590-4784-9593-CDA6D469042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984889"/>
            <a:ext cx="2314575" cy="114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984889"/>
            <a:ext cx="1543050" cy="114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9984-8EAC-42B3-82F8-10A5A6AB3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75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85567" rtl="0" eaLnBrk="1" latinLnBrk="0" hangingPunct="1">
        <a:lnSpc>
          <a:spcPct val="90000"/>
        </a:lnSpc>
        <a:spcBef>
          <a:spcPct val="0"/>
        </a:spcBef>
        <a:buNone/>
        <a:defRPr sz="13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392" indent="-71392" algn="l" defTabSz="285567" rtl="0" eaLnBrk="1" latinLnBrk="0" hangingPunct="1">
        <a:lnSpc>
          <a:spcPct val="90000"/>
        </a:lnSpc>
        <a:spcBef>
          <a:spcPts val="312"/>
        </a:spcBef>
        <a:buFont typeface="Arial" panose="020B0604020202020204" pitchFamily="34" charset="0"/>
        <a:buChar char="•"/>
        <a:defRPr sz="874" kern="1200">
          <a:solidFill>
            <a:schemeClr val="tx1"/>
          </a:solidFill>
          <a:latin typeface="+mn-lt"/>
          <a:ea typeface="+mn-ea"/>
          <a:cs typeface="+mn-cs"/>
        </a:defRPr>
      </a:lvl1pPr>
      <a:lvl2pPr marL="214175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2pPr>
      <a:lvl3pPr marL="356959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5" kern="1200">
          <a:solidFill>
            <a:schemeClr val="tx1"/>
          </a:solidFill>
          <a:latin typeface="+mn-lt"/>
          <a:ea typeface="+mn-ea"/>
          <a:cs typeface="+mn-cs"/>
        </a:defRPr>
      </a:lvl3pPr>
      <a:lvl4pPr marL="499742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2" kern="1200">
          <a:solidFill>
            <a:schemeClr val="tx1"/>
          </a:solidFill>
          <a:latin typeface="+mn-lt"/>
          <a:ea typeface="+mn-ea"/>
          <a:cs typeface="+mn-cs"/>
        </a:defRPr>
      </a:lvl4pPr>
      <a:lvl5pPr marL="642526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2" kern="1200">
          <a:solidFill>
            <a:schemeClr val="tx1"/>
          </a:solidFill>
          <a:latin typeface="+mn-lt"/>
          <a:ea typeface="+mn-ea"/>
          <a:cs typeface="+mn-cs"/>
        </a:defRPr>
      </a:lvl5pPr>
      <a:lvl6pPr marL="785310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2" kern="1200">
          <a:solidFill>
            <a:schemeClr val="tx1"/>
          </a:solidFill>
          <a:latin typeface="+mn-lt"/>
          <a:ea typeface="+mn-ea"/>
          <a:cs typeface="+mn-cs"/>
        </a:defRPr>
      </a:lvl6pPr>
      <a:lvl7pPr marL="928093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2" kern="1200">
          <a:solidFill>
            <a:schemeClr val="tx1"/>
          </a:solidFill>
          <a:latin typeface="+mn-lt"/>
          <a:ea typeface="+mn-ea"/>
          <a:cs typeface="+mn-cs"/>
        </a:defRPr>
      </a:lvl7pPr>
      <a:lvl8pPr marL="1070877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2" kern="1200">
          <a:solidFill>
            <a:schemeClr val="tx1"/>
          </a:solidFill>
          <a:latin typeface="+mn-lt"/>
          <a:ea typeface="+mn-ea"/>
          <a:cs typeface="+mn-cs"/>
        </a:defRPr>
      </a:lvl8pPr>
      <a:lvl9pPr marL="1213660" indent="-71392" algn="l" defTabSz="285567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1pPr>
      <a:lvl2pPr marL="142784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2pPr>
      <a:lvl3pPr marL="285567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3pPr>
      <a:lvl4pPr marL="428351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4pPr>
      <a:lvl5pPr marL="571134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5pPr>
      <a:lvl6pPr marL="713918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6pPr>
      <a:lvl7pPr marL="856701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7pPr>
      <a:lvl8pPr marL="999485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8pPr>
      <a:lvl9pPr marL="1142268" algn="l" defTabSz="285567" rtl="0" eaLnBrk="1" latinLnBrk="0" hangingPunct="1">
        <a:defRPr sz="5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20" descr="A map of the united states&#10;&#10;Description automatically generated">
            <a:extLst>
              <a:ext uri="{FF2B5EF4-FFF2-40B4-BE49-F238E27FC236}">
                <a16:creationId xmlns:a16="http://schemas.microsoft.com/office/drawing/2014/main" id="{D26D42B5-73FE-CAB1-1164-A632119A17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4" t="29387" r="7547" b="5467"/>
          <a:stretch/>
        </p:blipFill>
        <p:spPr>
          <a:xfrm>
            <a:off x="3944963" y="422494"/>
            <a:ext cx="2884447" cy="1577838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221" descr="A map of the united states&#10;&#10;Description automatically generated">
            <a:extLst>
              <a:ext uri="{FF2B5EF4-FFF2-40B4-BE49-F238E27FC236}">
                <a16:creationId xmlns:a16="http://schemas.microsoft.com/office/drawing/2014/main" id="{E9C6D329-88F6-78AE-5643-50A8169BD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66" t="22742" r="11323" b="73834"/>
          <a:stretch/>
        </p:blipFill>
        <p:spPr>
          <a:xfrm>
            <a:off x="3983186" y="282385"/>
            <a:ext cx="2808000" cy="87881"/>
          </a:xfrm>
          <a:prstGeom prst="rect">
            <a:avLst/>
          </a:prstGeom>
        </p:spPr>
      </p:pic>
      <p:sp>
        <p:nvSpPr>
          <p:cNvPr id="5" name="TextBox 222">
            <a:extLst>
              <a:ext uri="{FF2B5EF4-FFF2-40B4-BE49-F238E27FC236}">
                <a16:creationId xmlns:a16="http://schemas.microsoft.com/office/drawing/2014/main" id="{0C7866F8-3D28-D23F-94F4-31434FC45C8D}"/>
              </a:ext>
            </a:extLst>
          </p:cNvPr>
          <p:cNvSpPr txBox="1"/>
          <p:nvPr/>
        </p:nvSpPr>
        <p:spPr>
          <a:xfrm>
            <a:off x="-202100" y="42249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" name="TextBox 223">
            <a:extLst>
              <a:ext uri="{FF2B5EF4-FFF2-40B4-BE49-F238E27FC236}">
                <a16:creationId xmlns:a16="http://schemas.microsoft.com/office/drawing/2014/main" id="{12F23E37-D850-2205-D764-E65B9EEE2D3F}"/>
              </a:ext>
            </a:extLst>
          </p:cNvPr>
          <p:cNvSpPr txBox="1"/>
          <p:nvPr/>
        </p:nvSpPr>
        <p:spPr>
          <a:xfrm>
            <a:off x="-202100" y="102050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" name="TextBox 224">
            <a:extLst>
              <a:ext uri="{FF2B5EF4-FFF2-40B4-BE49-F238E27FC236}">
                <a16:creationId xmlns:a16="http://schemas.microsoft.com/office/drawing/2014/main" id="{47E1CCA9-1FE1-AC39-2A65-B2530877FE67}"/>
              </a:ext>
            </a:extLst>
          </p:cNvPr>
          <p:cNvSpPr txBox="1"/>
          <p:nvPr/>
        </p:nvSpPr>
        <p:spPr>
          <a:xfrm>
            <a:off x="-202100" y="15347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8" name="TextBox 225">
            <a:extLst>
              <a:ext uri="{FF2B5EF4-FFF2-40B4-BE49-F238E27FC236}">
                <a16:creationId xmlns:a16="http://schemas.microsoft.com/office/drawing/2014/main" id="{1BF944C8-72B7-EE1A-6F7B-CF42B3774EC5}"/>
              </a:ext>
            </a:extLst>
          </p:cNvPr>
          <p:cNvSpPr txBox="1"/>
          <p:nvPr/>
        </p:nvSpPr>
        <p:spPr>
          <a:xfrm>
            <a:off x="422180" y="197262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" name="TextBox 226">
            <a:extLst>
              <a:ext uri="{FF2B5EF4-FFF2-40B4-BE49-F238E27FC236}">
                <a16:creationId xmlns:a16="http://schemas.microsoft.com/office/drawing/2014/main" id="{E426F851-70D0-C74A-EE11-AF956E60CFE7}"/>
              </a:ext>
            </a:extLst>
          </p:cNvPr>
          <p:cNvSpPr txBox="1"/>
          <p:nvPr/>
        </p:nvSpPr>
        <p:spPr>
          <a:xfrm>
            <a:off x="1258814" y="197262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0" name="TextBox 227">
            <a:extLst>
              <a:ext uri="{FF2B5EF4-FFF2-40B4-BE49-F238E27FC236}">
                <a16:creationId xmlns:a16="http://schemas.microsoft.com/office/drawing/2014/main" id="{27EB65F3-73F5-B07A-A818-9796C53071D9}"/>
              </a:ext>
            </a:extLst>
          </p:cNvPr>
          <p:cNvSpPr txBox="1"/>
          <p:nvPr/>
        </p:nvSpPr>
        <p:spPr>
          <a:xfrm>
            <a:off x="2095448" y="197262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1" name="TextBox 228">
            <a:extLst>
              <a:ext uri="{FF2B5EF4-FFF2-40B4-BE49-F238E27FC236}">
                <a16:creationId xmlns:a16="http://schemas.microsoft.com/office/drawing/2014/main" id="{F8E8BF63-273E-0C12-2314-78FB9D7EA77C}"/>
              </a:ext>
            </a:extLst>
          </p:cNvPr>
          <p:cNvSpPr txBox="1"/>
          <p:nvPr/>
        </p:nvSpPr>
        <p:spPr>
          <a:xfrm>
            <a:off x="6575469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12" name="TextBox 229">
            <a:extLst>
              <a:ext uri="{FF2B5EF4-FFF2-40B4-BE49-F238E27FC236}">
                <a16:creationId xmlns:a16="http://schemas.microsoft.com/office/drawing/2014/main" id="{31D547D6-3E3A-6367-A806-E3B56F1B5A30}"/>
              </a:ext>
            </a:extLst>
          </p:cNvPr>
          <p:cNvSpPr txBox="1"/>
          <p:nvPr/>
        </p:nvSpPr>
        <p:spPr>
          <a:xfrm>
            <a:off x="6033004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3" name="TextBox 230">
            <a:extLst>
              <a:ext uri="{FF2B5EF4-FFF2-40B4-BE49-F238E27FC236}">
                <a16:creationId xmlns:a16="http://schemas.microsoft.com/office/drawing/2014/main" id="{8AF1D376-2A82-A44F-4F2C-5830FEE78451}"/>
              </a:ext>
            </a:extLst>
          </p:cNvPr>
          <p:cNvSpPr txBox="1"/>
          <p:nvPr/>
        </p:nvSpPr>
        <p:spPr>
          <a:xfrm>
            <a:off x="5481012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4" name="TextBox 231">
            <a:extLst>
              <a:ext uri="{FF2B5EF4-FFF2-40B4-BE49-F238E27FC236}">
                <a16:creationId xmlns:a16="http://schemas.microsoft.com/office/drawing/2014/main" id="{28538DD9-DAB7-10B4-2328-9112FCBAC9B9}"/>
              </a:ext>
            </a:extLst>
          </p:cNvPr>
          <p:cNvSpPr txBox="1"/>
          <p:nvPr/>
        </p:nvSpPr>
        <p:spPr>
          <a:xfrm>
            <a:off x="4929020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</a:p>
        </p:txBody>
      </p:sp>
      <p:sp>
        <p:nvSpPr>
          <p:cNvPr id="15" name="TextBox 232">
            <a:extLst>
              <a:ext uri="{FF2B5EF4-FFF2-40B4-BE49-F238E27FC236}">
                <a16:creationId xmlns:a16="http://schemas.microsoft.com/office/drawing/2014/main" id="{9F366357-E9B2-2CA5-1755-68B795391F73}"/>
              </a:ext>
            </a:extLst>
          </p:cNvPr>
          <p:cNvSpPr txBox="1"/>
          <p:nvPr/>
        </p:nvSpPr>
        <p:spPr>
          <a:xfrm>
            <a:off x="4377028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16" name="TextBox 233">
            <a:extLst>
              <a:ext uri="{FF2B5EF4-FFF2-40B4-BE49-F238E27FC236}">
                <a16:creationId xmlns:a16="http://schemas.microsoft.com/office/drawing/2014/main" id="{344C4B38-03CB-55F0-EA16-6F4270C3443B}"/>
              </a:ext>
            </a:extLst>
          </p:cNvPr>
          <p:cNvSpPr txBox="1"/>
          <p:nvPr/>
        </p:nvSpPr>
        <p:spPr>
          <a:xfrm>
            <a:off x="3825036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7" name="TextBox 234">
            <a:extLst>
              <a:ext uri="{FF2B5EF4-FFF2-40B4-BE49-F238E27FC236}">
                <a16:creationId xmlns:a16="http://schemas.microsoft.com/office/drawing/2014/main" id="{BAB5FA82-2A90-06EE-6258-9D203AB1BDB8}"/>
              </a:ext>
            </a:extLst>
          </p:cNvPr>
          <p:cNvSpPr txBox="1"/>
          <p:nvPr/>
        </p:nvSpPr>
        <p:spPr>
          <a:xfrm>
            <a:off x="5211421" y="-41647"/>
            <a:ext cx="3318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[%]</a:t>
            </a:r>
          </a:p>
        </p:txBody>
      </p:sp>
      <p:pic>
        <p:nvPicPr>
          <p:cNvPr id="18" name="Picture 236" descr="A map of the united states&#10;&#10;Description automatically generated">
            <a:extLst>
              <a:ext uri="{FF2B5EF4-FFF2-40B4-BE49-F238E27FC236}">
                <a16:creationId xmlns:a16="http://schemas.microsoft.com/office/drawing/2014/main" id="{1AB615E8-0B17-7B4A-E110-256F4C39CF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3" t="29437" r="7585" b="5850"/>
          <a:stretch/>
        </p:blipFill>
        <p:spPr>
          <a:xfrm>
            <a:off x="268786" y="422493"/>
            <a:ext cx="2927607" cy="1577839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sp>
        <p:nvSpPr>
          <p:cNvPr id="19" name="TextBox 237">
            <a:extLst>
              <a:ext uri="{FF2B5EF4-FFF2-40B4-BE49-F238E27FC236}">
                <a16:creationId xmlns:a16="http://schemas.microsoft.com/office/drawing/2014/main" id="{B6871B03-CD01-1DE9-106B-BECB69B252AC}"/>
              </a:ext>
            </a:extLst>
          </p:cNvPr>
          <p:cNvSpPr txBox="1"/>
          <p:nvPr/>
        </p:nvSpPr>
        <p:spPr>
          <a:xfrm>
            <a:off x="-105958" y="117514"/>
            <a:ext cx="53681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Coarse</a:t>
            </a:r>
          </a:p>
        </p:txBody>
      </p:sp>
      <p:sp>
        <p:nvSpPr>
          <p:cNvPr id="20" name="TextBox 238">
            <a:extLst>
              <a:ext uri="{FF2B5EF4-FFF2-40B4-BE49-F238E27FC236}">
                <a16:creationId xmlns:a16="http://schemas.microsoft.com/office/drawing/2014/main" id="{ED01783E-4F4C-A8C9-3F22-8A910D6F8F90}"/>
              </a:ext>
            </a:extLst>
          </p:cNvPr>
          <p:cNvSpPr txBox="1"/>
          <p:nvPr/>
        </p:nvSpPr>
        <p:spPr>
          <a:xfrm>
            <a:off x="333428" y="117514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Medium</a:t>
            </a:r>
          </a:p>
        </p:txBody>
      </p:sp>
      <p:sp>
        <p:nvSpPr>
          <p:cNvPr id="21" name="TextBox 239">
            <a:extLst>
              <a:ext uri="{FF2B5EF4-FFF2-40B4-BE49-F238E27FC236}">
                <a16:creationId xmlns:a16="http://schemas.microsoft.com/office/drawing/2014/main" id="{6ECAE385-D2E4-A5F8-D03D-40BE92503682}"/>
              </a:ext>
            </a:extLst>
          </p:cNvPr>
          <p:cNvSpPr txBox="1"/>
          <p:nvPr/>
        </p:nvSpPr>
        <p:spPr>
          <a:xfrm>
            <a:off x="806612" y="117514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Medium </a:t>
            </a:r>
          </a:p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22" name="TextBox 240">
            <a:extLst>
              <a:ext uri="{FF2B5EF4-FFF2-40B4-BE49-F238E27FC236}">
                <a16:creationId xmlns:a16="http://schemas.microsoft.com/office/drawing/2014/main" id="{377CE1CC-2AA5-9330-A970-BB92ACF08CEE}"/>
              </a:ext>
            </a:extLst>
          </p:cNvPr>
          <p:cNvSpPr txBox="1"/>
          <p:nvPr/>
        </p:nvSpPr>
        <p:spPr>
          <a:xfrm>
            <a:off x="1279796" y="117514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23" name="TextBox 241">
            <a:extLst>
              <a:ext uri="{FF2B5EF4-FFF2-40B4-BE49-F238E27FC236}">
                <a16:creationId xmlns:a16="http://schemas.microsoft.com/office/drawing/2014/main" id="{89D16ACE-F790-DC3D-1B03-3F9F7A9E10BB}"/>
              </a:ext>
            </a:extLst>
          </p:cNvPr>
          <p:cNvSpPr txBox="1"/>
          <p:nvPr/>
        </p:nvSpPr>
        <p:spPr>
          <a:xfrm>
            <a:off x="1752980" y="117514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Very </a:t>
            </a:r>
          </a:p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fine</a:t>
            </a:r>
          </a:p>
        </p:txBody>
      </p:sp>
      <p:sp>
        <p:nvSpPr>
          <p:cNvPr id="24" name="TextBox 242">
            <a:extLst>
              <a:ext uri="{FF2B5EF4-FFF2-40B4-BE49-F238E27FC236}">
                <a16:creationId xmlns:a16="http://schemas.microsoft.com/office/drawing/2014/main" id="{BD98A7DA-E44F-537E-878D-920D528D2374}"/>
              </a:ext>
            </a:extLst>
          </p:cNvPr>
          <p:cNvSpPr txBox="1"/>
          <p:nvPr/>
        </p:nvSpPr>
        <p:spPr>
          <a:xfrm>
            <a:off x="2226164" y="117514"/>
            <a:ext cx="57061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Organic</a:t>
            </a:r>
          </a:p>
        </p:txBody>
      </p:sp>
      <p:sp>
        <p:nvSpPr>
          <p:cNvPr id="25" name="TextBox 243">
            <a:extLst>
              <a:ext uri="{FF2B5EF4-FFF2-40B4-BE49-F238E27FC236}">
                <a16:creationId xmlns:a16="http://schemas.microsoft.com/office/drawing/2014/main" id="{D91A9B1A-3935-E2D1-6A45-A04DB53FA9AF}"/>
              </a:ext>
            </a:extLst>
          </p:cNvPr>
          <p:cNvSpPr txBox="1"/>
          <p:nvPr/>
        </p:nvSpPr>
        <p:spPr>
          <a:xfrm>
            <a:off x="2699347" y="117514"/>
            <a:ext cx="570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chemeClr val="bg2">
                    <a:lumMod val="50000"/>
                  </a:schemeClr>
                </a:solidFill>
              </a:rPr>
              <a:t>Tropical organic</a:t>
            </a:r>
          </a:p>
        </p:txBody>
      </p:sp>
      <p:sp>
        <p:nvSpPr>
          <p:cNvPr id="26" name="Rectangle 244">
            <a:extLst>
              <a:ext uri="{FF2B5EF4-FFF2-40B4-BE49-F238E27FC236}">
                <a16:creationId xmlns:a16="http://schemas.microsoft.com/office/drawing/2014/main" id="{FD0F6C0C-3187-59C2-B8AB-8CE80E69B405}"/>
              </a:ext>
            </a:extLst>
          </p:cNvPr>
          <p:cNvSpPr/>
          <p:nvPr/>
        </p:nvSpPr>
        <p:spPr>
          <a:xfrm>
            <a:off x="108449" y="41655"/>
            <a:ext cx="108000" cy="108000"/>
          </a:xfrm>
          <a:prstGeom prst="rect">
            <a:avLst/>
          </a:prstGeom>
          <a:solidFill>
            <a:srgbClr val="FFE1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45">
            <a:extLst>
              <a:ext uri="{FF2B5EF4-FFF2-40B4-BE49-F238E27FC236}">
                <a16:creationId xmlns:a16="http://schemas.microsoft.com/office/drawing/2014/main" id="{B9263D22-8B6B-1445-8A0C-5061E90D79EF}"/>
              </a:ext>
            </a:extLst>
          </p:cNvPr>
          <p:cNvSpPr/>
          <p:nvPr/>
        </p:nvSpPr>
        <p:spPr>
          <a:xfrm>
            <a:off x="564734" y="41655"/>
            <a:ext cx="108000" cy="108000"/>
          </a:xfrm>
          <a:prstGeom prst="rect">
            <a:avLst/>
          </a:prstGeom>
          <a:solidFill>
            <a:srgbClr val="680F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46">
            <a:extLst>
              <a:ext uri="{FF2B5EF4-FFF2-40B4-BE49-F238E27FC236}">
                <a16:creationId xmlns:a16="http://schemas.microsoft.com/office/drawing/2014/main" id="{734D8A0F-DA4D-8309-F970-E2530B211CA4}"/>
              </a:ext>
            </a:extLst>
          </p:cNvPr>
          <p:cNvSpPr/>
          <p:nvPr/>
        </p:nvSpPr>
        <p:spPr>
          <a:xfrm>
            <a:off x="1037918" y="41655"/>
            <a:ext cx="108000" cy="108000"/>
          </a:xfrm>
          <a:prstGeom prst="rect">
            <a:avLst/>
          </a:prstGeom>
          <a:solidFill>
            <a:srgbClr val="16FB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47">
            <a:extLst>
              <a:ext uri="{FF2B5EF4-FFF2-40B4-BE49-F238E27FC236}">
                <a16:creationId xmlns:a16="http://schemas.microsoft.com/office/drawing/2014/main" id="{D6D9CBDE-E9C7-3D16-96D4-8E67B270EAE3}"/>
              </a:ext>
            </a:extLst>
          </p:cNvPr>
          <p:cNvSpPr/>
          <p:nvPr/>
        </p:nvSpPr>
        <p:spPr>
          <a:xfrm>
            <a:off x="1511102" y="41655"/>
            <a:ext cx="108000" cy="108000"/>
          </a:xfrm>
          <a:prstGeom prst="rect">
            <a:avLst/>
          </a:prstGeom>
          <a:solidFill>
            <a:srgbClr val="475E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48">
            <a:extLst>
              <a:ext uri="{FF2B5EF4-FFF2-40B4-BE49-F238E27FC236}">
                <a16:creationId xmlns:a16="http://schemas.microsoft.com/office/drawing/2014/main" id="{A7B8CD3B-CE6E-F022-E60D-BF8E98B05737}"/>
              </a:ext>
            </a:extLst>
          </p:cNvPr>
          <p:cNvSpPr/>
          <p:nvPr/>
        </p:nvSpPr>
        <p:spPr>
          <a:xfrm>
            <a:off x="1984286" y="41655"/>
            <a:ext cx="108000" cy="108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249">
            <a:extLst>
              <a:ext uri="{FF2B5EF4-FFF2-40B4-BE49-F238E27FC236}">
                <a16:creationId xmlns:a16="http://schemas.microsoft.com/office/drawing/2014/main" id="{3BA2A2CA-0B12-CD6C-AFDA-1197C74E9C14}"/>
              </a:ext>
            </a:extLst>
          </p:cNvPr>
          <p:cNvSpPr/>
          <p:nvPr/>
        </p:nvSpPr>
        <p:spPr>
          <a:xfrm>
            <a:off x="2457470" y="41655"/>
            <a:ext cx="108000" cy="10800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250">
            <a:extLst>
              <a:ext uri="{FF2B5EF4-FFF2-40B4-BE49-F238E27FC236}">
                <a16:creationId xmlns:a16="http://schemas.microsoft.com/office/drawing/2014/main" id="{457BE35D-A1A5-58C6-2F5E-A07F0ABA918B}"/>
              </a:ext>
            </a:extLst>
          </p:cNvPr>
          <p:cNvSpPr/>
          <p:nvPr/>
        </p:nvSpPr>
        <p:spPr>
          <a:xfrm>
            <a:off x="2930653" y="41655"/>
            <a:ext cx="108000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251">
            <a:extLst>
              <a:ext uri="{FF2B5EF4-FFF2-40B4-BE49-F238E27FC236}">
                <a16:creationId xmlns:a16="http://schemas.microsoft.com/office/drawing/2014/main" id="{3E807561-1BE6-323C-01CD-ACB63198B423}"/>
              </a:ext>
            </a:extLst>
          </p:cNvPr>
          <p:cNvSpPr txBox="1"/>
          <p:nvPr/>
        </p:nvSpPr>
        <p:spPr>
          <a:xfrm>
            <a:off x="3449758" y="42249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4" name="TextBox 252">
            <a:extLst>
              <a:ext uri="{FF2B5EF4-FFF2-40B4-BE49-F238E27FC236}">
                <a16:creationId xmlns:a16="http://schemas.microsoft.com/office/drawing/2014/main" id="{36CCD4FD-C539-D5EE-73D0-29235DA41DB6}"/>
              </a:ext>
            </a:extLst>
          </p:cNvPr>
          <p:cNvSpPr txBox="1"/>
          <p:nvPr/>
        </p:nvSpPr>
        <p:spPr>
          <a:xfrm>
            <a:off x="3449758" y="102050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5" name="TextBox 253">
            <a:extLst>
              <a:ext uri="{FF2B5EF4-FFF2-40B4-BE49-F238E27FC236}">
                <a16:creationId xmlns:a16="http://schemas.microsoft.com/office/drawing/2014/main" id="{E464C751-1730-9A7E-ECC2-2153B2204BBA}"/>
              </a:ext>
            </a:extLst>
          </p:cNvPr>
          <p:cNvSpPr txBox="1"/>
          <p:nvPr/>
        </p:nvSpPr>
        <p:spPr>
          <a:xfrm>
            <a:off x="3449758" y="153471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6" name="TextBox 254">
            <a:extLst>
              <a:ext uri="{FF2B5EF4-FFF2-40B4-BE49-F238E27FC236}">
                <a16:creationId xmlns:a16="http://schemas.microsoft.com/office/drawing/2014/main" id="{99BDB8A4-0494-689D-2507-94CDCEB8D0C2}"/>
              </a:ext>
            </a:extLst>
          </p:cNvPr>
          <p:cNvSpPr txBox="1"/>
          <p:nvPr/>
        </p:nvSpPr>
        <p:spPr>
          <a:xfrm>
            <a:off x="4054988" y="197262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37" name="TextBox 255">
            <a:extLst>
              <a:ext uri="{FF2B5EF4-FFF2-40B4-BE49-F238E27FC236}">
                <a16:creationId xmlns:a16="http://schemas.microsoft.com/office/drawing/2014/main" id="{22C4AD5E-E154-1EAD-C284-141D4E15EB00}"/>
              </a:ext>
            </a:extLst>
          </p:cNvPr>
          <p:cNvSpPr txBox="1"/>
          <p:nvPr/>
        </p:nvSpPr>
        <p:spPr>
          <a:xfrm>
            <a:off x="4891622" y="197262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38" name="TextBox 256">
            <a:extLst>
              <a:ext uri="{FF2B5EF4-FFF2-40B4-BE49-F238E27FC236}">
                <a16:creationId xmlns:a16="http://schemas.microsoft.com/office/drawing/2014/main" id="{64644FAA-9682-8175-4D83-E0FAEBF5AECF}"/>
              </a:ext>
            </a:extLst>
          </p:cNvPr>
          <p:cNvSpPr txBox="1"/>
          <p:nvPr/>
        </p:nvSpPr>
        <p:spPr>
          <a:xfrm>
            <a:off x="5728256" y="197262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39" name="TextBox 258">
            <a:extLst>
              <a:ext uri="{FF2B5EF4-FFF2-40B4-BE49-F238E27FC236}">
                <a16:creationId xmlns:a16="http://schemas.microsoft.com/office/drawing/2014/main" id="{F606AFF2-A448-29EC-8740-4E64AAE7AB72}"/>
              </a:ext>
            </a:extLst>
          </p:cNvPr>
          <p:cNvSpPr txBox="1"/>
          <p:nvPr/>
        </p:nvSpPr>
        <p:spPr>
          <a:xfrm>
            <a:off x="2917168" y="172396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40" name="TextBox 259">
            <a:extLst>
              <a:ext uri="{FF2B5EF4-FFF2-40B4-BE49-F238E27FC236}">
                <a16:creationId xmlns:a16="http://schemas.microsoft.com/office/drawing/2014/main" id="{47CED736-C2A1-36CE-3DF2-F463782B7FF3}"/>
              </a:ext>
            </a:extLst>
          </p:cNvPr>
          <p:cNvSpPr txBox="1"/>
          <p:nvPr/>
        </p:nvSpPr>
        <p:spPr>
          <a:xfrm>
            <a:off x="6543246" y="1723966"/>
            <a:ext cx="22426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41" name="TextBox 260">
            <a:extLst>
              <a:ext uri="{FF2B5EF4-FFF2-40B4-BE49-F238E27FC236}">
                <a16:creationId xmlns:a16="http://schemas.microsoft.com/office/drawing/2014/main" id="{59215346-0A39-CC39-D2D8-603954054EC6}"/>
              </a:ext>
            </a:extLst>
          </p:cNvPr>
          <p:cNvSpPr txBox="1"/>
          <p:nvPr/>
        </p:nvSpPr>
        <p:spPr>
          <a:xfrm>
            <a:off x="4101032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42" name="TextBox 261">
            <a:extLst>
              <a:ext uri="{FF2B5EF4-FFF2-40B4-BE49-F238E27FC236}">
                <a16:creationId xmlns:a16="http://schemas.microsoft.com/office/drawing/2014/main" id="{C7F77EE4-03F2-CE29-7AAC-D2E58CAD0D6F}"/>
              </a:ext>
            </a:extLst>
          </p:cNvPr>
          <p:cNvSpPr txBox="1"/>
          <p:nvPr/>
        </p:nvSpPr>
        <p:spPr>
          <a:xfrm>
            <a:off x="4653024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</a:t>
            </a:r>
          </a:p>
        </p:txBody>
      </p:sp>
      <p:sp>
        <p:nvSpPr>
          <p:cNvPr id="43" name="TextBox 262">
            <a:extLst>
              <a:ext uri="{FF2B5EF4-FFF2-40B4-BE49-F238E27FC236}">
                <a16:creationId xmlns:a16="http://schemas.microsoft.com/office/drawing/2014/main" id="{858257CA-1ABF-6E30-7CB5-A356C4E21C51}"/>
              </a:ext>
            </a:extLst>
          </p:cNvPr>
          <p:cNvSpPr txBox="1"/>
          <p:nvPr/>
        </p:nvSpPr>
        <p:spPr>
          <a:xfrm>
            <a:off x="5205016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44" name="TextBox 263">
            <a:extLst>
              <a:ext uri="{FF2B5EF4-FFF2-40B4-BE49-F238E27FC236}">
                <a16:creationId xmlns:a16="http://schemas.microsoft.com/office/drawing/2014/main" id="{C9DC7499-5DE0-F436-0A8B-A070DEA8096C}"/>
              </a:ext>
            </a:extLst>
          </p:cNvPr>
          <p:cNvSpPr txBox="1"/>
          <p:nvPr/>
        </p:nvSpPr>
        <p:spPr>
          <a:xfrm>
            <a:off x="5757008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45" name="TextBox 264">
            <a:extLst>
              <a:ext uri="{FF2B5EF4-FFF2-40B4-BE49-F238E27FC236}">
                <a16:creationId xmlns:a16="http://schemas.microsoft.com/office/drawing/2014/main" id="{ECD1FCB4-C01C-4739-8CFD-EEF0675DC2CE}"/>
              </a:ext>
            </a:extLst>
          </p:cNvPr>
          <p:cNvSpPr txBox="1"/>
          <p:nvPr/>
        </p:nvSpPr>
        <p:spPr>
          <a:xfrm>
            <a:off x="6309000" y="102915"/>
            <a:ext cx="3541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90</a:t>
            </a:r>
          </a:p>
        </p:txBody>
      </p:sp>
    </p:spTree>
    <p:extLst>
      <p:ext uri="{BB962C8B-B14F-4D97-AF65-F5344CB8AC3E}">
        <p14:creationId xmlns:p14="http://schemas.microsoft.com/office/powerpoint/2010/main" val="13806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2024-06-24T16:28:19Z</dcterms:created>
  <dcterms:modified xsi:type="dcterms:W3CDTF">2025-05-14T22:33:43Z</dcterms:modified>
</cp:coreProperties>
</file>