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858000" cy="594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0BA"/>
    <a:srgbClr val="0000FF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66C20-3FEA-443E-BCC1-249F1D63570C}" v="13" dt="2024-07-25T13:19:45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9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6066C20-3FEA-443E-BCC1-249F1D63570C}"/>
    <pc:docChg chg="undo custSel modSld">
      <pc:chgData name="Fatima Pillosu" userId="a6295d4dc9e22643" providerId="LiveId" clId="{66066C20-3FEA-443E-BCC1-249F1D63570C}" dt="2024-07-25T13:19:52.113" v="162" actId="1036"/>
      <pc:docMkLst>
        <pc:docMk/>
      </pc:docMkLst>
      <pc:sldChg chg="addSp delSp modSp mod">
        <pc:chgData name="Fatima Pillosu" userId="a6295d4dc9e22643" providerId="LiveId" clId="{66066C20-3FEA-443E-BCC1-249F1D63570C}" dt="2024-07-25T13:19:52.113" v="162" actId="1036"/>
        <pc:sldMkLst>
          <pc:docMk/>
          <pc:sldMk cId="43451586" sldId="256"/>
        </pc:sldMkLst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" creationId="{F6B71AFA-5D29-B80C-378E-9843CB74FED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9" creationId="{A6B3E627-31DA-5748-93E2-6805433FE26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0" creationId="{0AB0344D-039C-1675-85FA-6753F543AB7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1" creationId="{9BA0F714-1959-09E6-8BEF-6AB1A1DB87D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2" creationId="{F813703A-0DC3-FCDB-7EB0-899EE88A828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3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4" creationId="{7C17573C-C799-5123-16B2-C86801983E3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5" creationId="{9CCE77C0-E23B-B55F-11DB-74B04A4E98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6" creationId="{88008655-BD2F-CDED-7A90-0047337021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7" creationId="{C124DFF1-487D-5E06-130C-A7A162DA591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8" creationId="{789339E5-7A72-7FB2-0C79-FD1044F529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9" creationId="{A8FF8CEE-E9A6-F65C-F012-68EB740196A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0" creationId="{55FEC7FE-7728-A7DE-98B3-DEB97495E08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1" creationId="{E995B3E1-80A4-5C7B-D7E1-837D27948A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2" creationId="{7874D21D-7052-3C6D-6B41-A681DC9AB4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3" creationId="{33EF2215-1F57-37BF-8335-0D60597BE6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4" creationId="{92861C3B-9FE7-FBB4-1D43-2598BFF98C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6" creationId="{E8F309B4-CCC7-5743-08CE-623687D6B0F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0" creationId="{A8CC62F0-F0F5-BB7C-7090-165827B009E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1" creationId="{224951B6-201A-62C3-DF30-8BED60E209C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2" creationId="{D66BC3B6-6FCC-1F9D-8AAF-BC0A8DF5598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3" creationId="{33A1E241-1F83-A87C-4CB6-350B021471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4" creationId="{7B1D2795-5380-39F2-E4E2-0E9A737183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5" creationId="{E0D9EE54-E630-BE33-8FAF-26B753BD51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6" creationId="{B540D4B0-1565-BB57-E3A6-5A5A72714B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7" creationId="{AA2DCEF9-BC9D-C6FF-2E16-187CC480DE3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8" creationId="{A9DDECDC-ADCB-7C8B-E024-F0847A1C7E3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9" creationId="{1141BE46-0E31-8815-50C9-64F169A8767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0" creationId="{563E7CC2-A585-B58A-1246-799EB33139C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1" creationId="{42DDBF0F-90A6-4F14-C1BE-0D4853D453F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2" creationId="{44F954D5-AAE7-D694-C5EA-9688337428C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3" creationId="{3E15F64D-F4D9-5B58-02C9-393E992A93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4" creationId="{5A9E7597-0FBD-8C84-A3DA-9DD9719216B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5" creationId="{5FCD5A6A-6CE2-E2A2-3D18-E56B4ABD0C9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6" creationId="{E6D6809F-1659-33C1-72A2-D47C851E8EC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7" creationId="{B61C2670-65F0-04A8-84CE-D918EACDF7D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8" creationId="{BEA09D59-5A26-F783-6FDE-9C25DC976B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9" creationId="{ED070E8E-B856-5C68-40DE-2F1F8E95A8E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0" creationId="{EBE83CCF-4885-72C9-6A97-96E948D951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1" creationId="{20B28656-5DB3-65BD-36F4-DBBA967920E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2" creationId="{D8641BE1-6CD9-7E4D-E2CD-2B1456EA84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3" creationId="{7610650F-D3E4-DFA1-716F-0621CD07F22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4" creationId="{0D6BD531-3A87-3742-5A40-070BC09FFDB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6" creationId="{39634027-628E-FD64-26AD-6B48398A0D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9" creationId="{4A0C66AA-527E-FBD3-4EA9-2D8C7A8439E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0" creationId="{53786A25-BF5D-DD4A-11A4-24196734E5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1" creationId="{2A4BE103-7C09-BB50-9A93-95709158774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2" creationId="{24BE8C28-F441-5648-C02C-0B394AAC926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3" creationId="{CDD9B423-DBD5-45AC-045E-CD2DE2C251E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4" creationId="{2BDFC988-6BEE-8F2B-314B-A7C9CC7AE1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5" creationId="{3F6A373D-1512-4A70-DD87-F376AB69B75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6" creationId="{E6C3F952-0914-4C3D-C859-53A44087F7E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7" creationId="{C8AAC689-DD18-D864-5D53-7A644AF75E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8" creationId="{F1B9B417-B98D-CA70-0A56-420E7BB444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9" creationId="{2CD2DA22-BA9E-6BEE-866F-E1237B2A02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0" creationId="{6667EEC8-FBF3-7CDA-86FD-FF3037E44F4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1" creationId="{D3109596-9E20-E94E-3C6A-9DB517257DA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2" creationId="{0992449B-E2BD-5656-FCBA-66DA5579C5B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3" creationId="{FBC7318D-1ADC-03C2-C0AA-599DF73A44A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4" creationId="{5DAF83FA-08B8-C856-1B3B-B496269AADF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5" creationId="{D7F4B012-0B74-C11E-7270-C9B8ECCBCFC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6" creationId="{5C26A753-3727-DC2B-BA3E-D763C511BCF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7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0" creationId="{F6B71AFA-5D29-B80C-378E-9843CB74FED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1" creationId="{A6B3E627-31DA-5748-93E2-6805433FE26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2" creationId="{0AB0344D-039C-1675-85FA-6753F543AB7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3" creationId="{9BA0F714-1959-09E6-8BEF-6AB1A1DB87D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4" creationId="{F813703A-0DC3-FCDB-7EB0-899EE88A828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5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96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7" creationId="{7C17573C-C799-5123-16B2-C86801983E3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8" creationId="{9CCE77C0-E23B-B55F-11DB-74B04A4E98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9" creationId="{88008655-BD2F-CDED-7A90-0047337021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0" creationId="{C124DFF1-487D-5E06-130C-A7A162DA59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1" creationId="{789339E5-7A72-7FB2-0C79-FD1044F529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2" creationId="{A8FF8CEE-E9A6-F65C-F012-68EB740196A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3" creationId="{55FEC7FE-7728-A7DE-98B3-DEB97495E08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4" creationId="{E995B3E1-80A4-5C7B-D7E1-837D27948A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5" creationId="{7874D21D-7052-3C6D-6B41-A681DC9AB4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6" creationId="{33EF2215-1F57-37BF-8335-0D60597BE6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7" creationId="{92861C3B-9FE7-FBB4-1D43-2598BFF98C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8" creationId="{E8F309B4-CCC7-5743-08CE-623687D6B0F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9" creationId="{00BF05C8-6055-5551-6EAC-CFFE56A940F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0" creationId="{6F8093E4-3268-9B0A-086E-F7C01EE3B28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1" creationId="{D2F50BEC-CC57-BE5E-E8F8-16A93360BF1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2" creationId="{74CB9AB9-3B04-1C7D-FA67-4650112AD9B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3" creationId="{29D45CB1-C312-4F40-49BD-7A8DC56B83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4" creationId="{8EB66DCE-6123-F9D2-62DD-6CA3024B587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5" creationId="{E20A3ECD-9042-500D-E822-43BB3A838B7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6" creationId="{8AB7B439-9D18-FD5C-5754-19FD66FE095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7" creationId="{9448AB5A-5518-ECF9-A66D-05D7D471FC1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8" creationId="{DE4AB540-5F74-6029-6341-C9585064B7C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9" creationId="{8A66F6BF-E540-82DD-E4B8-D293D379DC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0" creationId="{EC0EE389-4B7D-2688-438E-8136C55DE1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1" creationId="{1E73637B-7AE2-657A-AF16-54B34FD20C5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2" creationId="{0698E198-8F83-AFA7-54BB-534DC700082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3" creationId="{A58DE3E9-45ED-9AEE-77C3-A2FC7FC7A06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4" creationId="{12709BF2-DBDA-59B0-6498-09A95BA5F43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5" creationId="{1AB9BCFF-7E74-311F-ECE5-7B7AB6A9F2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6" creationId="{EDDE338C-3E58-5E1E-1F55-0680BF68D75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7" creationId="{BDEE40BE-DD74-5499-3156-F476113231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8" creationId="{EC3B262F-F665-BC02-703F-694A8151445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9" creationId="{8FA0611F-E58B-BB6A-5A97-1F507C5C71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0" creationId="{275AD283-E7A8-B677-24D5-E8773130F87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1" creationId="{892F522D-D57B-51D6-49DF-791725269E4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2" creationId="{1F8AE4DD-7FBF-6CAD-A047-8B929DF531D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3" creationId="{7D6A82D8-1C99-D4E8-A8BE-73E4068CA3C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4" creationId="{421711CF-B44C-2382-3130-ED039D6C0CA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5" creationId="{AC8BD3EA-4C38-F224-EC06-FB73E64A186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6" creationId="{FB1316DF-BCEE-4513-237B-A7315FF151A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7" creationId="{EC790F7C-A709-1A6D-5E6D-AF9CB877AC0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8" creationId="{0A59A298-4E81-D1AB-177C-92C87C354E9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9" creationId="{DD438DBE-71D2-C013-8C1D-9FDF4CB039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0" creationId="{DFD21A9A-D406-7E08-F2BE-F9BD2256DFD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3" creationId="{358D5BA2-AC09-E3BE-5925-4E280BF5392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5" creationId="{A8CC62F0-F0F5-BB7C-7090-165827B009E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6" creationId="{224951B6-201A-62C3-DF30-8BED60E209C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7" creationId="{D66BC3B6-6FCC-1F9D-8AAF-BC0A8DF5598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8" creationId="{33A1E241-1F83-A87C-4CB6-350B021471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9" creationId="{7B1D2795-5380-39F2-E4E2-0E9A737183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0" creationId="{E0D9EE54-E630-BE33-8FAF-26B753BD51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1" creationId="{B540D4B0-1565-BB57-E3A6-5A5A72714B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2" creationId="{AA2DCEF9-BC9D-C6FF-2E16-187CC480DE3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3" creationId="{A9DDECDC-ADCB-7C8B-E024-F0847A1C7E3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4" creationId="{1141BE46-0E31-8815-50C9-64F169A8767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5" creationId="{563E7CC2-A585-B58A-1246-799EB33139C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6" creationId="{42DDBF0F-90A6-4F14-C1BE-0D4853D453F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7" creationId="{44F954D5-AAE7-D694-C5EA-9688337428C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8" creationId="{3E15F64D-F4D9-5B58-02C9-393E992A934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9" creationId="{5A9E7597-0FBD-8C84-A3DA-9DD9719216B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0" creationId="{5FCD5A6A-6CE2-E2A2-3D18-E56B4ABD0C9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1" creationId="{E6D6809F-1659-33C1-72A2-D47C851E8EC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2" creationId="{B61C2670-65F0-04A8-84CE-D918EACDF7D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3" creationId="{BEA09D59-5A26-F783-6FDE-9C25DC976B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4" creationId="{ED070E8E-B856-5C68-40DE-2F1F8E95A8E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5" creationId="{EBE83CCF-4885-72C9-6A97-96E948D951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6" creationId="{20B28656-5DB3-65BD-36F4-DBBA967920E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7" creationId="{D8641BE1-6CD9-7E4D-E2CD-2B1456EA84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8" creationId="{7610650F-D3E4-DFA1-716F-0621CD07F22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9" creationId="{0D6BD531-3A87-3742-5A40-070BC09FFDB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1" creationId="{39634027-628E-FD64-26AD-6B48398A0DB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4" creationId="{4A0C66AA-527E-FBD3-4EA9-2D8C7A8439E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5" creationId="{53786A25-BF5D-DD4A-11A4-24196734E5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6" creationId="{2A4BE103-7C09-BB50-9A93-95709158774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7" creationId="{24BE8C28-F441-5648-C02C-0B394AAC926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8" creationId="{CDD9B423-DBD5-45AC-045E-CD2DE2C251E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9" creationId="{2BDFC988-6BEE-8F2B-314B-A7C9CC7AE1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0" creationId="{3F6A373D-1512-4A70-DD87-F376AB69B75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1" creationId="{E6C3F952-0914-4C3D-C859-53A44087F7E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2" creationId="{C8AAC689-DD18-D864-5D53-7A644AF75E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3" creationId="{F1B9B417-B98D-CA70-0A56-420E7BB444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4" creationId="{2CD2DA22-BA9E-6BEE-866F-E1237B2A020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5" creationId="{6667EEC8-FBF3-7CDA-86FD-FF3037E44F4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6" creationId="{D3109596-9E20-E94E-3C6A-9DB517257DA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7" creationId="{0992449B-E2BD-5656-FCBA-66DA5579C5B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8" creationId="{FBC7318D-1ADC-03C2-C0AA-599DF73A44A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9" creationId="{5DAF83FA-08B8-C856-1B3B-B496269AADF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0" creationId="{D7F4B012-0B74-C11E-7270-C9B8ECCBCFC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1" creationId="{5C26A753-3727-DC2B-BA3E-D763C511BCF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2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3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4" creationId="{D0821DE5-733F-B9B2-46F2-3B291C5289E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5" creationId="{2AFA75F4-9320-83AC-F418-AE771A4C791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6" creationId="{E28B8D0E-83FA-08E7-EE28-ADE3FDDFD4A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7" creationId="{88481371-71E7-BED9-B2C5-856F81DF9B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09" creationId="{D0821DE5-733F-B9B2-46F2-3B291C5289E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0" creationId="{2AFA75F4-9320-83AC-F418-AE771A4C791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1" creationId="{E28B8D0E-83FA-08E7-EE28-ADE3FDDFD4A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2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5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6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7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8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9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0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1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2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3" creationId="{D09AEF63-74DC-63CA-A1E4-F1D4516236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8" creationId="{E79373CE-8205-D8C7-9D4B-DFC3302F10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9" creationId="{EAB5A915-6136-B5C4-B57E-95EB94050181}"/>
          </ac:spMkLst>
        </pc:spChg>
        <pc:spChg chg="add del">
          <ac:chgData name="Fatima Pillosu" userId="a6295d4dc9e22643" providerId="LiveId" clId="{66066C20-3FEA-443E-BCC1-249F1D63570C}" dt="2024-07-25T13:17:42.597" v="147" actId="478"/>
          <ac:spMkLst>
            <pc:docMk/>
            <pc:sldMk cId="43451586" sldId="256"/>
            <ac:spMk id="830" creationId="{12BDA158-061F-CC29-D953-919ADC71073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4" creationId="{F6B71AFA-5D29-B80C-378E-9843CB74FED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5" creationId="{A6B3E627-31DA-5748-93E2-6805433FE26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6" creationId="{0AB0344D-039C-1675-85FA-6753F543AB7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7" creationId="{9BA0F714-1959-09E6-8BEF-6AB1A1DB87D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8" creationId="{F813703A-0DC3-FCDB-7EB0-899EE88A828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9" creationId="{549E70A2-1933-2E98-6619-1129780C6B3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0" creationId="{7C17573C-C799-5123-16B2-C86801983E3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1" creationId="{9CCE77C0-E23B-B55F-11DB-74B04A4E98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2" creationId="{88008655-BD2F-CDED-7A90-0047337021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3" creationId="{C124DFF1-487D-5E06-130C-A7A162DA59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4" creationId="{789339E5-7A72-7FB2-0C79-FD1044F529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5" creationId="{A8FF8CEE-E9A6-F65C-F012-68EB740196A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6" creationId="{55FEC7FE-7728-A7DE-98B3-DEB97495E08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7" creationId="{E995B3E1-80A4-5C7B-D7E1-837D27948A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8" creationId="{7874D21D-7052-3C6D-6B41-A681DC9AB4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9" creationId="{33EF2215-1F57-37BF-8335-0D60597BE6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0" creationId="{92861C3B-9FE7-FBB4-1D43-2598BFF98C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1" creationId="{E8F309B4-CCC7-5743-08CE-623687D6B0F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2" creationId="{00BF05C8-6055-5551-6EAC-CFFE56A940F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3" creationId="{6F8093E4-3268-9B0A-086E-F7C01EE3B28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4" creationId="{D2F50BEC-CC57-BE5E-E8F8-16A93360BF1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5" creationId="{74CB9AB9-3B04-1C7D-FA67-4650112AD9B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6" creationId="{29D45CB1-C312-4F40-49BD-7A8DC56B83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7" creationId="{8EB66DCE-6123-F9D2-62DD-6CA3024B587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8" creationId="{E20A3ECD-9042-500D-E822-43BB3A838B7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9" creationId="{8AB7B439-9D18-FD5C-5754-19FD66FE095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0" creationId="{9448AB5A-5518-ECF9-A66D-05D7D471FC1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1" creationId="{DE4AB540-5F74-6029-6341-C9585064B7C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2" creationId="{8A66F6BF-E540-82DD-E4B8-D293D379DC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3" creationId="{EC0EE389-4B7D-2688-438E-8136C55DE1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4" creationId="{1E73637B-7AE2-657A-AF16-54B34FD20C5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5" creationId="{0698E198-8F83-AFA7-54BB-534DC700082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6" creationId="{A58DE3E9-45ED-9AEE-77C3-A2FC7FC7A06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7" creationId="{12709BF2-DBDA-59B0-6498-09A95BA5F43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8" creationId="{1AB9BCFF-7E74-311F-ECE5-7B7AB6A9F2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9" creationId="{EDDE338C-3E58-5E1E-1F55-0680BF68D75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0" creationId="{BDEE40BE-DD74-5499-3156-F476113231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1" creationId="{EC3B262F-F665-BC02-703F-694A8151445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2" creationId="{8FA0611F-E58B-BB6A-5A97-1F507C5C71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3" creationId="{275AD283-E7A8-B677-24D5-E8773130F87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4" creationId="{892F522D-D57B-51D6-49DF-791725269E4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5" creationId="{1F8AE4DD-7FBF-6CAD-A047-8B929DF531D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6" creationId="{7D6A82D8-1C99-D4E8-A8BE-73E4068CA3C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7" creationId="{421711CF-B44C-2382-3130-ED039D6C0CA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8" creationId="{AC8BD3EA-4C38-F224-EC06-FB73E64A186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9" creationId="{FB1316DF-BCEE-4513-237B-A7315FF151A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0" creationId="{EC790F7C-A709-1A6D-5E6D-AF9CB877AC0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1" creationId="{0A59A298-4E81-D1AB-177C-92C87C354E9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2" creationId="{DD438DBE-71D2-C013-8C1D-9FDF4CB039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3" creationId="{DFD21A9A-D406-7E08-F2BE-F9BD2256DFD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6" creationId="{358D5BA2-AC09-E3BE-5925-4E280BF5392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8" creationId="{A8CC62F0-F0F5-BB7C-7090-165827B009E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9" creationId="{224951B6-201A-62C3-DF30-8BED60E209C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0" creationId="{D66BC3B6-6FCC-1F9D-8AAF-BC0A8DF5598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1" creationId="{33A1E241-1F83-A87C-4CB6-350B021471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2" creationId="{7B1D2795-5380-39F2-E4E2-0E9A737183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3" creationId="{E0D9EE54-E630-BE33-8FAF-26B753BD51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4" creationId="{B540D4B0-1565-BB57-E3A6-5A5A72714B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5" creationId="{AA2DCEF9-BC9D-C6FF-2E16-187CC480DE3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6" creationId="{A9DDECDC-ADCB-7C8B-E024-F0847A1C7E3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7" creationId="{1141BE46-0E31-8815-50C9-64F169A8767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8" creationId="{563E7CC2-A585-B58A-1246-799EB33139C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9" creationId="{42DDBF0F-90A6-4F14-C1BE-0D4853D453F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0" creationId="{44F954D5-AAE7-D694-C5EA-9688337428C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1" creationId="{3E15F64D-F4D9-5B58-02C9-393E992A93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2" creationId="{5A9E7597-0FBD-8C84-A3DA-9DD9719216B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3" creationId="{5FCD5A6A-6CE2-E2A2-3D18-E56B4ABD0C9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4" creationId="{E6D6809F-1659-33C1-72A2-D47C851E8EC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5" creationId="{B61C2670-65F0-04A8-84CE-D918EACDF7D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6" creationId="{BEA09D59-5A26-F783-6FDE-9C25DC976B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7" creationId="{ED070E8E-B856-5C68-40DE-2F1F8E95A8E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8" creationId="{EBE83CCF-4885-72C9-6A97-96E948D951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9" creationId="{20B28656-5DB3-65BD-36F4-DBBA967920E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0" creationId="{D8641BE1-6CD9-7E4D-E2CD-2B1456EA84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1" creationId="{7610650F-D3E4-DFA1-716F-0621CD07F22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2" creationId="{0D6BD531-3A87-3742-5A40-070BC09FFDB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4" creationId="{39634027-628E-FD64-26AD-6B48398A0D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7" creationId="{4A0C66AA-527E-FBD3-4EA9-2D8C7A8439E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8" creationId="{53786A25-BF5D-DD4A-11A4-24196734E5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9" creationId="{2A4BE103-7C09-BB50-9A93-95709158774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0" creationId="{24BE8C28-F441-5648-C02C-0B394AAC926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1" creationId="{CDD9B423-DBD5-45AC-045E-CD2DE2C251E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2" creationId="{2BDFC988-6BEE-8F2B-314B-A7C9CC7AE1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3" creationId="{3F6A373D-1512-4A70-DD87-F376AB69B75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4" creationId="{E6C3F952-0914-4C3D-C859-53A44087F7E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5" creationId="{C8AAC689-DD18-D864-5D53-7A644AF75E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6" creationId="{F1B9B417-B98D-CA70-0A56-420E7BB444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7" creationId="{2CD2DA22-BA9E-6BEE-866F-E1237B2A020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8" creationId="{6667EEC8-FBF3-7CDA-86FD-FF3037E44F4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9" creationId="{D3109596-9E20-E94E-3C6A-9DB517257DA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0" creationId="{0992449B-E2BD-5656-FCBA-66DA5579C5B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1" creationId="{FBC7318D-1ADC-03C2-C0AA-599DF73A44A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2" creationId="{5DAF83FA-08B8-C856-1B3B-B496269AADF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3" creationId="{D7F4B012-0B74-C11E-7270-C9B8ECCBCFC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4" creationId="{5C26A753-3727-DC2B-BA3E-D763C511BCF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5" creationId="{E3E51514-1538-439E-5571-DEEECA02B4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6" creationId="{031BE832-D8F6-000A-2840-A8284532E76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7" creationId="{D0821DE5-733F-B9B2-46F2-3B291C5289E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8" creationId="{2AFA75F4-9320-83AC-F418-AE771A4C791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9" creationId="{E28B8D0E-83FA-08E7-EE28-ADE3FDDFD4A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0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3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4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5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6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7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8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9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0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1" creationId="{D09AEF63-74DC-63CA-A1E4-F1D4516236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2" creationId="{40D2BF79-CA13-92D1-FF7D-487B73D9684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6" creationId="{E79373CE-8205-D8C7-9D4B-DFC3302F10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7" creationId="{EAB5A915-6136-B5C4-B57E-95EB9405018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1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2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3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4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5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6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7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8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9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0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1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2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3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4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5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6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7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8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9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0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1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2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3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4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5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6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7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8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9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0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1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2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3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4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5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6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7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8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9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0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1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2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3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4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5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6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7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8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9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0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3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5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6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7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8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9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0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1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2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3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4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5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6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7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8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9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0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1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2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3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4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5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6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7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8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9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1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4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5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6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7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8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9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0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1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2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3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4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5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6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7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8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9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0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1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2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3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4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5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6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7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0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1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2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3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4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5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6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7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8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79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3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4" creationId="{B8BC81AA-8780-825F-72AA-21051D0A97C1}"/>
          </ac:spMkLst>
        </pc:spChg>
        <pc:spChg chg="add del">
          <ac:chgData name="Fatima Pillosu" userId="a6295d4dc9e22643" providerId="LiveId" clId="{66066C20-3FEA-443E-BCC1-249F1D63570C}" dt="2024-07-25T13:18:41.578" v="154" actId="478"/>
          <ac:spMkLst>
            <pc:docMk/>
            <pc:sldMk cId="43451586" sldId="256"/>
            <ac:spMk id="1085" creationId="{F40ECCF6-3F85-4129-05CA-8199BB40EA5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89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0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1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2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3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4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5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6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7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8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9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0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1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2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3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4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5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6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7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8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9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0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1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2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3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4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5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6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7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8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9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0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1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2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3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4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5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6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7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8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9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0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1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2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3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4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5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6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7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8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1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3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4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5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6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7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8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9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0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1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2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3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4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5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6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7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8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9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0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1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2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3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4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5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6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7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9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2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3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4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5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6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7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8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9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0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1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2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3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4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5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6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7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8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9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0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1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2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3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4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5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8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9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0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1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2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3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4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5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6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07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1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2" creationId="{B8BC81AA-8780-825F-72AA-21051D0A97C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6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7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8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9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0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1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2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3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4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5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6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7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8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9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0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1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2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3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4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5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6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7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8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9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0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1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2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3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4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5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6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7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8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9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0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1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2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3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4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5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6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7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8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9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0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1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2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3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4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5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8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0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1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2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3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4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5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6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7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8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9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2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8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9" creationId="{B8BC81AA-8780-825F-72AA-21051D0A97C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3" creationId="{BEC7A8E6-BFC0-2978-394A-75F6F73D4A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4" creationId="{1DB19655-9283-1270-F31A-623A76FF9A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5" creationId="{8AC49248-4395-45CB-5101-0B2968D52C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6" creationId="{222E7DAB-071F-694A-6555-645E0B44DA4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7" creationId="{C8C56C28-8455-6485-DA7D-69414EEF9D7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8" creationId="{7C84446B-1B6A-E30F-B58C-F5F056D894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9" creationId="{248D8118-EF14-1561-1D05-46C15FAC55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0" creationId="{FB7DF2D4-17A7-0CAF-5AE2-E6EBCC7957E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1" creationId="{8840A591-E4A4-087B-BCAE-1557A06983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2" creationId="{D850163E-A5D0-B685-FEB7-C7E8EB0B134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3" creationId="{D5DF1D6C-CDA8-190D-3473-E977923A92E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4" creationId="{63454A0D-B6B9-CEB2-D7FD-FB6B5455330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5" creationId="{C50FFC99-7308-65E7-2479-86CB777CB0B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6" creationId="{05410AB8-D6C8-E5D4-F87C-EF8ED970524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7" creationId="{F376878C-E854-EC0B-5D84-6823605CF4C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8" creationId="{F644A7A1-09E2-57C7-8C29-B5E569F8113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9" creationId="{C6D85AE9-ACF5-B2EF-EEEE-1ABA67A7E2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0" creationId="{AB7FE36C-E4E6-C6A5-DA97-E3C0B814B85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1" creationId="{143F2D1C-7180-5223-4339-04B828BB632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2" creationId="{918ABB2F-097F-5F7B-F760-C1BAE52E83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3" creationId="{72270F03-E27D-6F99-9A4B-0F7DAB6B97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4" creationId="{59E98F6D-860D-BF70-4EC2-64A5FEE0492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5" creationId="{668A3508-4D89-5795-C56B-2D47904BFF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6" creationId="{1EDB25FD-F967-D49E-FAD9-4540B2B7312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7" creationId="{F2E994ED-4B5B-5476-A778-313D2272F34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8" creationId="{F306AB64-4BDA-F14D-D024-8771D0F682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9" creationId="{40E16496-1052-84EC-AA6E-48A5CF66F42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0" creationId="{BA560796-8FB8-A7A8-3B11-0B639816370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1" creationId="{185C1CAE-5128-57EA-BFC2-8A8B5C8ACD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2" creationId="{0DAED771-CD05-A39D-66B7-36A35460FD0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3" creationId="{61518C08-0610-8688-4D03-CDD82F690E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4" creationId="{BB3A9E6E-704C-8F37-D690-B20C61C906E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5" creationId="{CB57FAF9-6FF7-2C91-D702-B07049F8C88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6" creationId="{3CFD9371-C23D-4EEC-AA78-8899211C85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7" creationId="{AD740348-E3AC-0698-7604-365290B32C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8" creationId="{96EC6200-AFD6-6F05-F4C2-B02740490B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9" creationId="{C4039386-CF60-9643-3DE6-8A1D8B4D99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0" creationId="{21F1526A-6F5B-7B4E-3A97-7D428960CA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1" creationId="{DC3E1802-D919-BAB5-84D6-AC602E75293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2" creationId="{65E20AFF-9E82-7ED3-7A2A-471B7BA1B8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3" creationId="{C3AA5FE2-7BC0-EB97-FA4F-57E77A2FDD9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4" creationId="{306CA028-B14A-587E-4EF7-A89F122FF25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5" creationId="{3F27B660-A9AD-9256-CB0E-347B4C0852C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6" creationId="{03208E48-7CCA-98F8-8E41-E3715304BD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7" creationId="{6991B3BC-4A89-DDCE-C8FD-97D5BB5077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8" creationId="{D69624F1-DFCF-54E2-BC58-C368DEA730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9" creationId="{323261E7-CDDB-617D-FECE-B73709E774B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0" creationId="{83B4A15F-2BC2-2058-0B1D-5F64B8379F6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1" creationId="{184E9A30-D608-CFC4-5F41-A65CB1F0E8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2" creationId="{98DBB6F4-CB90-1E72-06F4-384EF953FCA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5" creationId="{A5E62AC1-F95A-A83E-174A-A397B946C2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7" creationId="{28E288B3-53D6-8A2A-803F-C8356282A9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8" creationId="{C81BEB9E-CF32-2ACF-E8A3-AA25A2FB2C9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9" creationId="{C1B97990-05A5-BF36-DBD7-1340E6C98B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0" creationId="{F5307161-0FD4-14F9-1842-C3EBD81AE9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1" creationId="{8DC914CB-0832-A3CF-047C-C3B8FBEF08F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2" creationId="{58B2823F-1DF1-440E-E51C-367025C986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3" creationId="{72246508-EE04-19B8-021A-ECAE7D8DEF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4" creationId="{ED8B2B80-4807-A468-6F32-E445928BCA6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5" creationId="{61BC8862-E098-E415-388E-EE379C1D881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6" creationId="{196ACA54-197C-B826-3CC1-971A5CB9742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7" creationId="{287DCA10-5019-4DCB-8DA2-59E264A3B8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8" creationId="{E41E4E80-453A-8A5D-6353-555C7660718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9" creationId="{D0731246-6F49-C11F-7033-FF94E16416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0" creationId="{4E9E5BF8-AB3D-412D-4A26-EE61F2CC1E7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1" creationId="{0739ADA2-74FE-2ED7-C34A-FC8EBD443C7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2" creationId="{00CCE9A7-47BA-5162-7D86-9AE88D342E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3" creationId="{E6302FE5-8F6D-64A0-2037-0C3DDAD7B97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4" creationId="{63DB60AF-4A44-BE93-02D3-CDA77956B5F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5" creationId="{70B25CBD-0AD5-C911-401B-02430C454B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6" creationId="{9C5C2BC9-5BFD-82F2-35CF-D3FFDC41539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7" creationId="{088823C8-4E39-8301-6C6D-33A93FDA62E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8" creationId="{8CAD96B3-3A98-4CC3-ADEB-47BB77C9B1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9" creationId="{2B90694B-7872-6C95-2BAB-AC1DCEEF700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0" creationId="{210CC45D-5604-4D04-C89D-B86E0A5703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1" creationId="{C82CF265-DA33-8D1F-4762-CC2CC75D8A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3" creationId="{99CE0813-6063-A67E-7647-C75857B40B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6" creationId="{27473D3D-5CBA-FFCC-A510-580B02810B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7" creationId="{D7131933-AD5D-8CFF-B63D-0E6509EB9E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8" creationId="{FFC6DFDC-4984-8529-7954-1785910C14A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9" creationId="{B8B4F48A-3436-7F14-8C4C-43F4018C0A3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0" creationId="{B8B31EBE-2E61-337B-CD2E-380C5A025FA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1" creationId="{FB3C06D2-82FB-01FA-6CA1-C4EAEBBBFEF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2" creationId="{EC779CDC-A1E1-8742-E11A-16757BF614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3" creationId="{5397BEDC-79E4-9FEA-3E65-C6784C40D02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4" creationId="{45F1AB39-AF2F-3D95-3795-7E2E031C0D1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5" creationId="{33FC9C4B-9D49-8033-1270-83B23FF856B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6" creationId="{16A191E5-596D-8688-8AC7-A20CD1449D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7" creationId="{0A59BAE6-4808-3DD0-F367-DA9A57162F7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8" creationId="{614357AC-CF7C-4228-7412-90695FD3FE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9" creationId="{DE0BFCA0-DB16-CFCF-03F7-E991C282E29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0" creationId="{405458FA-1C25-5CCA-DD79-1892C76F8A7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1" creationId="{E0FBACF8-A12B-BBC6-43F0-A1E30F7EFC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2" creationId="{FA4F217E-E590-4A91-0D06-B9A8F69B77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3" creationId="{21ACC123-6B71-2407-BB17-8D021B0D50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4" creationId="{0DEDF5A1-09C3-DEB0-4937-312D382CBB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5" creationId="{250BAE00-58AB-7BF9-17D0-DE1353AFB0D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6" creationId="{165CF843-A82E-E00F-9BCF-957C7DA5A6D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7" creationId="{CDEA8D85-DF7C-E166-5E76-62A19394AB9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8" creationId="{418AB5B6-C1E1-01BB-495A-427B9A7DE8C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9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2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3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4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5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6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7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8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9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60" creationId="{670C733F-3684-EEC1-5B24-3E89AE3FFA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1" creationId="{06EB1845-5312-B21D-DF3E-3F9DDA1A666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5" creationId="{23429C4C-8E68-9AA8-0465-FA12F88BDC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6" creationId="{B8BC81AA-8780-825F-72AA-21051D0A97C1}"/>
          </ac:spMkLst>
        </pc:spChg>
        <pc:grpChg chg="del">
          <ac:chgData name="Fatima Pillosu" userId="a6295d4dc9e22643" providerId="LiveId" clId="{66066C20-3FEA-443E-BCC1-249F1D63570C}" dt="2024-07-25T13:13:30.839" v="0" actId="21"/>
          <ac:grpSpMkLst>
            <pc:docMk/>
            <pc:sldMk cId="43451586" sldId="256"/>
            <ac:grpSpMk id="798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7:44.262" v="148" actId="21"/>
          <ac:grpSpMkLst>
            <pc:docMk/>
            <pc:sldMk cId="43451586" sldId="256"/>
            <ac:grpSpMk id="813" creationId="{A0618D8A-7DD9-D8EE-92C1-11FF3BD941D5}"/>
          </ac:grpSpMkLst>
        </pc:grpChg>
        <pc:grpChg chg="add mod">
          <ac:chgData name="Fatima Pillosu" userId="a6295d4dc9e22643" providerId="LiveId" clId="{66066C20-3FEA-443E-BCC1-249F1D63570C}" dt="2024-07-25T13:17:56.755" v="149"/>
          <ac:grpSpMkLst>
            <pc:docMk/>
            <pc:sldMk cId="43451586" sldId="256"/>
            <ac:grpSpMk id="941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8:43.787" v="155" actId="21"/>
          <ac:grpSpMkLst>
            <pc:docMk/>
            <pc:sldMk cId="43451586" sldId="256"/>
            <ac:grpSpMk id="1068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03.370" v="157" actId="21"/>
          <ac:grpSpMkLst>
            <pc:docMk/>
            <pc:sldMk cId="43451586" sldId="256"/>
            <ac:grpSpMk id="1196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21.434" v="159" actId="21"/>
          <ac:grpSpMkLst>
            <pc:docMk/>
            <pc:sldMk cId="43451586" sldId="256"/>
            <ac:grpSpMk id="1323" creationId="{F6242983-CDD2-F949-6907-431DB5EDAE8E}"/>
          </ac:grpSpMkLst>
        </pc:grpChg>
        <pc:grpChg chg="add mod">
          <ac:chgData name="Fatima Pillosu" userId="a6295d4dc9e22643" providerId="LiveId" clId="{66066C20-3FEA-443E-BCC1-249F1D63570C}" dt="2024-07-25T13:19:52.113" v="162" actId="1036"/>
          <ac:grpSpMkLst>
            <pc:docMk/>
            <pc:sldMk cId="43451586" sldId="256"/>
            <ac:grpSpMk id="1450" creationId="{F6242983-CDD2-F949-6907-431DB5EDAE8E}"/>
          </ac:grpSpMkLst>
        </pc:grp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2" creationId="{B9A4A0B2-7CE8-807A-7D42-59FD74AC158E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3" creationId="{73CAFFB5-7EFE-E980-95EF-9FAD04069007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5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5" creationId="{B9A4A0B2-7CE8-807A-7D42-59FD74AC158E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3" creationId="{259E5FA4-D93C-D567-F4CC-11FAF951FD8F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65" creationId="{95637F64-7F7A-8E2F-2912-CFA21DBA6F6D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8" creationId="{73CAFFB5-7EFE-E980-95EF-9FAD04069007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9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44" creationId="{259E5FA4-D93C-D567-F4CC-11FAF951FD8F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3:43.042" v="1"/>
          <ac:picMkLst>
            <pc:docMk/>
            <pc:sldMk cId="43451586" sldId="256"/>
            <ac:picMk id="814" creationId="{57CEB5DD-105C-1520-0B60-0C5B46232D16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827" creationId="{95B25774-144F-ED37-0F77-4BD1F3D23CF5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1" creationId="{B9A4A0B2-7CE8-807A-7D42-59FD74AC158E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2" creationId="{73CAFFB5-7EFE-E980-95EF-9FAD04069007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3" creationId="{F62342E9-CC25-8393-C713-DA59C3D90811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87" creationId="{259E5FA4-D93C-D567-F4CC-11FAF951FD8F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13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42" creationId="{57CEB5DD-105C-1520-0B60-0C5B46232D16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55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8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9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60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14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40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8:18.334" v="150"/>
          <ac:picMkLst>
            <pc:docMk/>
            <pc:sldMk cId="43451586" sldId="256"/>
            <ac:picMk id="1069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82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6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7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8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42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68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00.269" v="156"/>
          <ac:picMkLst>
            <pc:docMk/>
            <pc:sldMk cId="43451586" sldId="256"/>
            <ac:picMk id="1197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210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3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4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5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69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14.211" v="158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337" creationId="{CA88E55D-52DB-40EF-9ACC-F5F61E228B3D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0" creationId="{0F3578BC-7710-AB6B-F28B-7B49C283CE58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1" creationId="{8EE4491B-7654-8960-05AF-20FE6A197A39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2" creationId="{98E790EA-0040-310C-474C-5A547AC3F814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96" creationId="{D96E7EE9-C790-BA49-E8E1-4DFB80A39E5E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22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45.898" v="160"/>
          <ac:picMkLst>
            <pc:docMk/>
            <pc:sldMk cId="43451586" sldId="256"/>
            <ac:picMk id="1451" creationId="{725294B6-1D3A-3D47-BB27-E307953888A0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64" creationId="{CA88E55D-52DB-40EF-9ACC-F5F61E228B3D}"/>
          </ac:picMkLst>
        </pc:pic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6" creationId="{C9FEFF1C-BA4E-8DE0-D135-1B87734177E8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1" creationId="{B0C963F5-716B-06BD-2613-304F6902AA5B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7" creationId="{75B337C4-0287-72DA-F2E3-61A8BEB757D3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8" creationId="{22E0DD79-CD88-1652-BF93-9261B6DEDD16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1" creationId="{96F38F1E-27F4-5D15-9110-F41E8C5D158C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2" creationId="{B0C963F5-716B-06BD-2613-304F6902AA5B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2" creationId="{75B337C4-0287-72DA-F2E3-61A8BEB757D3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3" creationId="{22E0DD79-CD88-1652-BF93-9261B6DEDD16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5" creationId="{C9FEFF1C-BA4E-8DE0-D135-1B87734177E8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6" creationId="{5E06CAD1-ACBF-2EB4-126A-7FB8DE3FAD1F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4" creationId="{96F38F1E-27F4-5D15-9110-F41E8C5D158C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5" creationId="{B0C963F5-716B-06BD-2613-304F6902AA5B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5" creationId="{75B337C4-0287-72DA-F2E3-61A8BEB757D3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6" creationId="{22E0DD79-CD88-1652-BF93-9261B6DEDD16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3" creationId="{C9FEFF1C-BA4E-8DE0-D135-1B87734177E8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4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1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2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2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3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0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1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39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40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0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1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8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9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6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7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6" creationId="{C1CBE671-EA88-1BDA-7B1A-3B8909E331F4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3" creationId="{82BAF52A-43EA-0E6E-6326-2D61E84BF783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4" creationId="{62156B78-8903-EB16-3572-882822C6CA06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4" creationId="{353FB85C-2653-96CB-7004-3E76536DEB9A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5" creationId="{33E479FE-6D38-506F-67D0-1CB8D86BF86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2" creationId="{5315B735-D63F-0AD3-9A4A-7ED4E80723F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3" creationId="{C1CBE671-EA88-1BDA-7B1A-3B8909E331F4}"/>
          </ac:cxnSpMkLst>
        </pc:cxnChg>
      </pc:sldChg>
    </pc:docChg>
  </pc:docChgLst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9T23:31:54.271" v="2304" actId="14100"/>
      <pc:docMkLst>
        <pc:docMk/>
      </pc:docMkLst>
      <pc:sldChg chg="addSp delSp modSp mod">
        <pc:chgData name="Fatima Pillosu" userId="a6295d4dc9e22643" providerId="LiveId" clId="{1D6CBF78-2251-4D85-B3DB-E7425FCA0324}" dt="2024-06-29T23:31:54.271" v="2304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6:41.224" v="2161" actId="1582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9T23:25:24.345" v="2286" actId="207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9T23:25:17.559" v="2285" actId="207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8:50.778" v="2177" actId="1076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 ord modCrop">
          <ac:chgData name="Fatima Pillosu" userId="a6295d4dc9e22643" providerId="LiveId" clId="{1D6CBF78-2251-4D85-B3DB-E7425FCA0324}" dt="2024-06-29T23:30:33.920" v="2287" actId="478"/>
          <ac:picMkLst>
            <pc:docMk/>
            <pc:sldMk cId="43451586" sldId="256"/>
            <ac:picMk id="3" creationId="{80B2AEEE-8EAC-CDF3-49E9-3972D0BC36D9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 ord modCrop">
          <ac:chgData name="Fatima Pillosu" userId="a6295d4dc9e22643" providerId="LiveId" clId="{1D6CBF78-2251-4D85-B3DB-E7425FCA0324}" dt="2024-06-29T23:21:52.435" v="2263" actId="167"/>
          <ac:picMkLst>
            <pc:docMk/>
            <pc:sldMk cId="43451586" sldId="256"/>
            <ac:picMk id="25" creationId="{B9A4A0B2-7CE8-807A-7D42-59FD74AC158E}"/>
          </ac:picMkLst>
        </pc:picChg>
        <pc:picChg chg="add mod modCrop">
          <ac:chgData name="Fatima Pillosu" userId="a6295d4dc9e22643" providerId="LiveId" clId="{1D6CBF78-2251-4D85-B3DB-E7425FCA0324}" dt="2024-06-29T23:31:30.069" v="2300" actId="1076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9T23:21:56.688" v="2264" actId="478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mod">
          <ac:chgData name="Fatima Pillosu" userId="a6295d4dc9e22643" providerId="LiveId" clId="{1D6CBF78-2251-4D85-B3DB-E7425FCA0324}" dt="2024-06-29T23:31:54.271" v="2304" actId="14100"/>
          <ac:cxnSpMkLst>
            <pc:docMk/>
            <pc:sldMk cId="43451586" sldId="256"/>
            <ac:cxnSpMk id="6" creationId="{C9FEFF1C-BA4E-8DE0-D135-1B87734177E8}"/>
          </ac:cxnSpMkLst>
        </pc:cxnChg>
        <pc:cxnChg chg="add mod ord">
          <ac:chgData name="Fatima Pillosu" userId="a6295d4dc9e22643" providerId="LiveId" clId="{1D6CBF78-2251-4D85-B3DB-E7425FCA0324}" dt="2024-06-29T23:31:43.743" v="2302" actId="14100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72195"/>
            <a:ext cx="5829300" cy="206814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20099"/>
            <a:ext cx="5143500" cy="143422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7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6272"/>
            <a:ext cx="1478756" cy="503423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6272"/>
            <a:ext cx="4350544" cy="503423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1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39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80983"/>
            <a:ext cx="5915025" cy="247105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975411"/>
            <a:ext cx="5915025" cy="129946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81363"/>
            <a:ext cx="2914650" cy="37691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81363"/>
            <a:ext cx="2914650" cy="37691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91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274"/>
            <a:ext cx="5915025" cy="114820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56229"/>
            <a:ext cx="2901255" cy="7136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69905"/>
            <a:ext cx="2901255" cy="31916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56229"/>
            <a:ext cx="2915543" cy="7136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69905"/>
            <a:ext cx="2915543" cy="31916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32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54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3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028"/>
            <a:ext cx="2211884" cy="13860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55313"/>
            <a:ext cx="3471863" cy="422155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2127"/>
            <a:ext cx="2211884" cy="33016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7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028"/>
            <a:ext cx="2211884" cy="13860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55313"/>
            <a:ext cx="3471863" cy="422155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2127"/>
            <a:ext cx="2211884" cy="33016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9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6274"/>
            <a:ext cx="5915025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81363"/>
            <a:ext cx="5915025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05895"/>
            <a:ext cx="154305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05895"/>
            <a:ext cx="2314575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05895"/>
            <a:ext cx="1543050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0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F3578BC-7710-AB6B-F28B-7B49C283C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754" r="345" b="14944"/>
          <a:stretch/>
        </p:blipFill>
        <p:spPr>
          <a:xfrm>
            <a:off x="2802686" y="687276"/>
            <a:ext cx="3978974" cy="1386073"/>
          </a:xfrm>
          <a:prstGeom prst="rect">
            <a:avLst/>
          </a:prstGeom>
        </p:spPr>
      </p:pic>
      <p:pic>
        <p:nvPicPr>
          <p:cNvPr id="1341" name="Picture 687" descr="A graph showing the number of flood reports&#10;&#10;Description automatically generated">
            <a:extLst>
              <a:ext uri="{FF2B5EF4-FFF2-40B4-BE49-F238E27FC236}">
                <a16:creationId xmlns:a16="http://schemas.microsoft.com/office/drawing/2014/main" id="{8EE4491B-7654-8960-05AF-20FE6A197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99" b="9524"/>
          <a:stretch/>
        </p:blipFill>
        <p:spPr>
          <a:xfrm>
            <a:off x="263386" y="792323"/>
            <a:ext cx="1755913" cy="1400552"/>
          </a:xfrm>
          <a:prstGeom prst="rect">
            <a:avLst/>
          </a:prstGeom>
        </p:spPr>
      </p:pic>
      <p:pic>
        <p:nvPicPr>
          <p:cNvPr id="1342" name="Picture 688" descr="A map of the united states&#10;&#10;Description automatically generated">
            <a:extLst>
              <a:ext uri="{FF2B5EF4-FFF2-40B4-BE49-F238E27FC236}">
                <a16:creationId xmlns:a16="http://schemas.microsoft.com/office/drawing/2014/main" id="{98E790EA-0040-310C-474C-5A547AC3F8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29174" r="7559" b="5437"/>
          <a:stretch/>
        </p:blipFill>
        <p:spPr>
          <a:xfrm>
            <a:off x="253010" y="3613319"/>
            <a:ext cx="3440061" cy="18821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343" name="TextBox 689">
            <a:extLst>
              <a:ext uri="{FF2B5EF4-FFF2-40B4-BE49-F238E27FC236}">
                <a16:creationId xmlns:a16="http://schemas.microsoft.com/office/drawing/2014/main" id="{BEC7A8E6-BFC0-2978-394A-75F6F73D4AF4}"/>
              </a:ext>
            </a:extLst>
          </p:cNvPr>
          <p:cNvSpPr txBox="1"/>
          <p:nvPr/>
        </p:nvSpPr>
        <p:spPr>
          <a:xfrm>
            <a:off x="-215851" y="365734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344" name="TextBox 690">
            <a:extLst>
              <a:ext uri="{FF2B5EF4-FFF2-40B4-BE49-F238E27FC236}">
                <a16:creationId xmlns:a16="http://schemas.microsoft.com/office/drawing/2014/main" id="{1DB19655-9283-1270-F31A-623A76FF9AF6}"/>
              </a:ext>
            </a:extLst>
          </p:cNvPr>
          <p:cNvSpPr txBox="1"/>
          <p:nvPr/>
        </p:nvSpPr>
        <p:spPr>
          <a:xfrm>
            <a:off x="-215851" y="435382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345" name="TextBox 691">
            <a:extLst>
              <a:ext uri="{FF2B5EF4-FFF2-40B4-BE49-F238E27FC236}">
                <a16:creationId xmlns:a16="http://schemas.microsoft.com/office/drawing/2014/main" id="{8AC49248-4395-45CB-5101-0B2968D52CF4}"/>
              </a:ext>
            </a:extLst>
          </p:cNvPr>
          <p:cNvSpPr txBox="1"/>
          <p:nvPr/>
        </p:nvSpPr>
        <p:spPr>
          <a:xfrm>
            <a:off x="-215851" y="496118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346" name="TextBox 692">
            <a:extLst>
              <a:ext uri="{FF2B5EF4-FFF2-40B4-BE49-F238E27FC236}">
                <a16:creationId xmlns:a16="http://schemas.microsoft.com/office/drawing/2014/main" id="{222E7DAB-071F-694A-6555-645E0B44DA46}"/>
              </a:ext>
            </a:extLst>
          </p:cNvPr>
          <p:cNvSpPr txBox="1"/>
          <p:nvPr/>
        </p:nvSpPr>
        <p:spPr>
          <a:xfrm>
            <a:off x="466021" y="546106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347" name="TextBox 693">
            <a:extLst>
              <a:ext uri="{FF2B5EF4-FFF2-40B4-BE49-F238E27FC236}">
                <a16:creationId xmlns:a16="http://schemas.microsoft.com/office/drawing/2014/main" id="{C8C56C28-8455-6485-DA7D-69414EEF9D78}"/>
              </a:ext>
            </a:extLst>
          </p:cNvPr>
          <p:cNvSpPr txBox="1"/>
          <p:nvPr/>
        </p:nvSpPr>
        <p:spPr>
          <a:xfrm>
            <a:off x="1447849" y="546106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348" name="TextBox 694">
            <a:extLst>
              <a:ext uri="{FF2B5EF4-FFF2-40B4-BE49-F238E27FC236}">
                <a16:creationId xmlns:a16="http://schemas.microsoft.com/office/drawing/2014/main" id="{7C84446B-1B6A-E30F-B58C-F5F056D89468}"/>
              </a:ext>
            </a:extLst>
          </p:cNvPr>
          <p:cNvSpPr txBox="1"/>
          <p:nvPr/>
        </p:nvSpPr>
        <p:spPr>
          <a:xfrm>
            <a:off x="2444021" y="546106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349" name="TextBox 696">
            <a:extLst>
              <a:ext uri="{FF2B5EF4-FFF2-40B4-BE49-F238E27FC236}">
                <a16:creationId xmlns:a16="http://schemas.microsoft.com/office/drawing/2014/main" id="{248D8118-EF14-1561-1D05-46C15FAC553F}"/>
              </a:ext>
            </a:extLst>
          </p:cNvPr>
          <p:cNvSpPr txBox="1"/>
          <p:nvPr/>
        </p:nvSpPr>
        <p:spPr>
          <a:xfrm>
            <a:off x="2332594" y="77016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0" name="TextBox 697">
            <a:extLst>
              <a:ext uri="{FF2B5EF4-FFF2-40B4-BE49-F238E27FC236}">
                <a16:creationId xmlns:a16="http://schemas.microsoft.com/office/drawing/2014/main" id="{FB7DF2D4-17A7-0CAF-5AE2-E6EBCC7957E3}"/>
              </a:ext>
            </a:extLst>
          </p:cNvPr>
          <p:cNvSpPr txBox="1"/>
          <p:nvPr/>
        </p:nvSpPr>
        <p:spPr>
          <a:xfrm>
            <a:off x="2332594" y="100490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1" name="TextBox 698">
            <a:extLst>
              <a:ext uri="{FF2B5EF4-FFF2-40B4-BE49-F238E27FC236}">
                <a16:creationId xmlns:a16="http://schemas.microsoft.com/office/drawing/2014/main" id="{8840A591-E4A4-087B-BCAE-1557A069833F}"/>
              </a:ext>
            </a:extLst>
          </p:cNvPr>
          <p:cNvSpPr txBox="1"/>
          <p:nvPr/>
        </p:nvSpPr>
        <p:spPr>
          <a:xfrm>
            <a:off x="2332594" y="123965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2" name="TextBox 699">
            <a:extLst>
              <a:ext uri="{FF2B5EF4-FFF2-40B4-BE49-F238E27FC236}">
                <a16:creationId xmlns:a16="http://schemas.microsoft.com/office/drawing/2014/main" id="{D850163E-A5D0-B685-FEB7-C7E8EB0B1345}"/>
              </a:ext>
            </a:extLst>
          </p:cNvPr>
          <p:cNvSpPr txBox="1"/>
          <p:nvPr/>
        </p:nvSpPr>
        <p:spPr>
          <a:xfrm>
            <a:off x="2332594" y="147440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3" name="TextBox 700">
            <a:extLst>
              <a:ext uri="{FF2B5EF4-FFF2-40B4-BE49-F238E27FC236}">
                <a16:creationId xmlns:a16="http://schemas.microsoft.com/office/drawing/2014/main" id="{D5DF1D6C-CDA8-190D-3473-E977923A92E2}"/>
              </a:ext>
            </a:extLst>
          </p:cNvPr>
          <p:cNvSpPr txBox="1"/>
          <p:nvPr/>
        </p:nvSpPr>
        <p:spPr>
          <a:xfrm>
            <a:off x="2332594" y="17091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4" name="TextBox 701">
            <a:extLst>
              <a:ext uri="{FF2B5EF4-FFF2-40B4-BE49-F238E27FC236}">
                <a16:creationId xmlns:a16="http://schemas.microsoft.com/office/drawing/2014/main" id="{63454A0D-B6B9-CEB2-D7FD-FB6B54553304}"/>
              </a:ext>
            </a:extLst>
          </p:cNvPr>
          <p:cNvSpPr txBox="1"/>
          <p:nvPr/>
        </p:nvSpPr>
        <p:spPr>
          <a:xfrm>
            <a:off x="2254315" y="1943899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5" name="TextBox 702">
            <a:extLst>
              <a:ext uri="{FF2B5EF4-FFF2-40B4-BE49-F238E27FC236}">
                <a16:creationId xmlns:a16="http://schemas.microsoft.com/office/drawing/2014/main" id="{C50FFC99-7308-65E7-2479-86CB777CB0B2}"/>
              </a:ext>
            </a:extLst>
          </p:cNvPr>
          <p:cNvSpPr txBox="1"/>
          <p:nvPr/>
        </p:nvSpPr>
        <p:spPr>
          <a:xfrm rot="19800000">
            <a:off x="2673611" y="2083519"/>
            <a:ext cx="53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6" name="TextBox 703">
            <a:extLst>
              <a:ext uri="{FF2B5EF4-FFF2-40B4-BE49-F238E27FC236}">
                <a16:creationId xmlns:a16="http://schemas.microsoft.com/office/drawing/2014/main" id="{05410AB8-D6C8-E5D4-F87C-EF8ED9705249}"/>
              </a:ext>
            </a:extLst>
          </p:cNvPr>
          <p:cNvSpPr txBox="1"/>
          <p:nvPr/>
        </p:nvSpPr>
        <p:spPr>
          <a:xfrm rot="19800000">
            <a:off x="3044941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7" name="TextBox 704">
            <a:extLst>
              <a:ext uri="{FF2B5EF4-FFF2-40B4-BE49-F238E27FC236}">
                <a16:creationId xmlns:a16="http://schemas.microsoft.com/office/drawing/2014/main" id="{F376878C-E854-EC0B-5D84-6823605CF4C2}"/>
              </a:ext>
            </a:extLst>
          </p:cNvPr>
          <p:cNvSpPr txBox="1"/>
          <p:nvPr/>
        </p:nvSpPr>
        <p:spPr>
          <a:xfrm rot="19800000">
            <a:off x="3343263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8" name="TextBox 705">
            <a:extLst>
              <a:ext uri="{FF2B5EF4-FFF2-40B4-BE49-F238E27FC236}">
                <a16:creationId xmlns:a16="http://schemas.microsoft.com/office/drawing/2014/main" id="{F644A7A1-09E2-57C7-8C29-B5E569F8113D}"/>
              </a:ext>
            </a:extLst>
          </p:cNvPr>
          <p:cNvSpPr txBox="1"/>
          <p:nvPr/>
        </p:nvSpPr>
        <p:spPr>
          <a:xfrm rot="19800000">
            <a:off x="3641585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59" name="TextBox 706">
            <a:extLst>
              <a:ext uri="{FF2B5EF4-FFF2-40B4-BE49-F238E27FC236}">
                <a16:creationId xmlns:a16="http://schemas.microsoft.com/office/drawing/2014/main" id="{C6D85AE9-ACF5-B2EF-EEEE-1ABA67A7E2BF}"/>
              </a:ext>
            </a:extLst>
          </p:cNvPr>
          <p:cNvSpPr txBox="1"/>
          <p:nvPr/>
        </p:nvSpPr>
        <p:spPr>
          <a:xfrm rot="19800000">
            <a:off x="3939907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0" name="TextBox 707">
            <a:extLst>
              <a:ext uri="{FF2B5EF4-FFF2-40B4-BE49-F238E27FC236}">
                <a16:creationId xmlns:a16="http://schemas.microsoft.com/office/drawing/2014/main" id="{AB7FE36C-E4E6-C6A5-DA97-E3C0B814B85E}"/>
              </a:ext>
            </a:extLst>
          </p:cNvPr>
          <p:cNvSpPr txBox="1"/>
          <p:nvPr/>
        </p:nvSpPr>
        <p:spPr>
          <a:xfrm rot="19800000">
            <a:off x="4238229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1" name="TextBox 708">
            <a:extLst>
              <a:ext uri="{FF2B5EF4-FFF2-40B4-BE49-F238E27FC236}">
                <a16:creationId xmlns:a16="http://schemas.microsoft.com/office/drawing/2014/main" id="{143F2D1C-7180-5223-4339-04B828BB632B}"/>
              </a:ext>
            </a:extLst>
          </p:cNvPr>
          <p:cNvSpPr txBox="1"/>
          <p:nvPr/>
        </p:nvSpPr>
        <p:spPr>
          <a:xfrm rot="19800000">
            <a:off x="4536551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2" name="TextBox 709">
            <a:extLst>
              <a:ext uri="{FF2B5EF4-FFF2-40B4-BE49-F238E27FC236}">
                <a16:creationId xmlns:a16="http://schemas.microsoft.com/office/drawing/2014/main" id="{918ABB2F-097F-5F7B-F760-C1BAE52E83CD}"/>
              </a:ext>
            </a:extLst>
          </p:cNvPr>
          <p:cNvSpPr txBox="1"/>
          <p:nvPr/>
        </p:nvSpPr>
        <p:spPr>
          <a:xfrm rot="19800000">
            <a:off x="4834873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3" name="TextBox 710">
            <a:extLst>
              <a:ext uri="{FF2B5EF4-FFF2-40B4-BE49-F238E27FC236}">
                <a16:creationId xmlns:a16="http://schemas.microsoft.com/office/drawing/2014/main" id="{72270F03-E27D-6F99-9A4B-0F7DAB6B97AC}"/>
              </a:ext>
            </a:extLst>
          </p:cNvPr>
          <p:cNvSpPr txBox="1"/>
          <p:nvPr/>
        </p:nvSpPr>
        <p:spPr>
          <a:xfrm rot="19800000">
            <a:off x="5133195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2021-09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4" name="TextBox 711">
            <a:extLst>
              <a:ext uri="{FF2B5EF4-FFF2-40B4-BE49-F238E27FC236}">
                <a16:creationId xmlns:a16="http://schemas.microsoft.com/office/drawing/2014/main" id="{59E98F6D-860D-BF70-4EC2-64A5FEE04926}"/>
              </a:ext>
            </a:extLst>
          </p:cNvPr>
          <p:cNvSpPr txBox="1"/>
          <p:nvPr/>
        </p:nvSpPr>
        <p:spPr>
          <a:xfrm rot="19800000">
            <a:off x="5431517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5" name="TextBox 712">
            <a:extLst>
              <a:ext uri="{FF2B5EF4-FFF2-40B4-BE49-F238E27FC236}">
                <a16:creationId xmlns:a16="http://schemas.microsoft.com/office/drawing/2014/main" id="{668A3508-4D89-5795-C56B-2D47904BFF7B}"/>
              </a:ext>
            </a:extLst>
          </p:cNvPr>
          <p:cNvSpPr txBox="1"/>
          <p:nvPr/>
        </p:nvSpPr>
        <p:spPr>
          <a:xfrm rot="19800000">
            <a:off x="5729839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6" name="TextBox 713">
            <a:extLst>
              <a:ext uri="{FF2B5EF4-FFF2-40B4-BE49-F238E27FC236}">
                <a16:creationId xmlns:a16="http://schemas.microsoft.com/office/drawing/2014/main" id="{1EDB25FD-F967-D49E-FAD9-4540B2B7312C}"/>
              </a:ext>
            </a:extLst>
          </p:cNvPr>
          <p:cNvSpPr txBox="1"/>
          <p:nvPr/>
        </p:nvSpPr>
        <p:spPr>
          <a:xfrm rot="19800000">
            <a:off x="6028161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2021-12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7" name="TextBox 714">
            <a:extLst>
              <a:ext uri="{FF2B5EF4-FFF2-40B4-BE49-F238E27FC236}">
                <a16:creationId xmlns:a16="http://schemas.microsoft.com/office/drawing/2014/main" id="{F2E994ED-4B5B-5476-A778-313D2272F343}"/>
              </a:ext>
            </a:extLst>
          </p:cNvPr>
          <p:cNvSpPr txBox="1"/>
          <p:nvPr/>
        </p:nvSpPr>
        <p:spPr>
          <a:xfrm rot="19800000">
            <a:off x="6326478" y="208362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2022-01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68" name="Rectangle 715">
            <a:extLst>
              <a:ext uri="{FF2B5EF4-FFF2-40B4-BE49-F238E27FC236}">
                <a16:creationId xmlns:a16="http://schemas.microsoft.com/office/drawing/2014/main" id="{F306AB64-4BDA-F14D-D024-8771D0F682CD}"/>
              </a:ext>
            </a:extLst>
          </p:cNvPr>
          <p:cNvSpPr/>
          <p:nvPr/>
        </p:nvSpPr>
        <p:spPr>
          <a:xfrm>
            <a:off x="2902930" y="781964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69" name="Rectangle 716">
            <a:extLst>
              <a:ext uri="{FF2B5EF4-FFF2-40B4-BE49-F238E27FC236}">
                <a16:creationId xmlns:a16="http://schemas.microsoft.com/office/drawing/2014/main" id="{40E16496-1052-84EC-AA6E-48A5CF66F428}"/>
              </a:ext>
            </a:extLst>
          </p:cNvPr>
          <p:cNvSpPr/>
          <p:nvPr/>
        </p:nvSpPr>
        <p:spPr>
          <a:xfrm>
            <a:off x="2902930" y="916355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70" name="TextBox 717">
            <a:extLst>
              <a:ext uri="{FF2B5EF4-FFF2-40B4-BE49-F238E27FC236}">
                <a16:creationId xmlns:a16="http://schemas.microsoft.com/office/drawing/2014/main" id="{BA560796-8FB8-A7A8-3B11-0B639816370F}"/>
              </a:ext>
            </a:extLst>
          </p:cNvPr>
          <p:cNvSpPr txBox="1"/>
          <p:nvPr/>
        </p:nvSpPr>
        <p:spPr>
          <a:xfrm>
            <a:off x="2916183" y="70639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Point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1" name="TextBox 718">
            <a:extLst>
              <a:ext uri="{FF2B5EF4-FFF2-40B4-BE49-F238E27FC236}">
                <a16:creationId xmlns:a16="http://schemas.microsoft.com/office/drawing/2014/main" id="{185C1CAE-5128-57EA-BFC2-8A8B5C8ACD5D}"/>
              </a:ext>
            </a:extLst>
          </p:cNvPr>
          <p:cNvSpPr txBox="1"/>
          <p:nvPr/>
        </p:nvSpPr>
        <p:spPr>
          <a:xfrm>
            <a:off x="2916183" y="84037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Gridded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2" name="Rectangle 719">
            <a:extLst>
              <a:ext uri="{FF2B5EF4-FFF2-40B4-BE49-F238E27FC236}">
                <a16:creationId xmlns:a16="http://schemas.microsoft.com/office/drawing/2014/main" id="{0DAED771-CD05-A39D-66B7-36A35460FD09}"/>
              </a:ext>
            </a:extLst>
          </p:cNvPr>
          <p:cNvSpPr/>
          <p:nvPr/>
        </p:nvSpPr>
        <p:spPr>
          <a:xfrm>
            <a:off x="6226640" y="714085"/>
            <a:ext cx="536815" cy="3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73" name="Rectangle 720">
            <a:extLst>
              <a:ext uri="{FF2B5EF4-FFF2-40B4-BE49-F238E27FC236}">
                <a16:creationId xmlns:a16="http://schemas.microsoft.com/office/drawing/2014/main" id="{61518C08-0610-8688-4D03-CDD82F690E07}"/>
              </a:ext>
            </a:extLst>
          </p:cNvPr>
          <p:cNvSpPr/>
          <p:nvPr/>
        </p:nvSpPr>
        <p:spPr>
          <a:xfrm>
            <a:off x="2868389" y="737995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74" name="TextBox 721">
            <a:extLst>
              <a:ext uri="{FF2B5EF4-FFF2-40B4-BE49-F238E27FC236}">
                <a16:creationId xmlns:a16="http://schemas.microsoft.com/office/drawing/2014/main" id="{BB3A9E6E-704C-8F37-D690-B20C61C906E7}"/>
              </a:ext>
            </a:extLst>
          </p:cNvPr>
          <p:cNvSpPr txBox="1"/>
          <p:nvPr/>
        </p:nvSpPr>
        <p:spPr>
          <a:xfrm rot="16200000">
            <a:off x="1851637" y="1267833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5" name="TextBox 722">
            <a:extLst>
              <a:ext uri="{FF2B5EF4-FFF2-40B4-BE49-F238E27FC236}">
                <a16:creationId xmlns:a16="http://schemas.microsoft.com/office/drawing/2014/main" id="{CB57FAF9-6FF7-2C91-D702-B07049F8C88B}"/>
              </a:ext>
            </a:extLst>
          </p:cNvPr>
          <p:cNvSpPr txBox="1"/>
          <p:nvPr/>
        </p:nvSpPr>
        <p:spPr>
          <a:xfrm>
            <a:off x="-202475" y="208189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6" name="TextBox 723">
            <a:extLst>
              <a:ext uri="{FF2B5EF4-FFF2-40B4-BE49-F238E27FC236}">
                <a16:creationId xmlns:a16="http://schemas.microsoft.com/office/drawing/2014/main" id="{3CFD9371-C23D-4EEC-AA78-8899211C8542}"/>
              </a:ext>
            </a:extLst>
          </p:cNvPr>
          <p:cNvSpPr txBox="1"/>
          <p:nvPr/>
        </p:nvSpPr>
        <p:spPr>
          <a:xfrm>
            <a:off x="-202475" y="191711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7" name="TextBox 724">
            <a:extLst>
              <a:ext uri="{FF2B5EF4-FFF2-40B4-BE49-F238E27FC236}">
                <a16:creationId xmlns:a16="http://schemas.microsoft.com/office/drawing/2014/main" id="{AD740348-E3AC-0698-7604-365290B32C25}"/>
              </a:ext>
            </a:extLst>
          </p:cNvPr>
          <p:cNvSpPr txBox="1"/>
          <p:nvPr/>
        </p:nvSpPr>
        <p:spPr>
          <a:xfrm>
            <a:off x="-202475" y="17523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8" name="TextBox 725">
            <a:extLst>
              <a:ext uri="{FF2B5EF4-FFF2-40B4-BE49-F238E27FC236}">
                <a16:creationId xmlns:a16="http://schemas.microsoft.com/office/drawing/2014/main" id="{96EC6200-AFD6-6F05-F4C2-B02740490B07}"/>
              </a:ext>
            </a:extLst>
          </p:cNvPr>
          <p:cNvSpPr txBox="1"/>
          <p:nvPr/>
        </p:nvSpPr>
        <p:spPr>
          <a:xfrm>
            <a:off x="-202475" y="158755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79" name="TextBox 726">
            <a:extLst>
              <a:ext uri="{FF2B5EF4-FFF2-40B4-BE49-F238E27FC236}">
                <a16:creationId xmlns:a16="http://schemas.microsoft.com/office/drawing/2014/main" id="{C4039386-CF60-9643-3DE6-8A1D8B4D99F4}"/>
              </a:ext>
            </a:extLst>
          </p:cNvPr>
          <p:cNvSpPr txBox="1"/>
          <p:nvPr/>
        </p:nvSpPr>
        <p:spPr>
          <a:xfrm>
            <a:off x="-202475" y="142276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0" name="TextBox 727">
            <a:extLst>
              <a:ext uri="{FF2B5EF4-FFF2-40B4-BE49-F238E27FC236}">
                <a16:creationId xmlns:a16="http://schemas.microsoft.com/office/drawing/2014/main" id="{21F1526A-6F5B-7B4E-3A97-7D428960CAD3}"/>
              </a:ext>
            </a:extLst>
          </p:cNvPr>
          <p:cNvSpPr txBox="1"/>
          <p:nvPr/>
        </p:nvSpPr>
        <p:spPr>
          <a:xfrm>
            <a:off x="-202475" y="125798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1" name="TextBox 728">
            <a:extLst>
              <a:ext uri="{FF2B5EF4-FFF2-40B4-BE49-F238E27FC236}">
                <a16:creationId xmlns:a16="http://schemas.microsoft.com/office/drawing/2014/main" id="{DC3E1802-D919-BAB5-84D6-AC602E752936}"/>
              </a:ext>
            </a:extLst>
          </p:cNvPr>
          <p:cNvSpPr txBox="1"/>
          <p:nvPr/>
        </p:nvSpPr>
        <p:spPr>
          <a:xfrm>
            <a:off x="-202475" y="109320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2" name="TextBox 729">
            <a:extLst>
              <a:ext uri="{FF2B5EF4-FFF2-40B4-BE49-F238E27FC236}">
                <a16:creationId xmlns:a16="http://schemas.microsoft.com/office/drawing/2014/main" id="{65E20AFF-9E82-7ED3-7A2A-471B7BA1B861}"/>
              </a:ext>
            </a:extLst>
          </p:cNvPr>
          <p:cNvSpPr txBox="1"/>
          <p:nvPr/>
        </p:nvSpPr>
        <p:spPr>
          <a:xfrm>
            <a:off x="-202475" y="92842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3" name="TextBox 730">
            <a:extLst>
              <a:ext uri="{FF2B5EF4-FFF2-40B4-BE49-F238E27FC236}">
                <a16:creationId xmlns:a16="http://schemas.microsoft.com/office/drawing/2014/main" id="{C3AA5FE2-7BC0-EB97-FA4F-57E77A2FDD9D}"/>
              </a:ext>
            </a:extLst>
          </p:cNvPr>
          <p:cNvSpPr txBox="1"/>
          <p:nvPr/>
        </p:nvSpPr>
        <p:spPr>
          <a:xfrm>
            <a:off x="-202475" y="76363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4" name="TextBox 731">
            <a:extLst>
              <a:ext uri="{FF2B5EF4-FFF2-40B4-BE49-F238E27FC236}">
                <a16:creationId xmlns:a16="http://schemas.microsoft.com/office/drawing/2014/main" id="{306CA028-B14A-587E-4EF7-A89F122FF251}"/>
              </a:ext>
            </a:extLst>
          </p:cNvPr>
          <p:cNvSpPr txBox="1"/>
          <p:nvPr/>
        </p:nvSpPr>
        <p:spPr>
          <a:xfrm rot="16200000">
            <a:off x="-592874" y="1401110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Counts * 10</a:t>
            </a:r>
            <a:r>
              <a:rPr lang="en-US" sz="800" baseline="300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5" name="Rectangle 732">
            <a:extLst>
              <a:ext uri="{FF2B5EF4-FFF2-40B4-BE49-F238E27FC236}">
                <a16:creationId xmlns:a16="http://schemas.microsoft.com/office/drawing/2014/main" id="{3F27B660-A9AD-9256-CB0E-347B4C0852C8}"/>
              </a:ext>
            </a:extLst>
          </p:cNvPr>
          <p:cNvSpPr/>
          <p:nvPr/>
        </p:nvSpPr>
        <p:spPr>
          <a:xfrm>
            <a:off x="287810" y="824791"/>
            <a:ext cx="1096830" cy="26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86" name="Rectangle 733">
            <a:extLst>
              <a:ext uri="{FF2B5EF4-FFF2-40B4-BE49-F238E27FC236}">
                <a16:creationId xmlns:a16="http://schemas.microsoft.com/office/drawing/2014/main" id="{03208E48-7CCA-98F8-8E41-E3715304BDCD}"/>
              </a:ext>
            </a:extLst>
          </p:cNvPr>
          <p:cNvSpPr/>
          <p:nvPr/>
        </p:nvSpPr>
        <p:spPr>
          <a:xfrm>
            <a:off x="373898" y="928732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87" name="Rectangle 734">
            <a:extLst>
              <a:ext uri="{FF2B5EF4-FFF2-40B4-BE49-F238E27FC236}">
                <a16:creationId xmlns:a16="http://schemas.microsoft.com/office/drawing/2014/main" id="{6991B3BC-4A89-DDCE-C8FD-97D5BB507754}"/>
              </a:ext>
            </a:extLst>
          </p:cNvPr>
          <p:cNvSpPr/>
          <p:nvPr/>
        </p:nvSpPr>
        <p:spPr>
          <a:xfrm>
            <a:off x="373898" y="1061714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88" name="TextBox 735">
            <a:extLst>
              <a:ext uri="{FF2B5EF4-FFF2-40B4-BE49-F238E27FC236}">
                <a16:creationId xmlns:a16="http://schemas.microsoft.com/office/drawing/2014/main" id="{D69624F1-DFCF-54E2-BC58-C368DEA730F6}"/>
              </a:ext>
            </a:extLst>
          </p:cNvPr>
          <p:cNvSpPr txBox="1"/>
          <p:nvPr/>
        </p:nvSpPr>
        <p:spPr>
          <a:xfrm>
            <a:off x="374926" y="857383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All flood types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89" name="TextBox 736">
            <a:extLst>
              <a:ext uri="{FF2B5EF4-FFF2-40B4-BE49-F238E27FC236}">
                <a16:creationId xmlns:a16="http://schemas.microsoft.com/office/drawing/2014/main" id="{323261E7-CDDB-617D-FECE-B73709E774B4}"/>
              </a:ext>
            </a:extLst>
          </p:cNvPr>
          <p:cNvSpPr txBox="1"/>
          <p:nvPr/>
        </p:nvSpPr>
        <p:spPr>
          <a:xfrm>
            <a:off x="374926" y="985360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0" name="Rectangle 737">
            <a:extLst>
              <a:ext uri="{FF2B5EF4-FFF2-40B4-BE49-F238E27FC236}">
                <a16:creationId xmlns:a16="http://schemas.microsoft.com/office/drawing/2014/main" id="{83B4A15F-2BC2-2058-0B1D-5F64B8379F62}"/>
              </a:ext>
            </a:extLst>
          </p:cNvPr>
          <p:cNvSpPr/>
          <p:nvPr/>
        </p:nvSpPr>
        <p:spPr>
          <a:xfrm>
            <a:off x="338478" y="890029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91" name="Rectangle 738">
            <a:extLst>
              <a:ext uri="{FF2B5EF4-FFF2-40B4-BE49-F238E27FC236}">
                <a16:creationId xmlns:a16="http://schemas.microsoft.com/office/drawing/2014/main" id="{184E9A30-D608-CFC4-5F41-A65CB1F0E833}"/>
              </a:ext>
            </a:extLst>
          </p:cNvPr>
          <p:cNvSpPr/>
          <p:nvPr/>
        </p:nvSpPr>
        <p:spPr>
          <a:xfrm>
            <a:off x="373898" y="1184685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392" name="TextBox 739">
            <a:extLst>
              <a:ext uri="{FF2B5EF4-FFF2-40B4-BE49-F238E27FC236}">
                <a16:creationId xmlns:a16="http://schemas.microsoft.com/office/drawing/2014/main" id="{98DBB6F4-CB90-1E72-06F4-384EF953FCAB}"/>
              </a:ext>
            </a:extLst>
          </p:cNvPr>
          <p:cNvSpPr txBox="1"/>
          <p:nvPr/>
        </p:nvSpPr>
        <p:spPr>
          <a:xfrm>
            <a:off x="374925" y="1113336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Only flash floods 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with lat/lon coord.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93" name="Straight Arrow Connector 740">
            <a:extLst>
              <a:ext uri="{FF2B5EF4-FFF2-40B4-BE49-F238E27FC236}">
                <a16:creationId xmlns:a16="http://schemas.microsoft.com/office/drawing/2014/main" id="{82BAF52A-43EA-0E6E-6326-2D61E84BF783}"/>
              </a:ext>
            </a:extLst>
          </p:cNvPr>
          <p:cNvCxnSpPr>
            <a:cxnSpLocks/>
          </p:cNvCxnSpPr>
          <p:nvPr/>
        </p:nvCxnSpPr>
        <p:spPr>
          <a:xfrm flipH="1" flipV="1">
            <a:off x="1865776" y="1370470"/>
            <a:ext cx="0" cy="659132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Arrow Connector 741">
            <a:extLst>
              <a:ext uri="{FF2B5EF4-FFF2-40B4-BE49-F238E27FC236}">
                <a16:creationId xmlns:a16="http://schemas.microsoft.com/office/drawing/2014/main" id="{62156B78-8903-EB16-3572-882822C6CA06}"/>
              </a:ext>
            </a:extLst>
          </p:cNvPr>
          <p:cNvCxnSpPr>
            <a:cxnSpLocks/>
          </p:cNvCxnSpPr>
          <p:nvPr/>
        </p:nvCxnSpPr>
        <p:spPr>
          <a:xfrm>
            <a:off x="1865253" y="1370686"/>
            <a:ext cx="488453" cy="0"/>
          </a:xfrm>
          <a:prstGeom prst="straightConnector1">
            <a:avLst/>
          </a:prstGeom>
          <a:ln w="317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" name="TextBox 742">
            <a:extLst>
              <a:ext uri="{FF2B5EF4-FFF2-40B4-BE49-F238E27FC236}">
                <a16:creationId xmlns:a16="http://schemas.microsoft.com/office/drawing/2014/main" id="{A5E62AC1-F95A-A83E-174A-A397B946C237}"/>
              </a:ext>
            </a:extLst>
          </p:cNvPr>
          <p:cNvSpPr txBox="1"/>
          <p:nvPr/>
        </p:nvSpPr>
        <p:spPr>
          <a:xfrm>
            <a:off x="1944680" y="1184265"/>
            <a:ext cx="41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000FF"/>
                </a:solidFill>
              </a:rPr>
              <a:t>2021</a:t>
            </a:r>
            <a:endParaRPr lang="en-GB" sz="800" b="1" dirty="0">
              <a:solidFill>
                <a:srgbClr val="0000FF"/>
              </a:solidFill>
            </a:endParaRPr>
          </a:p>
        </p:txBody>
      </p:sp>
      <p:pic>
        <p:nvPicPr>
          <p:cNvPr id="1396" name="Picture 743" descr="A map of the united states&#10;&#10;Description automatically generated">
            <a:extLst>
              <a:ext uri="{FF2B5EF4-FFF2-40B4-BE49-F238E27FC236}">
                <a16:creationId xmlns:a16="http://schemas.microsoft.com/office/drawing/2014/main" id="{D96E7EE9-C790-BA49-E8E1-4DFB80A3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2585" r="7129" b="73795"/>
          <a:stretch/>
        </p:blipFill>
        <p:spPr>
          <a:xfrm>
            <a:off x="357821" y="3366750"/>
            <a:ext cx="3240000" cy="96828"/>
          </a:xfrm>
          <a:prstGeom prst="rect">
            <a:avLst/>
          </a:prstGeom>
        </p:spPr>
      </p:pic>
      <p:sp>
        <p:nvSpPr>
          <p:cNvPr id="1397" name="TextBox 744">
            <a:extLst>
              <a:ext uri="{FF2B5EF4-FFF2-40B4-BE49-F238E27FC236}">
                <a16:creationId xmlns:a16="http://schemas.microsoft.com/office/drawing/2014/main" id="{28E288B3-53D6-8A2A-803F-C8356282A9BF}"/>
              </a:ext>
            </a:extLst>
          </p:cNvPr>
          <p:cNvSpPr txBox="1"/>
          <p:nvPr/>
        </p:nvSpPr>
        <p:spPr>
          <a:xfrm rot="-1800000">
            <a:off x="165707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1950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8" name="TextBox 745">
            <a:extLst>
              <a:ext uri="{FF2B5EF4-FFF2-40B4-BE49-F238E27FC236}">
                <a16:creationId xmlns:a16="http://schemas.microsoft.com/office/drawing/2014/main" id="{C81BEB9E-CF32-2ACF-E8A3-AA25A2FB2C9E}"/>
              </a:ext>
            </a:extLst>
          </p:cNvPr>
          <p:cNvSpPr txBox="1"/>
          <p:nvPr/>
        </p:nvSpPr>
        <p:spPr>
          <a:xfrm rot="-1800000">
            <a:off x="377544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1960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99" name="TextBox 746">
            <a:extLst>
              <a:ext uri="{FF2B5EF4-FFF2-40B4-BE49-F238E27FC236}">
                <a16:creationId xmlns:a16="http://schemas.microsoft.com/office/drawing/2014/main" id="{C1B97990-05A5-BF36-DBD7-1340E6C98B33}"/>
              </a:ext>
            </a:extLst>
          </p:cNvPr>
          <p:cNvSpPr txBox="1"/>
          <p:nvPr/>
        </p:nvSpPr>
        <p:spPr>
          <a:xfrm rot="-1800000">
            <a:off x="589381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1970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0" name="TextBox 747">
            <a:extLst>
              <a:ext uri="{FF2B5EF4-FFF2-40B4-BE49-F238E27FC236}">
                <a16:creationId xmlns:a16="http://schemas.microsoft.com/office/drawing/2014/main" id="{F5307161-0FD4-14F9-1842-C3EBD81AE9D3}"/>
              </a:ext>
            </a:extLst>
          </p:cNvPr>
          <p:cNvSpPr txBox="1"/>
          <p:nvPr/>
        </p:nvSpPr>
        <p:spPr>
          <a:xfrm rot="-1800000">
            <a:off x="801218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1980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1" name="TextBox 748">
            <a:extLst>
              <a:ext uri="{FF2B5EF4-FFF2-40B4-BE49-F238E27FC236}">
                <a16:creationId xmlns:a16="http://schemas.microsoft.com/office/drawing/2014/main" id="{8DC914CB-0832-A3CF-047C-C3B8FBEF08F5}"/>
              </a:ext>
            </a:extLst>
          </p:cNvPr>
          <p:cNvSpPr txBox="1"/>
          <p:nvPr/>
        </p:nvSpPr>
        <p:spPr>
          <a:xfrm rot="-1800000">
            <a:off x="1013055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1990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2" name="TextBox 749">
            <a:extLst>
              <a:ext uri="{FF2B5EF4-FFF2-40B4-BE49-F238E27FC236}">
                <a16:creationId xmlns:a16="http://schemas.microsoft.com/office/drawing/2014/main" id="{58B2823F-1DF1-440E-E51C-367025C98642}"/>
              </a:ext>
            </a:extLst>
          </p:cNvPr>
          <p:cNvSpPr txBox="1"/>
          <p:nvPr/>
        </p:nvSpPr>
        <p:spPr>
          <a:xfrm rot="-1800000">
            <a:off x="1224892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2000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3" name="TextBox 750">
            <a:extLst>
              <a:ext uri="{FF2B5EF4-FFF2-40B4-BE49-F238E27FC236}">
                <a16:creationId xmlns:a16="http://schemas.microsoft.com/office/drawing/2014/main" id="{72246508-EE04-19B8-021A-ECAE7D8DEF37}"/>
              </a:ext>
            </a:extLst>
          </p:cNvPr>
          <p:cNvSpPr txBox="1"/>
          <p:nvPr/>
        </p:nvSpPr>
        <p:spPr>
          <a:xfrm rot="-1800000">
            <a:off x="1436729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2010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4" name="TextBox 751">
            <a:extLst>
              <a:ext uri="{FF2B5EF4-FFF2-40B4-BE49-F238E27FC236}">
                <a16:creationId xmlns:a16="http://schemas.microsoft.com/office/drawing/2014/main" id="{ED8B2B80-4807-A468-6F32-E445928BCA65}"/>
              </a:ext>
            </a:extLst>
          </p:cNvPr>
          <p:cNvSpPr txBox="1"/>
          <p:nvPr/>
        </p:nvSpPr>
        <p:spPr>
          <a:xfrm rot="-1800000">
            <a:off x="1648564" y="2169986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2020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5" name="TextBox 752">
            <a:extLst>
              <a:ext uri="{FF2B5EF4-FFF2-40B4-BE49-F238E27FC236}">
                <a16:creationId xmlns:a16="http://schemas.microsoft.com/office/drawing/2014/main" id="{61BC8862-E098-E415-388E-EE379C1D8816}"/>
              </a:ext>
            </a:extLst>
          </p:cNvPr>
          <p:cNvSpPr txBox="1"/>
          <p:nvPr/>
        </p:nvSpPr>
        <p:spPr>
          <a:xfrm>
            <a:off x="269141" y="2364780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Years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06" name="TextBox 753">
            <a:extLst>
              <a:ext uri="{FF2B5EF4-FFF2-40B4-BE49-F238E27FC236}">
                <a16:creationId xmlns:a16="http://schemas.microsoft.com/office/drawing/2014/main" id="{196ACA54-197C-B826-3CC1-971A5CB97424}"/>
              </a:ext>
            </a:extLst>
          </p:cNvPr>
          <p:cNvSpPr txBox="1"/>
          <p:nvPr/>
        </p:nvSpPr>
        <p:spPr>
          <a:xfrm>
            <a:off x="557571" y="3209403"/>
            <a:ext cx="327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1407" name="TextBox 754">
            <a:extLst>
              <a:ext uri="{FF2B5EF4-FFF2-40B4-BE49-F238E27FC236}">
                <a16:creationId xmlns:a16="http://schemas.microsoft.com/office/drawing/2014/main" id="{287DCA10-5019-4DCB-8DA2-59E264A3B820}"/>
              </a:ext>
            </a:extLst>
          </p:cNvPr>
          <p:cNvSpPr txBox="1"/>
          <p:nvPr/>
        </p:nvSpPr>
        <p:spPr>
          <a:xfrm>
            <a:off x="385082" y="320940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08" name="TextBox 755">
            <a:extLst>
              <a:ext uri="{FF2B5EF4-FFF2-40B4-BE49-F238E27FC236}">
                <a16:creationId xmlns:a16="http://schemas.microsoft.com/office/drawing/2014/main" id="{E41E4E80-453A-8A5D-6353-555C76607188}"/>
              </a:ext>
            </a:extLst>
          </p:cNvPr>
          <p:cNvSpPr txBox="1"/>
          <p:nvPr/>
        </p:nvSpPr>
        <p:spPr>
          <a:xfrm>
            <a:off x="769279" y="320940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09" name="TextBox 756">
            <a:extLst>
              <a:ext uri="{FF2B5EF4-FFF2-40B4-BE49-F238E27FC236}">
                <a16:creationId xmlns:a16="http://schemas.microsoft.com/office/drawing/2014/main" id="{D0731246-6F49-C11F-7033-FF94E164163F}"/>
              </a:ext>
            </a:extLst>
          </p:cNvPr>
          <p:cNvSpPr txBox="1"/>
          <p:nvPr/>
        </p:nvSpPr>
        <p:spPr>
          <a:xfrm>
            <a:off x="958799" y="3209403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410" name="TextBox 757">
            <a:extLst>
              <a:ext uri="{FF2B5EF4-FFF2-40B4-BE49-F238E27FC236}">
                <a16:creationId xmlns:a16="http://schemas.microsoft.com/office/drawing/2014/main" id="{4E9E5BF8-AB3D-412D-4A26-EE61F2CC1E7F}"/>
              </a:ext>
            </a:extLst>
          </p:cNvPr>
          <p:cNvSpPr txBox="1"/>
          <p:nvPr/>
        </p:nvSpPr>
        <p:spPr>
          <a:xfrm>
            <a:off x="1328645" y="3210840"/>
            <a:ext cx="3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1411" name="TextBox 758">
            <a:extLst>
              <a:ext uri="{FF2B5EF4-FFF2-40B4-BE49-F238E27FC236}">
                <a16:creationId xmlns:a16="http://schemas.microsoft.com/office/drawing/2014/main" id="{0739ADA2-74FE-2ED7-C34A-FC8EBD443C72}"/>
              </a:ext>
            </a:extLst>
          </p:cNvPr>
          <p:cNvSpPr txBox="1"/>
          <p:nvPr/>
        </p:nvSpPr>
        <p:spPr>
          <a:xfrm>
            <a:off x="1156156" y="321084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12" name="TextBox 759">
            <a:extLst>
              <a:ext uri="{FF2B5EF4-FFF2-40B4-BE49-F238E27FC236}">
                <a16:creationId xmlns:a16="http://schemas.microsoft.com/office/drawing/2014/main" id="{00CCE9A7-47BA-5162-7D86-9AE88D342E80}"/>
              </a:ext>
            </a:extLst>
          </p:cNvPr>
          <p:cNvSpPr txBox="1"/>
          <p:nvPr/>
        </p:nvSpPr>
        <p:spPr>
          <a:xfrm>
            <a:off x="1540353" y="321084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13" name="TextBox 760">
            <a:extLst>
              <a:ext uri="{FF2B5EF4-FFF2-40B4-BE49-F238E27FC236}">
                <a16:creationId xmlns:a16="http://schemas.microsoft.com/office/drawing/2014/main" id="{E6302FE5-8F6D-64A0-2037-0C3DDAD7B97A}"/>
              </a:ext>
            </a:extLst>
          </p:cNvPr>
          <p:cNvSpPr txBox="1"/>
          <p:nvPr/>
        </p:nvSpPr>
        <p:spPr>
          <a:xfrm>
            <a:off x="1729873" y="3210840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414" name="TextBox 761">
            <a:extLst>
              <a:ext uri="{FF2B5EF4-FFF2-40B4-BE49-F238E27FC236}">
                <a16:creationId xmlns:a16="http://schemas.microsoft.com/office/drawing/2014/main" id="{63DB60AF-4A44-BE93-02D3-CDA77956B5F2}"/>
              </a:ext>
            </a:extLst>
          </p:cNvPr>
          <p:cNvSpPr txBox="1"/>
          <p:nvPr/>
        </p:nvSpPr>
        <p:spPr>
          <a:xfrm>
            <a:off x="2090977" y="3216626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1415" name="TextBox 762">
            <a:extLst>
              <a:ext uri="{FF2B5EF4-FFF2-40B4-BE49-F238E27FC236}">
                <a16:creationId xmlns:a16="http://schemas.microsoft.com/office/drawing/2014/main" id="{70B25CBD-0AD5-C911-401B-02430C454B84}"/>
              </a:ext>
            </a:extLst>
          </p:cNvPr>
          <p:cNvSpPr txBox="1"/>
          <p:nvPr/>
        </p:nvSpPr>
        <p:spPr>
          <a:xfrm>
            <a:off x="1928724" y="321662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16" name="TextBox 763">
            <a:extLst>
              <a:ext uri="{FF2B5EF4-FFF2-40B4-BE49-F238E27FC236}">
                <a16:creationId xmlns:a16="http://schemas.microsoft.com/office/drawing/2014/main" id="{9C5C2BC9-5BFD-82F2-35CF-D3FFDC415395}"/>
              </a:ext>
            </a:extLst>
          </p:cNvPr>
          <p:cNvSpPr txBox="1"/>
          <p:nvPr/>
        </p:nvSpPr>
        <p:spPr>
          <a:xfrm>
            <a:off x="2312921" y="321662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17" name="TextBox 764">
            <a:extLst>
              <a:ext uri="{FF2B5EF4-FFF2-40B4-BE49-F238E27FC236}">
                <a16:creationId xmlns:a16="http://schemas.microsoft.com/office/drawing/2014/main" id="{088823C8-4E39-8301-6C6D-33A93FDA62E0}"/>
              </a:ext>
            </a:extLst>
          </p:cNvPr>
          <p:cNvSpPr txBox="1"/>
          <p:nvPr/>
        </p:nvSpPr>
        <p:spPr>
          <a:xfrm>
            <a:off x="2502441" y="321662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418" name="TextBox 765">
            <a:extLst>
              <a:ext uri="{FF2B5EF4-FFF2-40B4-BE49-F238E27FC236}">
                <a16:creationId xmlns:a16="http://schemas.microsoft.com/office/drawing/2014/main" id="{8CAD96B3-3A98-4CC3-ADEB-47BB77C9B15D}"/>
              </a:ext>
            </a:extLst>
          </p:cNvPr>
          <p:cNvSpPr txBox="1"/>
          <p:nvPr/>
        </p:nvSpPr>
        <p:spPr>
          <a:xfrm>
            <a:off x="2860133" y="3218205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0.1</a:t>
            </a:r>
          </a:p>
        </p:txBody>
      </p:sp>
      <p:sp>
        <p:nvSpPr>
          <p:cNvPr id="1419" name="TextBox 766">
            <a:extLst>
              <a:ext uri="{FF2B5EF4-FFF2-40B4-BE49-F238E27FC236}">
                <a16:creationId xmlns:a16="http://schemas.microsoft.com/office/drawing/2014/main" id="{2B90694B-7872-6C95-2BAB-AC1DCEEF7005}"/>
              </a:ext>
            </a:extLst>
          </p:cNvPr>
          <p:cNvSpPr txBox="1"/>
          <p:nvPr/>
        </p:nvSpPr>
        <p:spPr>
          <a:xfrm>
            <a:off x="2701292" y="321820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420" name="TextBox 767">
            <a:extLst>
              <a:ext uri="{FF2B5EF4-FFF2-40B4-BE49-F238E27FC236}">
                <a16:creationId xmlns:a16="http://schemas.microsoft.com/office/drawing/2014/main" id="{210CC45D-5604-4D04-C89D-B86E0A570384}"/>
              </a:ext>
            </a:extLst>
          </p:cNvPr>
          <p:cNvSpPr txBox="1"/>
          <p:nvPr/>
        </p:nvSpPr>
        <p:spPr>
          <a:xfrm>
            <a:off x="3085489" y="321820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421" name="TextBox 768">
            <a:extLst>
              <a:ext uri="{FF2B5EF4-FFF2-40B4-BE49-F238E27FC236}">
                <a16:creationId xmlns:a16="http://schemas.microsoft.com/office/drawing/2014/main" id="{C82CF265-DA33-8D1F-4762-CC2CC75D8A25}"/>
              </a:ext>
            </a:extLst>
          </p:cNvPr>
          <p:cNvSpPr txBox="1"/>
          <p:nvPr/>
        </p:nvSpPr>
        <p:spPr>
          <a:xfrm>
            <a:off x="3275009" y="321820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pic>
        <p:nvPicPr>
          <p:cNvPr id="1422" name="Picture 769">
            <a:extLst>
              <a:ext uri="{FF2B5EF4-FFF2-40B4-BE49-F238E27FC236}">
                <a16:creationId xmlns:a16="http://schemas.microsoft.com/office/drawing/2014/main" id="{55038BFD-A9CA-6828-3917-3A2A14D92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" t="1581" r="804" b="1418"/>
          <a:stretch/>
        </p:blipFill>
        <p:spPr>
          <a:xfrm>
            <a:off x="4084787" y="3022355"/>
            <a:ext cx="2745171" cy="14933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423" name="Oval 770">
            <a:extLst>
              <a:ext uri="{FF2B5EF4-FFF2-40B4-BE49-F238E27FC236}">
                <a16:creationId xmlns:a16="http://schemas.microsoft.com/office/drawing/2014/main" id="{99CE0813-6063-A67E-7647-C75857B40B15}"/>
              </a:ext>
            </a:extLst>
          </p:cNvPr>
          <p:cNvSpPr/>
          <p:nvPr/>
        </p:nvSpPr>
        <p:spPr>
          <a:xfrm>
            <a:off x="5354746" y="706725"/>
            <a:ext cx="94020" cy="1337992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00FF"/>
              </a:solidFill>
            </a:endParaRPr>
          </a:p>
        </p:txBody>
      </p:sp>
      <p:cxnSp>
        <p:nvCxnSpPr>
          <p:cNvPr id="1424" name="Straight Arrow Connector 771">
            <a:extLst>
              <a:ext uri="{FF2B5EF4-FFF2-40B4-BE49-F238E27FC236}">
                <a16:creationId xmlns:a16="http://schemas.microsoft.com/office/drawing/2014/main" id="{353FB85C-2653-96CB-7004-3E76536DEB9A}"/>
              </a:ext>
            </a:extLst>
          </p:cNvPr>
          <p:cNvCxnSpPr>
            <a:cxnSpLocks/>
            <a:stCxn id="1423" idx="6"/>
          </p:cNvCxnSpPr>
          <p:nvPr/>
        </p:nvCxnSpPr>
        <p:spPr>
          <a:xfrm>
            <a:off x="5448766" y="1375721"/>
            <a:ext cx="408419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Straight Arrow Connector 772">
            <a:extLst>
              <a:ext uri="{FF2B5EF4-FFF2-40B4-BE49-F238E27FC236}">
                <a16:creationId xmlns:a16="http://schemas.microsoft.com/office/drawing/2014/main" id="{33E479FE-6D38-506F-67D0-1CB8D86BF86C}"/>
              </a:ext>
            </a:extLst>
          </p:cNvPr>
          <p:cNvCxnSpPr>
            <a:cxnSpLocks/>
          </p:cNvCxnSpPr>
          <p:nvPr/>
        </p:nvCxnSpPr>
        <p:spPr>
          <a:xfrm>
            <a:off x="5857185" y="1375721"/>
            <a:ext cx="0" cy="1126836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6" name="TextBox 773">
            <a:extLst>
              <a:ext uri="{FF2B5EF4-FFF2-40B4-BE49-F238E27FC236}">
                <a16:creationId xmlns:a16="http://schemas.microsoft.com/office/drawing/2014/main" id="{27473D3D-5CBA-FFCC-A510-580B02810B68}"/>
              </a:ext>
            </a:extLst>
          </p:cNvPr>
          <p:cNvSpPr txBox="1"/>
          <p:nvPr/>
        </p:nvSpPr>
        <p:spPr>
          <a:xfrm>
            <a:off x="5413615" y="946727"/>
            <a:ext cx="139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</a:rPr>
              <a:t>12-hourly accumulation</a:t>
            </a:r>
          </a:p>
          <a:p>
            <a:r>
              <a:rPr lang="en-US" sz="800" dirty="0">
                <a:solidFill>
                  <a:srgbClr val="0000FF"/>
                </a:solidFill>
              </a:rPr>
              <a:t>period ending on </a:t>
            </a:r>
          </a:p>
          <a:p>
            <a:r>
              <a:rPr lang="en-US" sz="800" b="1" dirty="0">
                <a:solidFill>
                  <a:srgbClr val="0000FF"/>
                </a:solidFill>
              </a:rPr>
              <a:t>02-09-2021 at 00 UTC</a:t>
            </a:r>
            <a:endParaRPr lang="en-GB" sz="800" b="1" dirty="0">
              <a:solidFill>
                <a:srgbClr val="0000FF"/>
              </a:solidFill>
            </a:endParaRPr>
          </a:p>
        </p:txBody>
      </p:sp>
      <p:sp>
        <p:nvSpPr>
          <p:cNvPr id="1427" name="TextBox 774">
            <a:extLst>
              <a:ext uri="{FF2B5EF4-FFF2-40B4-BE49-F238E27FC236}">
                <a16:creationId xmlns:a16="http://schemas.microsoft.com/office/drawing/2014/main" id="{D7131933-AD5D-8CFF-B63D-0E6509EB9E54}"/>
              </a:ext>
            </a:extLst>
          </p:cNvPr>
          <p:cNvSpPr txBox="1"/>
          <p:nvPr/>
        </p:nvSpPr>
        <p:spPr>
          <a:xfrm>
            <a:off x="3611489" y="302394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28" name="TextBox 775">
            <a:extLst>
              <a:ext uri="{FF2B5EF4-FFF2-40B4-BE49-F238E27FC236}">
                <a16:creationId xmlns:a16="http://schemas.microsoft.com/office/drawing/2014/main" id="{FFC6DFDC-4984-8529-7954-1785910C14A6}"/>
              </a:ext>
            </a:extLst>
          </p:cNvPr>
          <p:cNvSpPr txBox="1"/>
          <p:nvPr/>
        </p:nvSpPr>
        <p:spPr>
          <a:xfrm>
            <a:off x="3611489" y="358274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29" name="TextBox 776">
            <a:extLst>
              <a:ext uri="{FF2B5EF4-FFF2-40B4-BE49-F238E27FC236}">
                <a16:creationId xmlns:a16="http://schemas.microsoft.com/office/drawing/2014/main" id="{B8B4F48A-3436-7F14-8C4C-43F4018C0A34}"/>
              </a:ext>
            </a:extLst>
          </p:cNvPr>
          <p:cNvSpPr txBox="1"/>
          <p:nvPr/>
        </p:nvSpPr>
        <p:spPr>
          <a:xfrm>
            <a:off x="3611489" y="406916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1430" name="TextBox 777">
            <a:extLst>
              <a:ext uri="{FF2B5EF4-FFF2-40B4-BE49-F238E27FC236}">
                <a16:creationId xmlns:a16="http://schemas.microsoft.com/office/drawing/2014/main" id="{B8B31EBE-2E61-337B-CD2E-380C5A025FA1}"/>
              </a:ext>
            </a:extLst>
          </p:cNvPr>
          <p:cNvSpPr txBox="1"/>
          <p:nvPr/>
        </p:nvSpPr>
        <p:spPr>
          <a:xfrm>
            <a:off x="4207220" y="4492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431" name="TextBox 778">
            <a:extLst>
              <a:ext uri="{FF2B5EF4-FFF2-40B4-BE49-F238E27FC236}">
                <a16:creationId xmlns:a16="http://schemas.microsoft.com/office/drawing/2014/main" id="{FB3C06D2-82FB-01FA-6CA1-C4EAEBBBFEFE}"/>
              </a:ext>
            </a:extLst>
          </p:cNvPr>
          <p:cNvSpPr txBox="1"/>
          <p:nvPr/>
        </p:nvSpPr>
        <p:spPr>
          <a:xfrm>
            <a:off x="4998132" y="4492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432" name="TextBox 779">
            <a:extLst>
              <a:ext uri="{FF2B5EF4-FFF2-40B4-BE49-F238E27FC236}">
                <a16:creationId xmlns:a16="http://schemas.microsoft.com/office/drawing/2014/main" id="{EC779CDC-A1E1-8742-E11A-16757BF614F6}"/>
              </a:ext>
            </a:extLst>
          </p:cNvPr>
          <p:cNvSpPr txBox="1"/>
          <p:nvPr/>
        </p:nvSpPr>
        <p:spPr>
          <a:xfrm>
            <a:off x="5786608" y="4492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433" name="TextBox 780">
            <a:extLst>
              <a:ext uri="{FF2B5EF4-FFF2-40B4-BE49-F238E27FC236}">
                <a16:creationId xmlns:a16="http://schemas.microsoft.com/office/drawing/2014/main" id="{5397BEDC-79E4-9FEA-3E65-C6784C40D029}"/>
              </a:ext>
            </a:extLst>
          </p:cNvPr>
          <p:cNvSpPr txBox="1"/>
          <p:nvPr/>
        </p:nvSpPr>
        <p:spPr>
          <a:xfrm>
            <a:off x="699174" y="31203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434" name="TextBox 781">
            <a:extLst>
              <a:ext uri="{FF2B5EF4-FFF2-40B4-BE49-F238E27FC236}">
                <a16:creationId xmlns:a16="http://schemas.microsoft.com/office/drawing/2014/main" id="{45F1AB39-AF2F-3D95-3795-7E2E031C0D14}"/>
              </a:ext>
            </a:extLst>
          </p:cNvPr>
          <p:cNvSpPr txBox="1"/>
          <p:nvPr/>
        </p:nvSpPr>
        <p:spPr>
          <a:xfrm>
            <a:off x="2243160" y="31203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435" name="TextBox 782">
            <a:extLst>
              <a:ext uri="{FF2B5EF4-FFF2-40B4-BE49-F238E27FC236}">
                <a16:creationId xmlns:a16="http://schemas.microsoft.com/office/drawing/2014/main" id="{33FC9C4B-9D49-8033-1270-83B23FF856BA}"/>
              </a:ext>
            </a:extLst>
          </p:cNvPr>
          <p:cNvSpPr txBox="1"/>
          <p:nvPr/>
        </p:nvSpPr>
        <p:spPr>
          <a:xfrm>
            <a:off x="3016428" y="31203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436" name="TextBox 783">
            <a:extLst>
              <a:ext uri="{FF2B5EF4-FFF2-40B4-BE49-F238E27FC236}">
                <a16:creationId xmlns:a16="http://schemas.microsoft.com/office/drawing/2014/main" id="{16A191E5-596D-8688-8AC7-A20CD1449D7B}"/>
              </a:ext>
            </a:extLst>
          </p:cNvPr>
          <p:cNvSpPr txBox="1"/>
          <p:nvPr/>
        </p:nvSpPr>
        <p:spPr>
          <a:xfrm>
            <a:off x="1466907" y="31203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1437" name="TextBox 784">
            <a:extLst>
              <a:ext uri="{FF2B5EF4-FFF2-40B4-BE49-F238E27FC236}">
                <a16:creationId xmlns:a16="http://schemas.microsoft.com/office/drawing/2014/main" id="{0A59BAE6-4808-3DD0-F367-DA9A57162F70}"/>
              </a:ext>
            </a:extLst>
          </p:cNvPr>
          <p:cNvSpPr txBox="1"/>
          <p:nvPr/>
        </p:nvSpPr>
        <p:spPr>
          <a:xfrm>
            <a:off x="386224" y="3413436"/>
            <a:ext cx="873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8" name="TextBox 785">
            <a:extLst>
              <a:ext uri="{FF2B5EF4-FFF2-40B4-BE49-F238E27FC236}">
                <a16:creationId xmlns:a16="http://schemas.microsoft.com/office/drawing/2014/main" id="{614357AC-CF7C-4228-7412-90695FD3FE68}"/>
              </a:ext>
            </a:extLst>
          </p:cNvPr>
          <p:cNvSpPr txBox="1"/>
          <p:nvPr/>
        </p:nvSpPr>
        <p:spPr>
          <a:xfrm>
            <a:off x="1965926" y="3413436"/>
            <a:ext cx="79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NE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39" name="TextBox 786">
            <a:extLst>
              <a:ext uri="{FF2B5EF4-FFF2-40B4-BE49-F238E27FC236}">
                <a16:creationId xmlns:a16="http://schemas.microsoft.com/office/drawing/2014/main" id="{DE0BFCA0-DB16-CFCF-03F7-E991C282E291}"/>
              </a:ext>
            </a:extLst>
          </p:cNvPr>
          <p:cNvSpPr txBox="1"/>
          <p:nvPr/>
        </p:nvSpPr>
        <p:spPr>
          <a:xfrm>
            <a:off x="-59764" y="195038"/>
            <a:ext cx="234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flood report counts in NOAA’s Severe Event Database per year, between 1950 to 2023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all flood types and flash floods (with and without lat/lon coordinates)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0" name="TextBox 787">
            <a:extLst>
              <a:ext uri="{FF2B5EF4-FFF2-40B4-BE49-F238E27FC236}">
                <a16:creationId xmlns:a16="http://schemas.microsoft.com/office/drawing/2014/main" id="{405458FA-1C25-5CCA-DD79-1892C76F8A79}"/>
              </a:ext>
            </a:extLst>
          </p:cNvPr>
          <p:cNvSpPr txBox="1"/>
          <p:nvPr/>
        </p:nvSpPr>
        <p:spPr>
          <a:xfrm>
            <a:off x="2353706" y="195038"/>
            <a:ext cx="4527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Timeseries of flash flood report counts NOAA’s Severe Event Database in accumulated over 12-hourly periods ending at 00 and 12 UTC in 2021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point and gridded flash flood reports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1" name="TextBox 788">
            <a:extLst>
              <a:ext uri="{FF2B5EF4-FFF2-40B4-BE49-F238E27FC236}">
                <a16:creationId xmlns:a16="http://schemas.microsoft.com/office/drawing/2014/main" id="{E0FBACF8-A12B-BBC6-43F0-A1E30F7EFC61}"/>
              </a:ext>
            </a:extLst>
          </p:cNvPr>
          <p:cNvSpPr txBox="1"/>
          <p:nvPr/>
        </p:nvSpPr>
        <p:spPr>
          <a:xfrm>
            <a:off x="-59763" y="2594898"/>
            <a:ext cx="37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the observed frequency of flash flood reports in NOAA’s Severe Storm Event Database, in each grid-box, between 2005 to 2023 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Distinction between 4 geographical areas: South-West (SW), North-West (NW), North-East (NE), South-East (SE)  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42" name="TextBox 789">
            <a:extLst>
              <a:ext uri="{FF2B5EF4-FFF2-40B4-BE49-F238E27FC236}">
                <a16:creationId xmlns:a16="http://schemas.microsoft.com/office/drawing/2014/main" id="{FA4F217E-E590-4A91-0D06-B9A8F69B7715}"/>
              </a:ext>
            </a:extLst>
          </p:cNvPr>
          <p:cNvSpPr txBox="1"/>
          <p:nvPr/>
        </p:nvSpPr>
        <p:spPr>
          <a:xfrm>
            <a:off x="1164885" y="3413436"/>
            <a:ext cx="862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SW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3" name="TextBox 790">
            <a:extLst>
              <a:ext uri="{FF2B5EF4-FFF2-40B4-BE49-F238E27FC236}">
                <a16:creationId xmlns:a16="http://schemas.microsoft.com/office/drawing/2014/main" id="{21ACC123-6B71-2407-BB17-8D021B0D5020}"/>
              </a:ext>
            </a:extLst>
          </p:cNvPr>
          <p:cNvSpPr txBox="1"/>
          <p:nvPr/>
        </p:nvSpPr>
        <p:spPr>
          <a:xfrm>
            <a:off x="2747898" y="3413436"/>
            <a:ext cx="77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SE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44" name="TextBox 791">
            <a:extLst>
              <a:ext uri="{FF2B5EF4-FFF2-40B4-BE49-F238E27FC236}">
                <a16:creationId xmlns:a16="http://schemas.microsoft.com/office/drawing/2014/main" id="{0DEDF5A1-09C3-DEB0-4937-312D382CBBAC}"/>
              </a:ext>
            </a:extLst>
          </p:cNvPr>
          <p:cNvSpPr txBox="1"/>
          <p:nvPr/>
        </p:nvSpPr>
        <p:spPr>
          <a:xfrm>
            <a:off x="3719001" y="2522276"/>
            <a:ext cx="32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Spatial distribution of gridded, 12-hourly accumulated flash flood reports in NOAA’s Severe Event Database during the Ida storm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12-hourly accumulation period ending on 2021-09-02 at 00 UTC</a:t>
            </a:r>
          </a:p>
        </p:txBody>
      </p:sp>
      <p:sp>
        <p:nvSpPr>
          <p:cNvPr id="1445" name="TextBox 792">
            <a:extLst>
              <a:ext uri="{FF2B5EF4-FFF2-40B4-BE49-F238E27FC236}">
                <a16:creationId xmlns:a16="http://schemas.microsoft.com/office/drawing/2014/main" id="{250BAE00-58AB-7BF9-17D0-DE1353AFB0D2}"/>
              </a:ext>
            </a:extLst>
          </p:cNvPr>
          <p:cNvSpPr txBox="1"/>
          <p:nvPr/>
        </p:nvSpPr>
        <p:spPr>
          <a:xfrm>
            <a:off x="726192" y="1477871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446" name="TextBox 793">
            <a:extLst>
              <a:ext uri="{FF2B5EF4-FFF2-40B4-BE49-F238E27FC236}">
                <a16:creationId xmlns:a16="http://schemas.microsoft.com/office/drawing/2014/main" id="{165CF843-A82E-E00F-9BCF-957C7DA5A6D6}"/>
              </a:ext>
            </a:extLst>
          </p:cNvPr>
          <p:cNvSpPr txBox="1"/>
          <p:nvPr/>
        </p:nvSpPr>
        <p:spPr>
          <a:xfrm>
            <a:off x="3013991" y="1096002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1447" name="TextBox 794">
            <a:extLst>
              <a:ext uri="{FF2B5EF4-FFF2-40B4-BE49-F238E27FC236}">
                <a16:creationId xmlns:a16="http://schemas.microsoft.com/office/drawing/2014/main" id="{CDEA8D85-DF7C-E166-5E76-62A19394AB9A}"/>
              </a:ext>
            </a:extLst>
          </p:cNvPr>
          <p:cNvSpPr txBox="1"/>
          <p:nvPr/>
        </p:nvSpPr>
        <p:spPr>
          <a:xfrm>
            <a:off x="373175" y="5180355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sp>
        <p:nvSpPr>
          <p:cNvPr id="1448" name="TextBox 795">
            <a:extLst>
              <a:ext uri="{FF2B5EF4-FFF2-40B4-BE49-F238E27FC236}">
                <a16:creationId xmlns:a16="http://schemas.microsoft.com/office/drawing/2014/main" id="{418AB5B6-C1E1-01BB-495A-427B9A7DE8C5}"/>
              </a:ext>
            </a:extLst>
          </p:cNvPr>
          <p:cNvSpPr txBox="1"/>
          <p:nvPr/>
        </p:nvSpPr>
        <p:spPr>
          <a:xfrm>
            <a:off x="6569546" y="3808374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1449" name="TextBox 796">
            <a:extLst>
              <a:ext uri="{FF2B5EF4-FFF2-40B4-BE49-F238E27FC236}">
                <a16:creationId xmlns:a16="http://schemas.microsoft.com/office/drawing/2014/main" id="{8CA5C493-3A67-0D50-635B-6F4DDA45FD50}"/>
              </a:ext>
            </a:extLst>
          </p:cNvPr>
          <p:cNvSpPr txBox="1"/>
          <p:nvPr/>
        </p:nvSpPr>
        <p:spPr>
          <a:xfrm>
            <a:off x="2832003" y="2287113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Days</a:t>
            </a:r>
            <a:endParaRPr lang="en-GB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50" name="Group 797">
            <a:extLst>
              <a:ext uri="{FF2B5EF4-FFF2-40B4-BE49-F238E27FC236}">
                <a16:creationId xmlns:a16="http://schemas.microsoft.com/office/drawing/2014/main" id="{F6242983-CDD2-F949-6907-431DB5EDAE8E}"/>
              </a:ext>
            </a:extLst>
          </p:cNvPr>
          <p:cNvGrpSpPr/>
          <p:nvPr/>
        </p:nvGrpSpPr>
        <p:grpSpPr>
          <a:xfrm>
            <a:off x="3260833" y="4713390"/>
            <a:ext cx="1227399" cy="1196675"/>
            <a:chOff x="3194158" y="4519414"/>
            <a:chExt cx="1227399" cy="1196675"/>
          </a:xfrm>
        </p:grpSpPr>
        <p:pic>
          <p:nvPicPr>
            <p:cNvPr id="1451" name="Picture 798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725294B6-1D3A-3D47-BB27-E30795388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1" t="7385" r="16833" b="6369"/>
            <a:stretch/>
          </p:blipFill>
          <p:spPr>
            <a:xfrm>
              <a:off x="3194158" y="4519414"/>
              <a:ext cx="1202003" cy="119667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1452" name="Rectangle 799">
              <a:extLst>
                <a:ext uri="{FF2B5EF4-FFF2-40B4-BE49-F238E27FC236}">
                  <a16:creationId xmlns:a16="http://schemas.microsoft.com/office/drawing/2014/main" id="{BBEADBAB-5154-8565-656C-A45C24A1C3C8}"/>
                </a:ext>
              </a:extLst>
            </p:cNvPr>
            <p:cNvSpPr/>
            <p:nvPr/>
          </p:nvSpPr>
          <p:spPr>
            <a:xfrm>
              <a:off x="3205482" y="4597452"/>
              <a:ext cx="151103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53" name="Rectangle 800">
              <a:extLst>
                <a:ext uri="{FF2B5EF4-FFF2-40B4-BE49-F238E27FC236}">
                  <a16:creationId xmlns:a16="http://schemas.microsoft.com/office/drawing/2014/main" id="{1BF20FAB-CD88-398F-FB4A-57FFE637857C}"/>
                </a:ext>
              </a:extLst>
            </p:cNvPr>
            <p:cNvSpPr/>
            <p:nvPr/>
          </p:nvSpPr>
          <p:spPr>
            <a:xfrm>
              <a:off x="3214827" y="5505870"/>
              <a:ext cx="95008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1454" name="TextBox 801">
              <a:extLst>
                <a:ext uri="{FF2B5EF4-FFF2-40B4-BE49-F238E27FC236}">
                  <a16:creationId xmlns:a16="http://schemas.microsoft.com/office/drawing/2014/main" id="{6EB0BBDF-CA95-91A2-D065-401457446A13}"/>
                </a:ext>
              </a:extLst>
            </p:cNvPr>
            <p:cNvSpPr txBox="1"/>
            <p:nvPr/>
          </p:nvSpPr>
          <p:spPr>
            <a:xfrm>
              <a:off x="3633236" y="5000205"/>
              <a:ext cx="3600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800" dirty="0"/>
            </a:p>
          </p:txBody>
        </p:sp>
        <p:sp>
          <p:nvSpPr>
            <p:cNvPr id="1455" name="TextBox 802">
              <a:extLst>
                <a:ext uri="{FF2B5EF4-FFF2-40B4-BE49-F238E27FC236}">
                  <a16:creationId xmlns:a16="http://schemas.microsoft.com/office/drawing/2014/main" id="{136F1087-720E-0013-969A-3BE7BB10C390}"/>
                </a:ext>
              </a:extLst>
            </p:cNvPr>
            <p:cNvSpPr txBox="1"/>
            <p:nvPr/>
          </p:nvSpPr>
          <p:spPr>
            <a:xfrm>
              <a:off x="3286656" y="469419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11%</a:t>
              </a:r>
              <a:endParaRPr lang="en-GB" sz="800" dirty="0"/>
            </a:p>
          </p:txBody>
        </p:sp>
        <p:sp>
          <p:nvSpPr>
            <p:cNvPr id="1456" name="TextBox 803">
              <a:extLst>
                <a:ext uri="{FF2B5EF4-FFF2-40B4-BE49-F238E27FC236}">
                  <a16:creationId xmlns:a16="http://schemas.microsoft.com/office/drawing/2014/main" id="{5A2BB48C-A00B-6BF3-53C7-CC1F2D2759A0}"/>
                </a:ext>
              </a:extLst>
            </p:cNvPr>
            <p:cNvSpPr txBox="1"/>
            <p:nvPr/>
          </p:nvSpPr>
          <p:spPr>
            <a:xfrm>
              <a:off x="3489660" y="455524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9%</a:t>
              </a:r>
              <a:endParaRPr lang="en-GB" sz="800" dirty="0"/>
            </a:p>
          </p:txBody>
        </p:sp>
        <p:sp>
          <p:nvSpPr>
            <p:cNvPr id="1457" name="TextBox 804">
              <a:extLst>
                <a:ext uri="{FF2B5EF4-FFF2-40B4-BE49-F238E27FC236}">
                  <a16:creationId xmlns:a16="http://schemas.microsoft.com/office/drawing/2014/main" id="{2929BFC0-8364-79B7-D764-2D055643D818}"/>
                </a:ext>
              </a:extLst>
            </p:cNvPr>
            <p:cNvSpPr txBox="1"/>
            <p:nvPr/>
          </p:nvSpPr>
          <p:spPr>
            <a:xfrm>
              <a:off x="4056219" y="4996422"/>
              <a:ext cx="365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41%</a:t>
              </a:r>
              <a:endParaRPr lang="en-GB" sz="800" dirty="0"/>
            </a:p>
          </p:txBody>
        </p:sp>
        <p:sp>
          <p:nvSpPr>
            <p:cNvPr id="1458" name="TextBox 805">
              <a:extLst>
                <a:ext uri="{FF2B5EF4-FFF2-40B4-BE49-F238E27FC236}">
                  <a16:creationId xmlns:a16="http://schemas.microsoft.com/office/drawing/2014/main" id="{3431C309-682E-6AED-7D6A-2BBCC0C79FFA}"/>
                </a:ext>
              </a:extLst>
            </p:cNvPr>
            <p:cNvSpPr txBox="1"/>
            <p:nvPr/>
          </p:nvSpPr>
          <p:spPr>
            <a:xfrm>
              <a:off x="3268458" y="5281451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39%</a:t>
              </a:r>
              <a:endParaRPr lang="en-GB" sz="800" dirty="0"/>
            </a:p>
          </p:txBody>
        </p:sp>
        <p:sp>
          <p:nvSpPr>
            <p:cNvPr id="1459" name="TextBox 806">
              <a:extLst>
                <a:ext uri="{FF2B5EF4-FFF2-40B4-BE49-F238E27FC236}">
                  <a16:creationId xmlns:a16="http://schemas.microsoft.com/office/drawing/2014/main" id="{769F68CC-3454-3C3B-1D00-A0AACABE4BDD}"/>
                </a:ext>
              </a:extLst>
            </p:cNvPr>
            <p:cNvSpPr txBox="1"/>
            <p:nvPr/>
          </p:nvSpPr>
          <p:spPr>
            <a:xfrm>
              <a:off x="3539687" y="4944844"/>
              <a:ext cx="504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Total</a:t>
              </a:r>
            </a:p>
            <a:p>
              <a:pPr algn="ctr"/>
              <a:r>
                <a:rPr lang="en-US" sz="800" dirty="0"/>
                <a:t>130827</a:t>
              </a:r>
              <a:endParaRPr lang="en-GB" sz="800" dirty="0"/>
            </a:p>
          </p:txBody>
        </p:sp>
        <p:sp>
          <p:nvSpPr>
            <p:cNvPr id="1460" name="TextBox 807">
              <a:extLst>
                <a:ext uri="{FF2B5EF4-FFF2-40B4-BE49-F238E27FC236}">
                  <a16:creationId xmlns:a16="http://schemas.microsoft.com/office/drawing/2014/main" id="{670C733F-3684-EEC1-5B24-3E89AE3FFA15}"/>
                </a:ext>
              </a:extLst>
            </p:cNvPr>
            <p:cNvSpPr txBox="1"/>
            <p:nvPr/>
          </p:nvSpPr>
          <p:spPr>
            <a:xfrm>
              <a:off x="4129530" y="4548987"/>
              <a:ext cx="224268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2">
                      <a:lumMod val="50000"/>
                    </a:schemeClr>
                  </a:solidFill>
                </a:rPr>
                <a:t>e</a:t>
              </a:r>
            </a:p>
          </p:txBody>
        </p:sp>
      </p:grpSp>
      <p:sp>
        <p:nvSpPr>
          <p:cNvPr id="1461" name="Oval 3">
            <a:extLst>
              <a:ext uri="{FF2B5EF4-FFF2-40B4-BE49-F238E27FC236}">
                <a16:creationId xmlns:a16="http://schemas.microsoft.com/office/drawing/2014/main" id="{06EB1845-5312-B21D-DF3E-3F9DDA1A6666}"/>
              </a:ext>
            </a:extLst>
          </p:cNvPr>
          <p:cNvSpPr/>
          <p:nvPr/>
        </p:nvSpPr>
        <p:spPr>
          <a:xfrm>
            <a:off x="6010259" y="3501573"/>
            <a:ext cx="383284" cy="371219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2" name="Straight Connector 5">
            <a:extLst>
              <a:ext uri="{FF2B5EF4-FFF2-40B4-BE49-F238E27FC236}">
                <a16:creationId xmlns:a16="http://schemas.microsoft.com/office/drawing/2014/main" id="{5315B735-D63F-0AD3-9A4A-7ED4E80723FC}"/>
              </a:ext>
            </a:extLst>
          </p:cNvPr>
          <p:cNvCxnSpPr>
            <a:cxnSpLocks/>
            <a:stCxn id="1461" idx="1"/>
          </p:cNvCxnSpPr>
          <p:nvPr/>
        </p:nvCxnSpPr>
        <p:spPr>
          <a:xfrm flipH="1">
            <a:off x="4866468" y="3555937"/>
            <a:ext cx="1199922" cy="117204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6">
            <a:extLst>
              <a:ext uri="{FF2B5EF4-FFF2-40B4-BE49-F238E27FC236}">
                <a16:creationId xmlns:a16="http://schemas.microsoft.com/office/drawing/2014/main" id="{C1CBE671-EA88-1BDA-7B1A-3B8909E331F4}"/>
              </a:ext>
            </a:extLst>
          </p:cNvPr>
          <p:cNvCxnSpPr>
            <a:cxnSpLocks/>
            <a:stCxn id="1461" idx="6"/>
          </p:cNvCxnSpPr>
          <p:nvPr/>
        </p:nvCxnSpPr>
        <p:spPr>
          <a:xfrm>
            <a:off x="6393543" y="3687183"/>
            <a:ext cx="283595" cy="1040801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4" name="Picture 26">
            <a:extLst>
              <a:ext uri="{FF2B5EF4-FFF2-40B4-BE49-F238E27FC236}">
                <a16:creationId xmlns:a16="http://schemas.microsoft.com/office/drawing/2014/main" id="{CA88E55D-52DB-40EF-9ACC-F5F61E228B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" t="5960" r="6772" b="7663"/>
          <a:stretch/>
        </p:blipFill>
        <p:spPr>
          <a:xfrm>
            <a:off x="4875199" y="4727984"/>
            <a:ext cx="1801939" cy="116747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465" name="Rettangolo 1464">
            <a:extLst>
              <a:ext uri="{FF2B5EF4-FFF2-40B4-BE49-F238E27FC236}">
                <a16:creationId xmlns:a16="http://schemas.microsoft.com/office/drawing/2014/main" id="{23429C4C-8E68-9AA8-0465-FA12F88BDC80}"/>
              </a:ext>
            </a:extLst>
          </p:cNvPr>
          <p:cNvSpPr/>
          <p:nvPr/>
        </p:nvSpPr>
        <p:spPr>
          <a:xfrm>
            <a:off x="0" y="136166"/>
            <a:ext cx="6858000" cy="18000"/>
          </a:xfrm>
          <a:prstGeom prst="rect">
            <a:avLst/>
          </a:prstGeom>
          <a:solidFill>
            <a:srgbClr val="5BB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66" name="TextBox 786">
            <a:extLst>
              <a:ext uri="{FF2B5EF4-FFF2-40B4-BE49-F238E27FC236}">
                <a16:creationId xmlns:a16="http://schemas.microsoft.com/office/drawing/2014/main" id="{B8BC81AA-8780-825F-72AA-21051D0A97C1}"/>
              </a:ext>
            </a:extLst>
          </p:cNvPr>
          <p:cNvSpPr txBox="1"/>
          <p:nvPr/>
        </p:nvSpPr>
        <p:spPr>
          <a:xfrm>
            <a:off x="-84674" y="-34614"/>
            <a:ext cx="6942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5BB0BA"/>
                </a:solidFill>
              </a:rPr>
              <a:t>P1.1 - ANN’s target variable pre-processing</a:t>
            </a:r>
            <a:endParaRPr lang="en-GB" sz="800" dirty="0">
              <a:solidFill>
                <a:srgbClr val="5BB0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286</TotalTime>
  <Words>290</Words>
  <Application>Microsoft Office PowerPoint</Application>
  <PresentationFormat>Personalizzato</PresentationFormat>
  <Paragraphs>106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Tema 2022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2024-07-25T13:19:54Z</dcterms:modified>
</cp:coreProperties>
</file>