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39592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CA3"/>
    <a:srgbClr val="E98A15"/>
    <a:srgbClr val="2CA58D"/>
    <a:srgbClr val="FF0066"/>
    <a:srgbClr val="8338EC"/>
    <a:srgbClr val="84BC9C"/>
    <a:srgbClr val="0A2342"/>
    <a:srgbClr val="EF6351"/>
    <a:srgbClr val="E6EDE8"/>
    <a:srgbClr val="70A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F4FA34-310B-4B37-8031-C924AB42BC5D}" v="198" dt="2025-05-01T00:31:59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380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1F4FA34-310B-4B37-8031-C924AB42BC5D}"/>
    <pc:docChg chg="undo redo custSel addSld delSld modSld sldOrd">
      <pc:chgData name="Fatima Pillosu" userId="a6295d4dc9e22643" providerId="LiveId" clId="{81F4FA34-310B-4B37-8031-C924AB42BC5D}" dt="2025-05-01T00:39:49.779" v="6440" actId="255"/>
      <pc:docMkLst>
        <pc:docMk/>
      </pc:docMkLst>
      <pc:sldChg chg="addSp delSp modSp del mod ord">
        <pc:chgData name="Fatima Pillosu" userId="a6295d4dc9e22643" providerId="LiveId" clId="{81F4FA34-310B-4B37-8031-C924AB42BC5D}" dt="2025-05-01T00:13:42.935" v="5992" actId="2696"/>
        <pc:sldMkLst>
          <pc:docMk/>
          <pc:sldMk cId="2466889573" sldId="256"/>
        </pc:sldMkLst>
        <pc:spChg chg="add del mod">
          <ac:chgData name="Fatima Pillosu" userId="a6295d4dc9e22643" providerId="LiveId" clId="{81F4FA34-310B-4B37-8031-C924AB42BC5D}" dt="2025-04-30T10:40:12.620" v="1587" actId="21"/>
          <ac:spMkLst>
            <pc:docMk/>
            <pc:sldMk cId="2466889573" sldId="256"/>
            <ac:spMk id="4" creationId="{FE383CF0-AD17-43AE-6AEC-606453A6B786}"/>
          </ac:spMkLst>
        </pc:spChg>
        <pc:spChg chg="add mod">
          <ac:chgData name="Fatima Pillosu" userId="a6295d4dc9e22643" providerId="LiveId" clId="{81F4FA34-310B-4B37-8031-C924AB42BC5D}" dt="2025-04-30T11:07:48.230" v="2127" actId="20577"/>
          <ac:spMkLst>
            <pc:docMk/>
            <pc:sldMk cId="2466889573" sldId="256"/>
            <ac:spMk id="5" creationId="{4CB80A6A-BB51-61C5-2282-2C11A3385C04}"/>
          </ac:spMkLst>
        </pc:spChg>
        <pc:spChg chg="add mod">
          <ac:chgData name="Fatima Pillosu" userId="a6295d4dc9e22643" providerId="LiveId" clId="{81F4FA34-310B-4B37-8031-C924AB42BC5D}" dt="2025-04-30T11:07:51.913" v="2133" actId="20577"/>
          <ac:spMkLst>
            <pc:docMk/>
            <pc:sldMk cId="2466889573" sldId="256"/>
            <ac:spMk id="6" creationId="{66587700-3DCA-CECB-4BC3-3AD51022E06B}"/>
          </ac:spMkLst>
        </pc:spChg>
        <pc:spChg chg="add del mod">
          <ac:chgData name="Fatima Pillosu" userId="a6295d4dc9e22643" providerId="LiveId" clId="{81F4FA34-310B-4B37-8031-C924AB42BC5D}" dt="2025-04-30T11:29:49.945" v="2546" actId="478"/>
          <ac:spMkLst>
            <pc:docMk/>
            <pc:sldMk cId="2466889573" sldId="256"/>
            <ac:spMk id="7" creationId="{D0AB303E-C808-A0BF-7C81-36A4ED848C19}"/>
          </ac:spMkLst>
        </pc:spChg>
        <pc:spChg chg="add del mod">
          <ac:chgData name="Fatima Pillosu" userId="a6295d4dc9e22643" providerId="LiveId" clId="{81F4FA34-310B-4B37-8031-C924AB42BC5D}" dt="2025-04-30T11:29:51.210" v="2547" actId="478"/>
          <ac:spMkLst>
            <pc:docMk/>
            <pc:sldMk cId="2466889573" sldId="256"/>
            <ac:spMk id="8" creationId="{193C88D2-0D02-C8CE-3594-4E871C9C92C0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9" creationId="{E25AC6CC-FFBD-C047-6038-BD3018C68478}"/>
          </ac:spMkLst>
        </pc:spChg>
        <pc:spChg chg="add mod">
          <ac:chgData name="Fatima Pillosu" userId="a6295d4dc9e22643" providerId="LiveId" clId="{81F4FA34-310B-4B37-8031-C924AB42BC5D}" dt="2025-04-30T09:21:14.555" v="491"/>
          <ac:spMkLst>
            <pc:docMk/>
            <pc:sldMk cId="2466889573" sldId="256"/>
            <ac:spMk id="10" creationId="{66D475E2-D1DE-21FB-56E0-4535AFFA5A2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1" creationId="{D282CE11-4785-82E9-8C70-5D79BEFD0FD3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2" creationId="{087DD6DE-FB3B-F900-EFFF-1B313BA513DD}"/>
          </ac:spMkLst>
        </pc:spChg>
        <pc:spChg chg="add mod">
          <ac:chgData name="Fatima Pillosu" userId="a6295d4dc9e22643" providerId="LiveId" clId="{81F4FA34-310B-4B37-8031-C924AB42BC5D}" dt="2025-04-30T09:21:23.481" v="503"/>
          <ac:spMkLst>
            <pc:docMk/>
            <pc:sldMk cId="2466889573" sldId="256"/>
            <ac:spMk id="13" creationId="{8F3F13C4-E476-A350-DE52-81203BC3034E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4" creationId="{061396E6-40C7-13F5-7EFD-D4E96544BEC4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5" creationId="{8680D69B-196D-B425-604C-64B1823DD607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6" creationId="{66540ED2-8F69-0519-F9CC-4C4F24350771}"/>
          </ac:spMkLst>
        </pc:spChg>
        <pc:spChg chg="add mod">
          <ac:chgData name="Fatima Pillosu" userId="a6295d4dc9e22643" providerId="LiveId" clId="{81F4FA34-310B-4B37-8031-C924AB42BC5D}" dt="2025-04-30T09:21:21.274" v="500"/>
          <ac:spMkLst>
            <pc:docMk/>
            <pc:sldMk cId="2466889573" sldId="256"/>
            <ac:spMk id="17" creationId="{7A4EE555-8F2B-71F1-35F1-D645723CCC80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8" creationId="{C5C817E7-8D0B-CAAB-F83D-7001A0981B25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19" creationId="{11A2A21D-F9B8-E0A8-D3AA-987FD5EBC899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0" creationId="{CA09672D-1548-EAC2-822B-F688B2CE9641}"/>
          </ac:spMkLst>
        </pc:spChg>
        <pc:spChg chg="add mod">
          <ac:chgData name="Fatima Pillosu" userId="a6295d4dc9e22643" providerId="LiveId" clId="{81F4FA34-310B-4B37-8031-C924AB42BC5D}" dt="2025-04-30T09:20:48.022" v="451" actId="20577"/>
          <ac:spMkLst>
            <pc:docMk/>
            <pc:sldMk cId="2466889573" sldId="256"/>
            <ac:spMk id="21" creationId="{F4547C28-6A62-3C30-B500-1128B98C71E5}"/>
          </ac:spMkLst>
        </pc:spChg>
        <pc:spChg chg="add mod">
          <ac:chgData name="Fatima Pillosu" userId="a6295d4dc9e22643" providerId="LiveId" clId="{81F4FA34-310B-4B37-8031-C924AB42BC5D}" dt="2025-04-30T09:21:21.861" v="501"/>
          <ac:spMkLst>
            <pc:docMk/>
            <pc:sldMk cId="2466889573" sldId="256"/>
            <ac:spMk id="22" creationId="{694B9ABF-10A9-BACB-B409-9747D1B09474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3" creationId="{350A2C19-5A56-673B-CE20-3D93E8FA2136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4" creationId="{256108A0-0635-7C01-224C-93442FA1609D}"/>
          </ac:spMkLst>
        </pc:spChg>
        <pc:spChg chg="add mod">
          <ac:chgData name="Fatima Pillosu" userId="a6295d4dc9e22643" providerId="LiveId" clId="{81F4FA34-310B-4B37-8031-C924AB42BC5D}" dt="2025-04-30T09:21:16.009" v="493"/>
          <ac:spMkLst>
            <pc:docMk/>
            <pc:sldMk cId="2466889573" sldId="256"/>
            <ac:spMk id="25" creationId="{DB42E102-2331-77B5-FA90-6BC205914BD5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6" creationId="{94853E07-3767-9A56-461F-40136840FEE3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7" creationId="{4945B952-D9FC-8B6B-2D09-B46DC8A43423}"/>
          </ac:spMkLst>
        </pc:spChg>
        <pc:spChg chg="add mod">
          <ac:chgData name="Fatima Pillosu" userId="a6295d4dc9e22643" providerId="LiveId" clId="{81F4FA34-310B-4B37-8031-C924AB42BC5D}" dt="2025-04-30T09:21:25.639" v="506"/>
          <ac:spMkLst>
            <pc:docMk/>
            <pc:sldMk cId="2466889573" sldId="256"/>
            <ac:spMk id="28" creationId="{1A226407-1046-3FC4-7828-26D7D0088CAD}"/>
          </ac:spMkLst>
        </pc:spChg>
        <pc:spChg chg="add mod">
          <ac:chgData name="Fatima Pillosu" userId="a6295d4dc9e22643" providerId="LiveId" clId="{81F4FA34-310B-4B37-8031-C924AB42BC5D}" dt="2025-04-30T09:21:13.686" v="490"/>
          <ac:spMkLst>
            <pc:docMk/>
            <pc:sldMk cId="2466889573" sldId="256"/>
            <ac:spMk id="29" creationId="{A5548AE8-8776-E23C-0881-FB047DB8EEE1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0" creationId="{1792CB54-E562-2C6E-816C-99F63FA8E180}"/>
          </ac:spMkLst>
        </pc:spChg>
        <pc:spChg chg="add mod">
          <ac:chgData name="Fatima Pillosu" userId="a6295d4dc9e22643" providerId="LiveId" clId="{81F4FA34-310B-4B37-8031-C924AB42BC5D}" dt="2025-04-30T09:21:19.602" v="498"/>
          <ac:spMkLst>
            <pc:docMk/>
            <pc:sldMk cId="2466889573" sldId="256"/>
            <ac:spMk id="31" creationId="{D7FF27B7-0CBC-80DC-1C86-B64FCB486EF6}"/>
          </ac:spMkLst>
        </pc:spChg>
        <pc:spChg chg="add mod">
          <ac:chgData name="Fatima Pillosu" userId="a6295d4dc9e22643" providerId="LiveId" clId="{81F4FA34-310B-4B37-8031-C924AB42BC5D}" dt="2025-04-30T09:21:22.647" v="502"/>
          <ac:spMkLst>
            <pc:docMk/>
            <pc:sldMk cId="2466889573" sldId="256"/>
            <ac:spMk id="32" creationId="{BE6E3396-BA81-7CB8-E08A-4C7D2A3BBDC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3" creationId="{EF39D1B2-0161-D3C9-1D28-2E685ECAE6D9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4" creationId="{8123973D-85E3-0016-DAD8-602919D1E31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5" creationId="{DE98E5FE-1125-D991-138F-47586FABE95F}"/>
          </ac:spMkLst>
        </pc:spChg>
        <pc:spChg chg="add mod">
          <ac:chgData name="Fatima Pillosu" userId="a6295d4dc9e22643" providerId="LiveId" clId="{81F4FA34-310B-4B37-8031-C924AB42BC5D}" dt="2025-04-30T09:18:42.434" v="383" actId="20577"/>
          <ac:spMkLst>
            <pc:docMk/>
            <pc:sldMk cId="2466889573" sldId="256"/>
            <ac:spMk id="36" creationId="{BEF6FCD6-8472-3B47-45C7-435D4DAA2404}"/>
          </ac:spMkLst>
        </pc:spChg>
        <pc:spChg chg="add mod">
          <ac:chgData name="Fatima Pillosu" userId="a6295d4dc9e22643" providerId="LiveId" clId="{81F4FA34-310B-4B37-8031-C924AB42BC5D}" dt="2025-04-30T09:18:48.244" v="385" actId="20577"/>
          <ac:spMkLst>
            <pc:docMk/>
            <pc:sldMk cId="2466889573" sldId="256"/>
            <ac:spMk id="37" creationId="{E60F639A-8F8C-84EE-1421-EEBFCBBA8A94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8" creationId="{9D9F4425-98FF-077F-FE1C-5594A27BA478}"/>
          </ac:spMkLst>
        </pc:spChg>
        <pc:spChg chg="add mod">
          <ac:chgData name="Fatima Pillosu" userId="a6295d4dc9e22643" providerId="LiveId" clId="{81F4FA34-310B-4B37-8031-C924AB42BC5D}" dt="2025-04-30T09:18:52.876" v="389" actId="20577"/>
          <ac:spMkLst>
            <pc:docMk/>
            <pc:sldMk cId="2466889573" sldId="256"/>
            <ac:spMk id="39" creationId="{3C3A044B-1B9E-F5B4-9B13-FCE6FEB5FC3C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0" creationId="{1CFD5FE4-2AE4-69A8-1576-C6AC93B855CA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1" creationId="{34335C60-74D1-A403-7167-D4BEA5D67F8B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2" creationId="{B47CAFF6-A89A-C919-3F23-491C66A1FB19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3" creationId="{FA1E87F1-FEEE-8EC4-2C8B-9828D53CBBBD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4" creationId="{9330329A-5178-860A-450C-0030019AD067}"/>
          </ac:spMkLst>
        </pc:spChg>
        <pc:spChg chg="add mod">
          <ac:chgData name="Fatima Pillosu" userId="a6295d4dc9e22643" providerId="LiveId" clId="{81F4FA34-310B-4B37-8031-C924AB42BC5D}" dt="2025-04-30T10:35:27.155" v="1546" actId="20577"/>
          <ac:spMkLst>
            <pc:docMk/>
            <pc:sldMk cId="2466889573" sldId="256"/>
            <ac:spMk id="45" creationId="{DCE592E3-5FD7-F099-81FD-E68F53E1E491}"/>
          </ac:spMkLst>
        </pc:spChg>
        <pc:spChg chg="add mod">
          <ac:chgData name="Fatima Pillosu" userId="a6295d4dc9e22643" providerId="LiveId" clId="{81F4FA34-310B-4B37-8031-C924AB42BC5D}" dt="2025-04-30T09:41:00.447" v="1043" actId="693"/>
          <ac:spMkLst>
            <pc:docMk/>
            <pc:sldMk cId="2466889573" sldId="256"/>
            <ac:spMk id="46" creationId="{31ECB554-1206-5610-BAF7-FC4185D29DBD}"/>
          </ac:spMkLst>
        </pc:spChg>
        <pc:spChg chg="add mod">
          <ac:chgData name="Fatima Pillosu" userId="a6295d4dc9e22643" providerId="LiveId" clId="{81F4FA34-310B-4B37-8031-C924AB42BC5D}" dt="2025-04-30T09:39:40.733" v="1037" actId="1035"/>
          <ac:spMkLst>
            <pc:docMk/>
            <pc:sldMk cId="2466889573" sldId="256"/>
            <ac:spMk id="49" creationId="{A3968309-A6DE-E9F7-2FB4-5DD2CCB972D7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50" creationId="{6BD09DEF-48B3-29DD-2D7E-2128AC87F87C}"/>
          </ac:spMkLst>
        </pc:spChg>
        <pc:spChg chg="add mod">
          <ac:chgData name="Fatima Pillosu" userId="a6295d4dc9e22643" providerId="LiveId" clId="{81F4FA34-310B-4B37-8031-C924AB42BC5D}" dt="2025-04-30T09:39:44.199" v="1038" actId="1035"/>
          <ac:spMkLst>
            <pc:docMk/>
            <pc:sldMk cId="2466889573" sldId="256"/>
            <ac:spMk id="54" creationId="{2346CF49-8FC7-A65B-6A78-E6B7B59BA5B3}"/>
          </ac:spMkLst>
        </pc:spChg>
        <pc:spChg chg="add del mod">
          <ac:chgData name="Fatima Pillosu" userId="a6295d4dc9e22643" providerId="LiveId" clId="{81F4FA34-310B-4B37-8031-C924AB42BC5D}" dt="2025-04-30T10:30:42.131" v="1451" actId="478"/>
          <ac:spMkLst>
            <pc:docMk/>
            <pc:sldMk cId="2466889573" sldId="256"/>
            <ac:spMk id="55" creationId="{3DFB0140-4D41-20AE-E148-F58FF3C9AD5A}"/>
          </ac:spMkLst>
        </pc:spChg>
        <pc:spChg chg="add mod">
          <ac:chgData name="Fatima Pillosu" userId="a6295d4dc9e22643" providerId="LiveId" clId="{81F4FA34-310B-4B37-8031-C924AB42BC5D}" dt="2025-04-30T10:10:17.223" v="1253" actId="20577"/>
          <ac:spMkLst>
            <pc:docMk/>
            <pc:sldMk cId="2466889573" sldId="256"/>
            <ac:spMk id="59" creationId="{60CD0189-5380-E17A-22D1-8F9CF0814ECF}"/>
          </ac:spMkLst>
        </pc:spChg>
        <pc:spChg chg="add del mod">
          <ac:chgData name="Fatima Pillosu" userId="a6295d4dc9e22643" providerId="LiveId" clId="{81F4FA34-310B-4B37-8031-C924AB42BC5D}" dt="2025-04-30T10:32:46.877" v="1512" actId="478"/>
          <ac:spMkLst>
            <pc:docMk/>
            <pc:sldMk cId="2466889573" sldId="256"/>
            <ac:spMk id="60" creationId="{C164CC8B-9D45-DCA2-E9A5-0520005AF507}"/>
          </ac:spMkLst>
        </pc:spChg>
        <pc:spChg chg="add mod">
          <ac:chgData name="Fatima Pillosu" userId="a6295d4dc9e22643" providerId="LiveId" clId="{81F4FA34-310B-4B37-8031-C924AB42BC5D}" dt="2025-04-30T10:21:56.487" v="1393" actId="113"/>
          <ac:spMkLst>
            <pc:docMk/>
            <pc:sldMk cId="2466889573" sldId="256"/>
            <ac:spMk id="64" creationId="{A3690768-8CA1-B7F5-5F26-C5000F89B784}"/>
          </ac:spMkLst>
        </pc:spChg>
        <pc:spChg chg="add del mod">
          <ac:chgData name="Fatima Pillosu" userId="a6295d4dc9e22643" providerId="LiveId" clId="{81F4FA34-310B-4B37-8031-C924AB42BC5D}" dt="2025-04-30T11:29:48.592" v="2545" actId="478"/>
          <ac:spMkLst>
            <pc:docMk/>
            <pc:sldMk cId="2466889573" sldId="256"/>
            <ac:spMk id="70" creationId="{32E531F4-79FB-D0BC-4B55-3758B57E647B}"/>
          </ac:spMkLst>
        </pc:spChg>
        <pc:spChg chg="add del mod">
          <ac:chgData name="Fatima Pillosu" userId="a6295d4dc9e22643" providerId="LiveId" clId="{81F4FA34-310B-4B37-8031-C924AB42BC5D}" dt="2025-04-30T11:04:35.507" v="2041" actId="21"/>
          <ac:spMkLst>
            <pc:docMk/>
            <pc:sldMk cId="2466889573" sldId="256"/>
            <ac:spMk id="71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0:30:43.945" v="1452" actId="478"/>
          <ac:spMkLst>
            <pc:docMk/>
            <pc:sldMk cId="2466889573" sldId="256"/>
            <ac:spMk id="72" creationId="{09EE5269-5EF8-46B2-0FAC-DA3D3104244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73" creationId="{97FAC04C-B9CC-F8E6-5333-662EF1FA303B}"/>
          </ac:spMkLst>
        </pc:spChg>
        <pc:spChg chg="add del mod">
          <ac:chgData name="Fatima Pillosu" userId="a6295d4dc9e22643" providerId="LiveId" clId="{81F4FA34-310B-4B37-8031-C924AB42BC5D}" dt="2025-04-30T10:40:09.416" v="1585" actId="478"/>
          <ac:spMkLst>
            <pc:docMk/>
            <pc:sldMk cId="2466889573" sldId="256"/>
            <ac:spMk id="74" creationId="{78D010C9-2660-D5E8-B4C0-226F95D87A66}"/>
          </ac:spMkLst>
        </pc:spChg>
        <pc:spChg chg="add del mod">
          <ac:chgData name="Fatima Pillosu" userId="a6295d4dc9e22643" providerId="LiveId" clId="{81F4FA34-310B-4B37-8031-C924AB42BC5D}" dt="2025-04-30T10:40:10.735" v="1586" actId="478"/>
          <ac:spMkLst>
            <pc:docMk/>
            <pc:sldMk cId="2466889573" sldId="256"/>
            <ac:spMk id="75" creationId="{EB5CB7B8-2823-A8E5-D8B4-53CFD537604D}"/>
          </ac:spMkLst>
        </pc:spChg>
        <pc:spChg chg="mod">
          <ac:chgData name="Fatima Pillosu" userId="a6295d4dc9e22643" providerId="LiveId" clId="{81F4FA34-310B-4B37-8031-C924AB42BC5D}" dt="2025-04-30T13:00:58.889" v="4658" actId="1035"/>
          <ac:spMkLst>
            <pc:docMk/>
            <pc:sldMk cId="2466889573" sldId="256"/>
            <ac:spMk id="77" creationId="{C0F4ED30-EFCC-C637-825F-9C010DC94137}"/>
          </ac:spMkLst>
        </pc:spChg>
        <pc:spChg chg="add del mod">
          <ac:chgData name="Fatima Pillosu" userId="a6295d4dc9e22643" providerId="LiveId" clId="{81F4FA34-310B-4B37-8031-C924AB42BC5D}" dt="2025-04-30T12:45:26.170" v="4133" actId="1035"/>
          <ac:spMkLst>
            <pc:docMk/>
            <pc:sldMk cId="2466889573" sldId="256"/>
            <ac:spMk id="78" creationId="{2B20E745-22A0-9EB6-0364-C426B8DC9398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79" creationId="{D9794919-04AD-2198-F98D-1EACF0650DC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0" creationId="{8E89CA71-C0CB-2F4B-1251-08B00E4838ED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1" creationId="{0B79DF4F-A09F-0888-931F-1F8FB3511699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2" creationId="{13FEC0AD-F920-0141-09C0-C483DF91643E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3" creationId="{AE68F96F-9B27-6E3E-BA50-D9AF5C3B2D3E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4" creationId="{589599D4-C1AB-09EC-D572-C670D67485B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5" creationId="{D0B9DDFE-63FC-1C75-A674-0456BBE34DE7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7" creationId="{ADE7420A-91BF-E8BB-F9BB-C107B28C797A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9" creationId="{5F39F4D8-D305-200E-F82E-69B3FD096987}"/>
          </ac:spMkLst>
        </pc:spChg>
        <pc:spChg chg="mod">
          <ac:chgData name="Fatima Pillosu" userId="a6295d4dc9e22643" providerId="LiveId" clId="{81F4FA34-310B-4B37-8031-C924AB42BC5D}" dt="2025-04-30T13:02:17.178" v="4670" actId="20577"/>
          <ac:spMkLst>
            <pc:docMk/>
            <pc:sldMk cId="2466889573" sldId="256"/>
            <ac:spMk id="92" creationId="{16297CBF-CFC9-C06E-5C1B-2B4EC4BAC462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4" creationId="{B28FD0BA-198E-D9E2-F6EC-443D0D5C5227}"/>
          </ac:spMkLst>
        </pc:spChg>
        <pc:spChg chg="mod">
          <ac:chgData name="Fatima Pillosu" userId="a6295d4dc9e22643" providerId="LiveId" clId="{81F4FA34-310B-4B37-8031-C924AB42BC5D}" dt="2025-04-30T12:45:09.927" v="4128" actId="14100"/>
          <ac:spMkLst>
            <pc:docMk/>
            <pc:sldMk cId="2466889573" sldId="256"/>
            <ac:spMk id="95" creationId="{3E6A4471-3AB5-2B54-245E-716A17BB8016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6" creationId="{5C42C309-E8E9-08B4-2E60-ECCC2AC15A5B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9" creationId="{C0353148-1537-AC19-4067-F505922CECDD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100" creationId="{C4DDECE9-FF28-3A83-CE22-A542BD977197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102" creationId="{95C909C2-2C29-B163-9CB6-AF4EC9EDCD0F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5" creationId="{B690B22F-2A2A-29A6-97BC-5EF746C23EF2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7" creationId="{35EAF3BD-E50A-5E42-A909-F2F0B3241BDE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10" creationId="{9E3B8799-4AFD-779D-BB92-1F66F74991DB}"/>
          </ac:spMkLst>
        </pc:spChg>
        <pc:spChg chg="mod">
          <ac:chgData name="Fatima Pillosu" userId="a6295d4dc9e22643" providerId="LiveId" clId="{81F4FA34-310B-4B37-8031-C924AB42BC5D}" dt="2025-04-30T13:05:32.658" v="4806" actId="14100"/>
          <ac:spMkLst>
            <pc:docMk/>
            <pc:sldMk cId="2466889573" sldId="256"/>
            <ac:spMk id="112" creationId="{D346F4B3-A3C7-8A74-5E1B-AD4DBA1F612B}"/>
          </ac:spMkLst>
        </pc:spChg>
        <pc:spChg chg="add mod">
          <ac:chgData name="Fatima Pillosu" userId="a6295d4dc9e22643" providerId="LiveId" clId="{81F4FA34-310B-4B37-8031-C924AB42BC5D}" dt="2025-04-30T12:56:53.885" v="4636" actId="20577"/>
          <ac:spMkLst>
            <pc:docMk/>
            <pc:sldMk cId="2466889573" sldId="256"/>
            <ac:spMk id="132" creationId="{ADBDF877-474F-58D3-A56D-315A6E820E2C}"/>
          </ac:spMkLst>
        </pc:spChg>
        <pc:spChg chg="add mod">
          <ac:chgData name="Fatima Pillosu" userId="a6295d4dc9e22643" providerId="LiveId" clId="{81F4FA34-310B-4B37-8031-C924AB42BC5D}" dt="2025-04-30T13:07:51.690" v="4841" actId="1076"/>
          <ac:spMkLst>
            <pc:docMk/>
            <pc:sldMk cId="2466889573" sldId="256"/>
            <ac:spMk id="142" creationId="{1F32D48D-06C4-952C-D318-8CF2C9875BEC}"/>
          </ac:spMkLst>
        </pc:spChg>
        <pc:picChg chg="add mod">
          <ac:chgData name="Fatima Pillosu" userId="a6295d4dc9e22643" providerId="LiveId" clId="{81F4FA34-310B-4B37-8031-C924AB42BC5D}" dt="2025-04-30T12:43:20.905" v="4099" actId="1036"/>
          <ac:picMkLst>
            <pc:docMk/>
            <pc:sldMk cId="2466889573" sldId="256"/>
            <ac:picMk id="76" creationId="{30C29456-1D7D-2A35-E5C4-BF104AB4BFD5}"/>
          </ac:picMkLst>
        </pc:picChg>
        <pc:picChg chg="add del mod">
          <ac:chgData name="Fatima Pillosu" userId="a6295d4dc9e22643" providerId="LiveId" clId="{81F4FA34-310B-4B37-8031-C924AB42BC5D}" dt="2025-04-30T13:03:47.501" v="4721" actId="478"/>
          <ac:picMkLst>
            <pc:docMk/>
            <pc:sldMk cId="2466889573" sldId="256"/>
            <ac:picMk id="143" creationId="{8D9D5A4E-6832-70E4-FC0B-F7766A80AFDA}"/>
          </ac:picMkLst>
        </pc:picChg>
        <pc:picChg chg="add del mod">
          <ac:chgData name="Fatima Pillosu" userId="a6295d4dc9e22643" providerId="LiveId" clId="{81F4FA34-310B-4B37-8031-C924AB42BC5D}" dt="2025-04-30T13:07:06.056" v="4830" actId="478"/>
          <ac:picMkLst>
            <pc:docMk/>
            <pc:sldMk cId="2466889573" sldId="256"/>
            <ac:picMk id="144" creationId="{8A7A71A0-51BD-6A10-91E6-D9D807364E10}"/>
          </ac:picMkLst>
        </pc:picChg>
        <pc:picChg chg="add mod">
          <ac:chgData name="Fatima Pillosu" userId="a6295d4dc9e22643" providerId="LiveId" clId="{81F4FA34-310B-4B37-8031-C924AB42BC5D}" dt="2025-04-30T13:08:04.770" v="4855" actId="1036"/>
          <ac:picMkLst>
            <pc:docMk/>
            <pc:sldMk cId="2466889573" sldId="256"/>
            <ac:picMk id="1026" creationId="{E0668AA9-8E96-17AB-9E07-0A260938465A}"/>
          </ac:picMkLst>
        </pc:picChg>
        <pc:cxnChg chg="add mod">
          <ac:chgData name="Fatima Pillosu" userId="a6295d4dc9e22643" providerId="LiveId" clId="{81F4FA34-310B-4B37-8031-C924AB42BC5D}" dt="2025-04-30T09:35:00.675" v="849" actId="14100"/>
          <ac:cxnSpMkLst>
            <pc:docMk/>
            <pc:sldMk cId="2466889573" sldId="256"/>
            <ac:cxnSpMk id="48" creationId="{3FB31AAC-07BD-BC63-4BD3-BD169CEFA71F}"/>
          </ac:cxnSpMkLst>
        </pc:cxnChg>
        <pc:cxnChg chg="add mod">
          <ac:chgData name="Fatima Pillosu" userId="a6295d4dc9e22643" providerId="LiveId" clId="{81F4FA34-310B-4B37-8031-C924AB42BC5D}" dt="2025-04-30T09:36:07.977" v="858" actId="1076"/>
          <ac:cxnSpMkLst>
            <pc:docMk/>
            <pc:sldMk cId="2466889573" sldId="256"/>
            <ac:cxnSpMk id="53" creationId="{7AEC360E-ADF4-B14C-356B-BE0FFE41A1E0}"/>
          </ac:cxnSpMkLst>
        </pc:cxnChg>
        <pc:cxnChg chg="add mod">
          <ac:chgData name="Fatima Pillosu" userId="a6295d4dc9e22643" providerId="LiveId" clId="{81F4FA34-310B-4B37-8031-C924AB42BC5D}" dt="2025-04-30T09:45:09.027" v="1064" actId="1038"/>
          <ac:cxnSpMkLst>
            <pc:docMk/>
            <pc:sldMk cId="2466889573" sldId="256"/>
            <ac:cxnSpMk id="56" creationId="{31DD3C6E-E35A-AA0F-9A1E-E8B7AA3BD657}"/>
          </ac:cxnSpMkLst>
        </pc:cxnChg>
        <pc:cxnChg chg="add mod">
          <ac:chgData name="Fatima Pillosu" userId="a6295d4dc9e22643" providerId="LiveId" clId="{81F4FA34-310B-4B37-8031-C924AB42BC5D}" dt="2025-04-30T10:11:53.357" v="1326" actId="14100"/>
          <ac:cxnSpMkLst>
            <pc:docMk/>
            <pc:sldMk cId="2466889573" sldId="256"/>
            <ac:cxnSpMk id="61" creationId="{26461355-AD96-6DE7-EBE4-8CD2C929CCE0}"/>
          </ac:cxnSpMkLst>
        </pc:cxnChg>
        <pc:cxnChg chg="add mod">
          <ac:chgData name="Fatima Pillosu" userId="a6295d4dc9e22643" providerId="LiveId" clId="{81F4FA34-310B-4B37-8031-C924AB42BC5D}" dt="2025-04-30T10:11:29.889" v="1315" actId="14100"/>
          <ac:cxnSpMkLst>
            <pc:docMk/>
            <pc:sldMk cId="2466889573" sldId="256"/>
            <ac:cxnSpMk id="66" creationId="{CB26875E-D63B-BD4A-2CE5-AA1C3DEB777F}"/>
          </ac:cxnSpMkLst>
        </pc:cxnChg>
        <pc:cxnChg chg="mod">
          <ac:chgData name="Fatima Pillosu" userId="a6295d4dc9e22643" providerId="LiveId" clId="{81F4FA34-310B-4B37-8031-C924AB42BC5D}" dt="2025-04-30T13:01:53.178" v="4666" actId="1038"/>
          <ac:cxnSpMkLst>
            <pc:docMk/>
            <pc:sldMk cId="2466889573" sldId="256"/>
            <ac:cxnSpMk id="93" creationId="{01641DCB-5BA3-5A1B-745B-9BA122C0EF4A}"/>
          </ac:cxnSpMkLst>
        </pc:cxnChg>
        <pc:cxnChg chg="mod">
          <ac:chgData name="Fatima Pillosu" userId="a6295d4dc9e22643" providerId="LiveId" clId="{81F4FA34-310B-4B37-8031-C924AB42BC5D}" dt="2025-04-30T12:43:36.015" v="4103" actId="14100"/>
          <ac:cxnSpMkLst>
            <pc:docMk/>
            <pc:sldMk cId="2466889573" sldId="256"/>
            <ac:cxnSpMk id="103" creationId="{350D4947-EB10-95F7-0993-28941FDB0432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4" creationId="{6FD4A84D-9513-D4BA-A855-ED5E6616D627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6" creationId="{EAAA5B39-7BBE-E2C4-F9F2-F0267695BE30}"/>
          </ac:cxnSpMkLst>
        </pc:cxnChg>
        <pc:cxnChg chg="mod">
          <ac:chgData name="Fatima Pillosu" userId="a6295d4dc9e22643" providerId="LiveId" clId="{81F4FA34-310B-4B37-8031-C924AB42BC5D}" dt="2025-04-30T13:05:29.450" v="4805" actId="14100"/>
          <ac:cxnSpMkLst>
            <pc:docMk/>
            <pc:sldMk cId="2466889573" sldId="256"/>
            <ac:cxnSpMk id="108" creationId="{93FE0848-3757-656A-C84A-A15E99BE9A29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9" creationId="{5FED9ECA-7F22-CBA3-0BC5-9E5AAB7CA133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11" creationId="{CD6E57D6-9EC3-7234-71D5-ECD9F73A0A99}"/>
          </ac:cxnSpMkLst>
        </pc:cxnChg>
        <pc:cxnChg chg="add mod">
          <ac:chgData name="Fatima Pillosu" userId="a6295d4dc9e22643" providerId="LiveId" clId="{81F4FA34-310B-4B37-8031-C924AB42BC5D}" dt="2025-04-30T12:43:32.759" v="4102" actId="14100"/>
          <ac:cxnSpMkLst>
            <pc:docMk/>
            <pc:sldMk cId="2466889573" sldId="256"/>
            <ac:cxnSpMk id="116" creationId="{45CA7C2A-538A-F9C7-1554-C3EB44DA0BF7}"/>
          </ac:cxnSpMkLst>
        </pc:cxnChg>
        <pc:cxnChg chg="add mod">
          <ac:chgData name="Fatima Pillosu" userId="a6295d4dc9e22643" providerId="LiveId" clId="{81F4FA34-310B-4B37-8031-C924AB42BC5D}" dt="2025-04-30T13:02:26.003" v="4671" actId="14100"/>
          <ac:cxnSpMkLst>
            <pc:docMk/>
            <pc:sldMk cId="2466889573" sldId="256"/>
            <ac:cxnSpMk id="133" creationId="{FA2A814C-FB8D-786A-AE23-990E552C024C}"/>
          </ac:cxnSpMkLst>
        </pc:cxnChg>
        <pc:cxnChg chg="add mod">
          <ac:chgData name="Fatima Pillosu" userId="a6295d4dc9e22643" providerId="LiveId" clId="{81F4FA34-310B-4B37-8031-C924AB42BC5D}" dt="2025-04-30T13:07:56.283" v="4847" actId="1036"/>
          <ac:cxnSpMkLst>
            <pc:docMk/>
            <pc:sldMk cId="2466889573" sldId="256"/>
            <ac:cxnSpMk id="140" creationId="{C9CC164B-80DD-A662-8E68-7F7971BAF449}"/>
          </ac:cxnSpMkLst>
        </pc:cxnChg>
      </pc:sldChg>
      <pc:sldChg chg="addSp delSp modSp new mod ord">
        <pc:chgData name="Fatima Pillosu" userId="a6295d4dc9e22643" providerId="LiveId" clId="{81F4FA34-310B-4B37-8031-C924AB42BC5D}" dt="2025-04-30T23:53:11.713" v="5773" actId="1037"/>
        <pc:sldMkLst>
          <pc:docMk/>
          <pc:sldMk cId="2827987875" sldId="257"/>
        </pc:sldMkLst>
        <pc:spChg chg="del">
          <ac:chgData name="Fatima Pillosu" userId="a6295d4dc9e22643" providerId="LiveId" clId="{81F4FA34-310B-4B37-8031-C924AB42BC5D}" dt="2025-04-30T10:38:40.308" v="1572" actId="478"/>
          <ac:spMkLst>
            <pc:docMk/>
            <pc:sldMk cId="2827987875" sldId="257"/>
            <ac:spMk id="2" creationId="{F81D99A1-0499-EB8B-49AD-D50AB5975A2C}"/>
          </ac:spMkLst>
        </pc:spChg>
        <pc:spChg chg="del">
          <ac:chgData name="Fatima Pillosu" userId="a6295d4dc9e22643" providerId="LiveId" clId="{81F4FA34-310B-4B37-8031-C924AB42BC5D}" dt="2025-04-30T10:38:39.366" v="1571" actId="478"/>
          <ac:spMkLst>
            <pc:docMk/>
            <pc:sldMk cId="2827987875" sldId="257"/>
            <ac:spMk id="3" creationId="{EC9290D1-64BC-2916-E076-BD139A3F3CEE}"/>
          </ac:spMkLst>
        </pc:spChg>
        <pc:spChg chg="add del mod">
          <ac:chgData name="Fatima Pillosu" userId="a6295d4dc9e22643" providerId="LiveId" clId="{81F4FA34-310B-4B37-8031-C924AB42BC5D}" dt="2025-04-30T12:50:48.832" v="4442" actId="478"/>
          <ac:spMkLst>
            <pc:docMk/>
            <pc:sldMk cId="2827987875" sldId="257"/>
            <ac:spMk id="5" creationId="{71F5819E-A946-D4D4-93B2-CE6B8E03CD30}"/>
          </ac:spMkLst>
        </pc:spChg>
        <pc:spChg chg="add del mod">
          <ac:chgData name="Fatima Pillosu" userId="a6295d4dc9e22643" providerId="LiveId" clId="{81F4FA34-310B-4B37-8031-C924AB42BC5D}" dt="2025-04-30T10:40:06.508" v="1584" actId="478"/>
          <ac:spMkLst>
            <pc:docMk/>
            <pc:sldMk cId="2827987875" sldId="257"/>
            <ac:spMk id="6" creationId="{ACF6BD14-B1A7-3BB3-8F39-B971EF0993D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7" creationId="{FE383CF0-AD17-43AE-6AEC-606453A6B786}"/>
          </ac:spMkLst>
        </pc:spChg>
        <pc:spChg chg="add del mod">
          <ac:chgData name="Fatima Pillosu" userId="a6295d4dc9e22643" providerId="LiveId" clId="{81F4FA34-310B-4B37-8031-C924AB42BC5D}" dt="2025-04-30T10:42:01.712" v="1648" actId="478"/>
          <ac:spMkLst>
            <pc:docMk/>
            <pc:sldMk cId="2827987875" sldId="257"/>
            <ac:spMk id="8" creationId="{E00801DD-B107-8718-9345-6DCF4A99C7B6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9" creationId="{AD496696-7D6B-0382-DD9F-9D36BDEE2F57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0" creationId="{10C3E739-B99F-C923-44D7-F1D684C9377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1" creationId="{E3FFDF65-E8DA-BE20-5648-4FB306D603B9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2" creationId="{ECA128F4-DCCD-0B8D-D632-C44E4EE716A0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13" creationId="{18A60C85-7C13-BE6D-B22C-EF3E125E32DA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4" creationId="{107D2752-0AF1-DF97-BD26-D92A18CA23C5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5" creationId="{B89A5F53-11BE-BBFE-83CB-7AAE61F851FF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6" creationId="{F506C28F-E57C-C877-1926-BB4F2EDEBF52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7" creationId="{257FEF2E-DE87-9008-B2A1-B7FA06E612F1}"/>
          </ac:spMkLst>
        </pc:spChg>
        <pc:spChg chg="add del mod">
          <ac:chgData name="Fatima Pillosu" userId="a6295d4dc9e22643" providerId="LiveId" clId="{81F4FA34-310B-4B37-8031-C924AB42BC5D}" dt="2025-04-30T10:59:27.264" v="1924" actId="478"/>
          <ac:spMkLst>
            <pc:docMk/>
            <pc:sldMk cId="2827987875" sldId="257"/>
            <ac:spMk id="18" creationId="{9B9DAA67-B614-EB38-5EEF-EEA6D96D34CF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19" creationId="{DEC7EED6-1A2C-FAB7-0B99-08DF2434EF3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0" creationId="{CCB0C914-8B7C-5DC6-3222-571BB1A57569}"/>
          </ac:spMkLst>
        </pc:spChg>
        <pc:spChg chg="add del mod">
          <ac:chgData name="Fatima Pillosu" userId="a6295d4dc9e22643" providerId="LiveId" clId="{81F4FA34-310B-4B37-8031-C924AB42BC5D}" dt="2025-04-30T10:52:30.162" v="1803" actId="478"/>
          <ac:spMkLst>
            <pc:docMk/>
            <pc:sldMk cId="2827987875" sldId="257"/>
            <ac:spMk id="21" creationId="{8CA56114-20F0-CBB1-6ABB-8ACA5B0A194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2" creationId="{CC2A6A26-19E4-37B4-E773-54F00EB53DAE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23" creationId="{05AD1E8C-4AF7-F419-FAA1-9FA9A3DD771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4" creationId="{8BE4D50F-FA65-F8C0-D3FF-55EFD938B81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25" creationId="{3ACFA839-8280-6BF8-3D67-B883778E998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6" creationId="{E7E6563C-A6C6-9A56-291C-D1AB93378BE4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27" creationId="{57DB2E49-CF32-46D9-C280-8CF9E1056050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8" creationId="{4B3490BA-32B3-470F-EAF9-CCB8E420DBC3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9" creationId="{E8BFB77B-CFB9-BAFE-3B8D-FCC6CD1B5897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30" creationId="{7964F4DE-A522-B3E3-7AA2-0CCBF83EB2BE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1" creationId="{DDCF5BA7-8E8D-27D5-8B44-D34F4785CD50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3" creationId="{28A162E5-90F4-C8F1-2B57-CFFDCD2EA111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4" creationId="{BF214384-597E-C8B9-275F-EBF8410E035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5" creationId="{D42B344E-A7A9-F696-33BF-32420943F7AD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6" creationId="{139CF20B-7B5C-05FD-3A10-5FFB7492588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7" creationId="{158A6D5E-D799-6E05-8A5F-868F2E388F75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8" creationId="{F869EB9E-6B55-2F7A-CE61-A7E7269B04FC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9" creationId="{4DF894C7-B698-B0A4-B4F8-0F0FEC98A3D9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0" creationId="{C4918C5D-B882-AF84-DD9F-FF699243DA8A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1" creationId="{7846B50A-4FB1-D4AD-620F-9202E14D749A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2" creationId="{0E6E8520-A671-68F6-E595-194F7735F32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3" creationId="{5C9B1988-6D87-358D-4F76-0F87F6FDA234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4" creationId="{2D905B84-5A61-0A4C-5040-36886261DE43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5" creationId="{22D2A65A-A631-5279-2DA6-6D89E2EC968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6" creationId="{C20A009F-EF3E-BC15-D005-3C776D5545D0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7" creationId="{2A74F709-D64E-5BB4-3A95-122D02C7E21F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8" creationId="{FBA627E2-C615-DFA7-8A46-ADCA7F6EE889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0" creationId="{4AEC6156-D4B3-8981-F211-3AA0E337B90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1" creationId="{51DF7625-2797-C3E0-4E38-EAB13E0CC4B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2" creationId="{8343A7B1-7E2F-C4B8-56A2-A542E12C650E}"/>
          </ac:spMkLst>
        </pc:spChg>
        <pc:spChg chg="add del mod">
          <ac:chgData name="Fatima Pillosu" userId="a6295d4dc9e22643" providerId="LiveId" clId="{81F4FA34-310B-4B37-8031-C924AB42BC5D}" dt="2025-04-30T10:57:07.866" v="1883" actId="478"/>
          <ac:spMkLst>
            <pc:docMk/>
            <pc:sldMk cId="2827987875" sldId="257"/>
            <ac:spMk id="53" creationId="{EBCF7FB0-9A83-24A6-C98D-A6B1D5A82B32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4" creationId="{8806CC8B-5D2C-6F01-4724-948757F2E91C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5" creationId="{24DF9089-FD47-ABDC-24FF-3BB7A45A3FB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56" creationId="{114590E3-1097-FEE0-168E-FD8E76A69347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57" creationId="{4249CCD6-ABC3-E184-845E-B4178039774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58" creationId="{48761F08-7338-C68F-817D-191F7741B48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59" creationId="{66D3AB05-7D2D-617C-25A1-28E0E65160FF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0" creationId="{AB85069C-AF78-9F3C-9E46-0CE348159668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1" creationId="{D3850199-E58D-E184-01D1-D16DFCF8F3C3}"/>
          </ac:spMkLst>
        </pc:spChg>
        <pc:spChg chg="add mod">
          <ac:chgData name="Fatima Pillosu" userId="a6295d4dc9e22643" providerId="LiveId" clId="{81F4FA34-310B-4B37-8031-C924AB42BC5D}" dt="2025-04-30T11:16:03.772" v="2363" actId="1038"/>
          <ac:spMkLst>
            <pc:docMk/>
            <pc:sldMk cId="2827987875" sldId="257"/>
            <ac:spMk id="62" creationId="{61B0D4AF-320F-38FC-66A1-CC7EB31EA70A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63" creationId="{13794E10-9576-A92A-2914-96D8DA26689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64" creationId="{B74D96D8-C2AD-36B0-3CD3-2F85CBE7A5D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5" creationId="{0C8B4160-0E94-7856-FCB6-D7853E5C334B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6" creationId="{26461DB9-7ED7-57BA-0097-908938ED02DA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7" creationId="{9C221204-7447-B640-1181-8DEB384343E7}"/>
          </ac:spMkLst>
        </pc:spChg>
        <pc:spChg chg="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8" creationId="{EE12FDC4-7C61-FC7C-EEFE-FC141A210AB9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9" creationId="{D9596909-61BE-4690-B670-F363ECB478C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0" creationId="{ED04F4E4-4CA3-22CA-A53D-719086D6480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1" creationId="{9741FB6F-3136-FF71-2532-1954CB81A5E2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2" creationId="{36EA41DB-5F00-A23D-03D4-0F3645E6242D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3" creationId="{08D41173-D3A8-A792-D595-49E2DBBAE7B1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4" creationId="{1CC4197D-B50A-367A-F0A3-02F4F89A754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5" creationId="{C882FE10-681D-10CC-B659-1D0F58F1F116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6" creationId="{B7CBA671-E2CF-4C72-9B4C-B29623DF7C71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7" creationId="{2558949E-52E4-3985-3856-B368C5DF539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8" creationId="{A4EFF66A-2881-0A4D-6F85-11175A78B4DE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9" creationId="{BA0B0560-2A2F-B450-8A29-6100A7493E9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0" creationId="{4E20A745-98C9-657B-2B9F-1E221197D0D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81" creationId="{B4E766E8-734A-21F1-D3F0-7B079BF7D27D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2" creationId="{D6EAA344-A86F-6605-5757-CBD739E213AB}"/>
          </ac:spMkLst>
        </pc:spChg>
        <pc:spChg chg="add mod">
          <ac:chgData name="Fatima Pillosu" userId="a6295d4dc9e22643" providerId="LiveId" clId="{81F4FA34-310B-4B37-8031-C924AB42BC5D}" dt="2025-04-30T11:14:00.935" v="2321" actId="1036"/>
          <ac:spMkLst>
            <pc:docMk/>
            <pc:sldMk cId="2827987875" sldId="257"/>
            <ac:spMk id="83" creationId="{A00136E3-7A34-E97B-DE3C-773E369435D9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5" creationId="{40C3B313-10D9-0082-A9E2-EA1FF8563AAC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6" creationId="{7A17C8CD-327A-F169-9E22-DBF3AF9F3476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7" creationId="{65A41710-3CE2-EE0F-D46F-E0053FC8B392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8" creationId="{21C7DAF4-E047-E1B4-866E-FD402977F013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9" creationId="{7CF8DA52-2011-7BDA-DE4D-77BAA3CE60E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0" creationId="{318CC043-B602-C974-DDE2-4B57A8242E09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2" creationId="{9C34047C-1D8B-3EE2-3EDC-AC2BF7B9A97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3" creationId="{B185BFD8-18DE-D188-9AF9-0D7496575D49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4" creationId="{26C47E0D-1541-0BC6-E33A-DE886F6CF87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5" creationId="{5821DA48-C3DD-D26E-6EA9-9F487CBEA085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6" creationId="{BF4AD9C3-8BEA-7301-90E5-2E8D11D18DD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7" creationId="{4290DF23-2771-725E-DCAD-B3528768839F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98" creationId="{A8E03835-3740-DCAB-CF6B-A7C480F4C9DE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9" creationId="{E45D3886-1030-84A4-56E0-A780B69B726C}"/>
          </ac:spMkLst>
        </pc:spChg>
        <pc:spChg chg="add mod">
          <ac:chgData name="Fatima Pillosu" userId="a6295d4dc9e22643" providerId="LiveId" clId="{81F4FA34-310B-4B37-8031-C924AB42BC5D}" dt="2025-04-30T11:17:44.355" v="2407" actId="1038"/>
          <ac:spMkLst>
            <pc:docMk/>
            <pc:sldMk cId="2827987875" sldId="257"/>
            <ac:spMk id="100" creationId="{FF2525C0-84D7-6BD7-C809-C4269E29486D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101" creationId="{565A22D7-2051-E37A-B25A-8CB183D615E7}"/>
          </ac:spMkLst>
        </pc:spChg>
        <pc:spChg chg="add del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102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2:50:48.118" v="4441" actId="478"/>
          <ac:spMkLst>
            <pc:docMk/>
            <pc:sldMk cId="2827987875" sldId="257"/>
            <ac:spMk id="103" creationId="{ED2658D1-98D7-801D-ADE6-B9365C051BEF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4" creationId="{7F65BCFD-9A20-84CF-7723-8BDE8A979F69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5" creationId="{B925A8BC-DFB0-38F8-E6D9-8FD239B19922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6" creationId="{CC374EEE-EE74-D1C7-B19B-870B342D5B76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7" creationId="{478CAEF8-3F80-8287-BB83-96DC58F58D34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8" creationId="{32841C37-B62F-92C9-A17E-DC517450E4E6}"/>
          </ac:spMkLst>
        </pc:spChg>
        <pc:spChg chg="add del mod">
          <ac:chgData name="Fatima Pillosu" userId="a6295d4dc9e22643" providerId="LiveId" clId="{81F4FA34-310B-4B37-8031-C924AB42BC5D}" dt="2025-04-30T11:13:38.429" v="2286" actId="478"/>
          <ac:spMkLst>
            <pc:docMk/>
            <pc:sldMk cId="2827987875" sldId="257"/>
            <ac:spMk id="109" creationId="{A724A33B-3224-5D37-A7F9-4A9886011260}"/>
          </ac:spMkLst>
        </pc:spChg>
        <pc:spChg chg="add mod">
          <ac:chgData name="Fatima Pillosu" userId="a6295d4dc9e22643" providerId="LiveId" clId="{81F4FA34-310B-4B37-8031-C924AB42BC5D}" dt="2025-04-30T23:33:59.128" v="5565" actId="208"/>
          <ac:spMkLst>
            <pc:docMk/>
            <pc:sldMk cId="2827987875" sldId="257"/>
            <ac:spMk id="110" creationId="{F59FB585-539C-6777-66FD-3AAED8FD364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1" creationId="{01EA8307-AF25-6FF1-48C9-D58EF073E01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2" creationId="{D85448B2-C8D3-F7DC-A308-C191A36F635B}"/>
          </ac:spMkLst>
        </pc:spChg>
        <pc:spChg chg="add mod">
          <ac:chgData name="Fatima Pillosu" userId="a6295d4dc9e22643" providerId="LiveId" clId="{81F4FA34-310B-4B37-8031-C924AB42BC5D}" dt="2025-04-30T11:23:55.675" v="2450" actId="1076"/>
          <ac:spMkLst>
            <pc:docMk/>
            <pc:sldMk cId="2827987875" sldId="257"/>
            <ac:spMk id="113" creationId="{B0CA85E0-250D-0A79-89CD-75C0B30230E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4" creationId="{6ACCD281-19DE-7B9A-798D-938064AF612F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5" creationId="{2B52BAF1-E00C-BCB4-DFB1-25E43F17EC97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6" creationId="{6FFC57AA-766F-D454-D68F-00B57F996B24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17" creationId="{432EE53A-177B-19AC-082F-DDA976197901}"/>
          </ac:spMkLst>
        </pc:spChg>
        <pc:spChg chg="add mod">
          <ac:chgData name="Fatima Pillosu" userId="a6295d4dc9e22643" providerId="LiveId" clId="{81F4FA34-310B-4B37-8031-C924AB42BC5D}" dt="2025-04-30T11:28:19.472" v="2518" actId="14100"/>
          <ac:spMkLst>
            <pc:docMk/>
            <pc:sldMk cId="2827987875" sldId="257"/>
            <ac:spMk id="118" creationId="{DCF80BF9-BCF0-A3B0-A185-D8DDA0B946B9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9" creationId="{265D9B5E-5F8A-4AA0-E812-6D98C1C9B1F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0" creationId="{BBFC85AC-41EF-1930-0D7F-F7633F940703}"/>
          </ac:spMkLst>
        </pc:spChg>
        <pc:spChg chg="add mod">
          <ac:chgData name="Fatima Pillosu" userId="a6295d4dc9e22643" providerId="LiveId" clId="{81F4FA34-310B-4B37-8031-C924AB42BC5D}" dt="2025-04-30T11:35:38.382" v="2672" actId="1036"/>
          <ac:spMkLst>
            <pc:docMk/>
            <pc:sldMk cId="2827987875" sldId="257"/>
            <ac:spMk id="121" creationId="{68498BF1-A9C4-7288-D774-D46687CD8C7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2" creationId="{78E8D2B4-21BE-2644-3B46-92196ABC436D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3" creationId="{194DFC1F-69E6-29AB-77F0-467D110B3AF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4" creationId="{DEC4B85E-94D5-E3BC-7C2A-45960A63DCDC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5" creationId="{F706A60D-DEDD-E3BE-F43E-2FE4934947E1}"/>
          </ac:spMkLst>
        </pc:spChg>
        <pc:spChg chg="add mod">
          <ac:chgData name="Fatima Pillosu" userId="a6295d4dc9e22643" providerId="LiveId" clId="{81F4FA34-310B-4B37-8031-C924AB42BC5D}" dt="2025-04-30T12:06:54.721" v="3043" actId="1076"/>
          <ac:spMkLst>
            <pc:docMk/>
            <pc:sldMk cId="2827987875" sldId="257"/>
            <ac:spMk id="127" creationId="{49B8513D-CD94-80C3-7A65-7FA5A7A727A5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8" creationId="{8F259218-CABD-07A4-0776-1EF05D40125F}"/>
          </ac:spMkLst>
        </pc:spChg>
        <pc:spChg chg="add mod">
          <ac:chgData name="Fatima Pillosu" userId="a6295d4dc9e22643" providerId="LiveId" clId="{81F4FA34-310B-4B37-8031-C924AB42BC5D}" dt="2025-04-30T12:33:00.384" v="3979" actId="20577"/>
          <ac:spMkLst>
            <pc:docMk/>
            <pc:sldMk cId="2827987875" sldId="257"/>
            <ac:spMk id="130" creationId="{DD6B8460-91C3-B527-2756-2A085A7933B8}"/>
          </ac:spMkLst>
        </pc:spChg>
        <pc:spChg chg="add del mod">
          <ac:chgData name="Fatima Pillosu" userId="a6295d4dc9e22643" providerId="LiveId" clId="{81F4FA34-310B-4B37-8031-C924AB42BC5D}" dt="2025-04-30T11:36:41.546" v="2695" actId="478"/>
          <ac:spMkLst>
            <pc:docMk/>
            <pc:sldMk cId="2827987875" sldId="257"/>
            <ac:spMk id="135" creationId="{7469F85A-54CE-D475-5DD7-0B8A9E306B13}"/>
          </ac:spMkLst>
        </pc:spChg>
        <pc:spChg chg="add del mod">
          <ac:chgData name="Fatima Pillosu" userId="a6295d4dc9e22643" providerId="LiveId" clId="{81F4FA34-310B-4B37-8031-C924AB42BC5D}" dt="2025-04-30T11:36:39.730" v="2694" actId="478"/>
          <ac:spMkLst>
            <pc:docMk/>
            <pc:sldMk cId="2827987875" sldId="257"/>
            <ac:spMk id="136" creationId="{F82EAA31-FC9A-E657-1889-E9EA34989F41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7" creationId="{2823EA23-7F20-FBBD-8024-5C27D60B2D9A}"/>
          </ac:spMkLst>
        </pc:spChg>
        <pc:spChg chg="add mod">
          <ac:chgData name="Fatima Pillosu" userId="a6295d4dc9e22643" providerId="LiveId" clId="{81F4FA34-310B-4B37-8031-C924AB42BC5D}" dt="2025-04-30T11:52:10.502" v="2911" actId="1036"/>
          <ac:spMkLst>
            <pc:docMk/>
            <pc:sldMk cId="2827987875" sldId="257"/>
            <ac:spMk id="138" creationId="{15E7823F-20BE-19F1-454F-33E1E1B0074B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9" creationId="{DBCEC275-6190-BB30-CD2A-5BD57EBDF98A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40" creationId="{73D79EBA-655F-8862-6C73-762E52B198D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1" creationId="{07EDB687-FF00-0013-65E3-992C332C788A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2" creationId="{8346F2D7-F183-0899-E3FE-E070D58A98B0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6" creationId="{FE7D92AB-6523-A2FE-E2E4-8003F64C12B0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2" creationId="{B1B4EA63-1A4A-BD42-500D-56EC8612C4A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4" creationId="{4FB2D5E6-82A4-B233-07EF-2A5729AD0B38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8" creationId="{FD3DBA3C-D0EF-4140-8D62-94660F4F506C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64" creationId="{AD30D271-1E9C-A9E6-E8EF-2DF06F9DB7B1}"/>
          </ac:spMkLst>
        </pc:spChg>
        <pc:spChg chg="mod or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170" creationId="{7C7D3C35-5EFB-3A13-6947-6762E19973F1}"/>
          </ac:spMkLst>
        </pc:spChg>
        <pc:spChg chg="add del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71" creationId="{21013CC2-2CBD-C39B-16E9-48002B516D7A}"/>
          </ac:spMkLst>
        </pc:spChg>
        <pc:spChg chg="add del mod">
          <ac:chgData name="Fatima Pillosu" userId="a6295d4dc9e22643" providerId="LiveId" clId="{81F4FA34-310B-4B37-8031-C924AB42BC5D}" dt="2025-04-30T15:08:57.894" v="4865" actId="478"/>
          <ac:spMkLst>
            <pc:docMk/>
            <pc:sldMk cId="2827987875" sldId="257"/>
            <ac:spMk id="172" creationId="{38BB24C0-E2A2-B664-CB04-A471F8EB844D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73" creationId="{A5ABFD78-8DD6-FD1D-7C23-DB4D0F1736DD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4" creationId="{E2C8D08E-42C9-6272-4E27-FD1F827AF213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5" creationId="{1D42658C-A96D-DB3C-B30A-C5CE9A756C19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76" creationId="{B32C1BFB-D5AD-3AB9-B29E-1146286EDE70}"/>
          </ac:spMkLst>
        </pc:spChg>
        <pc:spChg chg="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7" creationId="{F2DEF8DD-3269-8640-62F6-F260039886EB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8" creationId="{36E93692-E17C-0AA1-7B2A-4F27F21F774F}"/>
          </ac:spMkLst>
        </pc:spChg>
        <pc:spChg chg="add mod">
          <ac:chgData name="Fatima Pillosu" userId="a6295d4dc9e22643" providerId="LiveId" clId="{81F4FA34-310B-4B37-8031-C924AB42BC5D}" dt="2025-04-30T15:19:01.418" v="4947" actId="207"/>
          <ac:spMkLst>
            <pc:docMk/>
            <pc:sldMk cId="2827987875" sldId="257"/>
            <ac:spMk id="179" creationId="{03BF83E4-23A2-6F6B-F77B-4F4E210DDC19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0" creationId="{023B244B-9D00-1A4A-67E9-DA00EB0A6701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1" creationId="{AB3479C4-F781-0594-1B2B-D98468EDF9B3}"/>
          </ac:spMkLst>
        </pc:spChg>
        <pc:spChg chg="add del mod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2" creationId="{B020B2C7-6410-70D8-9C8B-DBE99559421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3" creationId="{74E3EEDD-3A62-65CB-3F7C-11F29B91260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4" creationId="{87D4D8EF-0B80-1EB4-7784-ED9244971947}"/>
          </ac:spMkLst>
        </pc:spChg>
        <pc:spChg chg="del">
          <ac:chgData name="Fatima Pillosu" userId="a6295d4dc9e22643" providerId="LiveId" clId="{81F4FA34-310B-4B37-8031-C924AB42BC5D}" dt="2025-04-30T15:08:24.226" v="4860" actId="478"/>
          <ac:spMkLst>
            <pc:docMk/>
            <pc:sldMk cId="2827987875" sldId="257"/>
            <ac:spMk id="185" creationId="{24249320-4339-31D6-53C1-6649E05E63F4}"/>
          </ac:spMkLst>
        </pc:spChg>
        <pc:spChg chg="add del mod">
          <ac:chgData name="Fatima Pillosu" userId="a6295d4dc9e22643" providerId="LiveId" clId="{81F4FA34-310B-4B37-8031-C924AB42BC5D}" dt="2025-04-30T15:08:23.491" v="4859" actId="478"/>
          <ac:spMkLst>
            <pc:docMk/>
            <pc:sldMk cId="2827987875" sldId="257"/>
            <ac:spMk id="186" creationId="{E99090DF-D467-C85B-A4DB-D9DFC4569094}"/>
          </ac:spMkLst>
        </pc:spChg>
        <pc:spChg chg="add del mod">
          <ac:chgData name="Fatima Pillosu" userId="a6295d4dc9e22643" providerId="LiveId" clId="{81F4FA34-310B-4B37-8031-C924AB42BC5D}" dt="2025-04-30T23:03:40.594" v="5369" actId="478"/>
          <ac:spMkLst>
            <pc:docMk/>
            <pc:sldMk cId="2827987875" sldId="257"/>
            <ac:spMk id="187" creationId="{E2D7C796-C130-8DA9-91F5-9E5D4F6E335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88" creationId="{93CC8F30-4764-CC3C-ABBE-B779B4448D7C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89" creationId="{089EF62A-C51C-AD49-DD60-83E9D73EAC6B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0" creationId="{6D85A790-A34B-14D6-CEF2-1115C6053268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1" creationId="{311C2BDF-F677-848A-7B9B-13D488660F1E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2" creationId="{EF878829-230D-C992-63D8-7FD18C8F739B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93" creationId="{592435FA-0508-9D62-594C-A47523268557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4" creationId="{180C6A98-8473-4376-FEF7-80A5030190F4}"/>
          </ac:spMkLst>
        </pc:spChg>
        <pc:spChg chg="add del mod">
          <ac:chgData name="Fatima Pillosu" userId="a6295d4dc9e22643" providerId="LiveId" clId="{81F4FA34-310B-4B37-8031-C924AB42BC5D}" dt="2025-04-30T23:12:08.387" v="5401" actId="478"/>
          <ac:spMkLst>
            <pc:docMk/>
            <pc:sldMk cId="2827987875" sldId="257"/>
            <ac:spMk id="195" creationId="{A86CFA08-4BFC-C614-ACD4-702914464FED}"/>
          </ac:spMkLst>
        </pc:spChg>
        <pc:spChg chg="add del mod">
          <ac:chgData name="Fatima Pillosu" userId="a6295d4dc9e22643" providerId="LiveId" clId="{81F4FA34-310B-4B37-8031-C924AB42BC5D}" dt="2025-04-30T15:23:23.551" v="4978" actId="478"/>
          <ac:spMkLst>
            <pc:docMk/>
            <pc:sldMk cId="2827987875" sldId="257"/>
            <ac:spMk id="196" creationId="{6D4268A6-0F58-6244-8251-CDA2E531C91B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7" creationId="{E0A040A1-86B9-96F7-B167-CDA2D3264064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8" creationId="{1C0CFEEB-E336-B0B0-E231-2B118AB94D65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9" creationId="{C9AB4D58-9983-6AA7-FCA7-7EA25FF031B5}"/>
          </ac:spMkLst>
        </pc:spChg>
        <pc:spChg chg="add del mo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200" creationId="{2B47828E-50EA-5A3B-4EAC-013FE962B824}"/>
          </ac:spMkLst>
        </pc:spChg>
        <pc:spChg chg="add del mod">
          <ac:chgData name="Fatima Pillosu" userId="a6295d4dc9e22643" providerId="LiveId" clId="{81F4FA34-310B-4B37-8031-C924AB42BC5D}" dt="2025-04-30T22:02:38.680" v="5290" actId="21"/>
          <ac:spMkLst>
            <pc:docMk/>
            <pc:sldMk cId="2827987875" sldId="257"/>
            <ac:spMk id="203" creationId="{11E79686-9C96-1732-C6B4-B40B4892F33B}"/>
          </ac:spMkLst>
        </pc:spChg>
        <pc:spChg chg="del">
          <ac:chgData name="Fatima Pillosu" userId="a6295d4dc9e22643" providerId="LiveId" clId="{81F4FA34-310B-4B37-8031-C924AB42BC5D}" dt="2025-04-30T23:15:23.295" v="5406" actId="478"/>
          <ac:spMkLst>
            <pc:docMk/>
            <pc:sldMk cId="2827987875" sldId="257"/>
            <ac:spMk id="204" creationId="{02E74500-CDCD-E869-6990-F9195E9F6D76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07" creationId="{FDC28721-23B8-EBB7-71A2-B83556298249}"/>
          </ac:spMkLst>
        </pc:spChg>
        <pc:spChg chg="add del mod">
          <ac:chgData name="Fatima Pillosu" userId="a6295d4dc9e22643" providerId="LiveId" clId="{81F4FA34-310B-4B37-8031-C924AB42BC5D}" dt="2025-04-30T22:50:12.027" v="5325" actId="478"/>
          <ac:spMkLst>
            <pc:docMk/>
            <pc:sldMk cId="2827987875" sldId="257"/>
            <ac:spMk id="208" creationId="{1DAAF4AC-8C7E-72B1-6261-F9AEC88401AC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09" creationId="{ED1F9E4C-3B78-CEA9-7FCE-A5170203DA35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0" creationId="{6622E0D0-E807-65A1-4F7D-5AC133873464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11" creationId="{8462A943-9388-0455-3059-F928B827670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2" creationId="{4A184943-2199-9A52-0167-939C15F9A318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3" creationId="{957C8477-35FC-0350-230A-D674CF5EF8C7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5" creationId="{1E0300A3-F516-67F5-529B-5235613B6340}"/>
          </ac:spMkLst>
        </pc:spChg>
        <pc:spChg chg="add del mod">
          <ac:chgData name="Fatima Pillosu" userId="a6295d4dc9e22643" providerId="LiveId" clId="{81F4FA34-310B-4B37-8031-C924AB42BC5D}" dt="2025-04-30T23:15:21.895" v="5405" actId="478"/>
          <ac:spMkLst>
            <pc:docMk/>
            <pc:sldMk cId="2827987875" sldId="257"/>
            <ac:spMk id="216" creationId="{617335D5-B643-AE3D-8EC9-74C08AD3D9FB}"/>
          </ac:spMkLst>
        </pc:spChg>
        <pc:spChg chg="add mod">
          <ac:chgData name="Fatima Pillosu" userId="a6295d4dc9e22643" providerId="LiveId" clId="{81F4FA34-310B-4B37-8031-C924AB42BC5D}" dt="2025-04-30T23:16:35.969" v="5522" actId="552"/>
          <ac:spMkLst>
            <pc:docMk/>
            <pc:sldMk cId="2827987875" sldId="257"/>
            <ac:spMk id="217" creationId="{280B9147-4787-B602-2AE9-E85DF03A2F3F}"/>
          </ac:spMkLst>
        </pc:spChg>
        <pc:spChg chg="add del mod">
          <ac:chgData name="Fatima Pillosu" userId="a6295d4dc9e22643" providerId="LiveId" clId="{81F4FA34-310B-4B37-8031-C924AB42BC5D}" dt="2025-04-30T23:15:24.712" v="5408" actId="478"/>
          <ac:spMkLst>
            <pc:docMk/>
            <pc:sldMk cId="2827987875" sldId="257"/>
            <ac:spMk id="218" creationId="{89EF3A5D-2263-2C88-7A58-CAAB98A16E8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19" creationId="{7ECA3901-3DB1-6E1D-5036-0DB5DF0C757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0" creationId="{C5304D2E-D381-327C-5C60-6C5D381B7125}"/>
          </ac:spMkLst>
        </pc:spChg>
        <pc:spChg chg="add del mod">
          <ac:chgData name="Fatima Pillosu" userId="a6295d4dc9e22643" providerId="LiveId" clId="{81F4FA34-310B-4B37-8031-C924AB42BC5D}" dt="2025-04-30T22:50:13.273" v="5326" actId="478"/>
          <ac:spMkLst>
            <pc:docMk/>
            <pc:sldMk cId="2827987875" sldId="257"/>
            <ac:spMk id="222" creationId="{3C2C0312-9C16-A6FD-3CA0-6625EC5453B2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23" creationId="{C426AD2C-DF9C-29A2-8170-D8D303C2DA7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26" creationId="{562B4D07-D19B-D168-2215-C3CD4342B33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7" creationId="{BBE9715F-452C-C7FC-052C-1718B74FFCCB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8" creationId="{7B3C287B-1DA5-EC40-9A72-DFDE07DD491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29" creationId="{E1D2FDBD-5990-AA59-D135-738D5B5BB537}"/>
          </ac:spMkLst>
        </pc:spChg>
        <pc:spChg chg="add del mod">
          <ac:chgData name="Fatima Pillosu" userId="a6295d4dc9e22643" providerId="LiveId" clId="{81F4FA34-310B-4B37-8031-C924AB42BC5D}" dt="2025-04-30T23:15:24.192" v="5407" actId="478"/>
          <ac:spMkLst>
            <pc:docMk/>
            <pc:sldMk cId="2827987875" sldId="257"/>
            <ac:spMk id="230" creationId="{A67DFB9D-ED19-3830-4422-24F35335253F}"/>
          </ac:spMkLst>
        </pc:spChg>
        <pc:spChg chg="add mod">
          <ac:chgData name="Fatima Pillosu" userId="a6295d4dc9e22643" providerId="LiveId" clId="{81F4FA34-310B-4B37-8031-C924AB42BC5D}" dt="2025-04-30T23:16:27.476" v="5499" actId="552"/>
          <ac:spMkLst>
            <pc:docMk/>
            <pc:sldMk cId="2827987875" sldId="257"/>
            <ac:spMk id="231" creationId="{0FFEAB08-8128-36EC-585B-946DE19FF360}"/>
          </ac:spMkLst>
        </pc:spChg>
        <pc:spChg chg="del">
          <ac:chgData name="Fatima Pillosu" userId="a6295d4dc9e22643" providerId="LiveId" clId="{81F4FA34-310B-4B37-8031-C924AB42BC5D}" dt="2025-04-30T23:15:26.212" v="5410" actId="478"/>
          <ac:spMkLst>
            <pc:docMk/>
            <pc:sldMk cId="2827987875" sldId="257"/>
            <ac:spMk id="232" creationId="{A6C0F19E-F2FF-1F4F-A740-75CE5E85C1B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4" creationId="{3B74AE2E-7C33-ED9E-28B7-650B9766EF62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5" creationId="{A4700F22-87FF-E3F3-0AB5-FE64CC71C970}"/>
          </ac:spMkLst>
        </pc:spChg>
        <pc:spChg chg="del">
          <ac:chgData name="Fatima Pillosu" userId="a6295d4dc9e22643" providerId="LiveId" clId="{81F4FA34-310B-4B37-8031-C924AB42BC5D}" dt="2025-04-30T22:50:14.261" v="5327" actId="478"/>
          <ac:spMkLst>
            <pc:docMk/>
            <pc:sldMk cId="2827987875" sldId="257"/>
            <ac:spMk id="236" creationId="{D8C6814E-5CE3-A57E-6968-CFBB9F44B110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37" creationId="{684D11EF-8EE3-3095-57C1-ECA5759EA1A5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8" creationId="{49AF96A6-4EC9-00A3-8497-B65D39AA3C75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39" creationId="{FF05681B-B742-6F1B-25A4-63EBEFDF3B7F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2" creationId="{C3BFD9C3-2B9C-3D8D-6F09-EB5695DC061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43" creationId="{311EE729-5BDB-1DED-5042-10C2639D12C2}"/>
          </ac:spMkLst>
        </pc:spChg>
        <pc:spChg chg="del">
          <ac:chgData name="Fatima Pillosu" userId="a6295d4dc9e22643" providerId="LiveId" clId="{81F4FA34-310B-4B37-8031-C924AB42BC5D}" dt="2025-04-30T23:15:25.656" v="5409" actId="478"/>
          <ac:spMkLst>
            <pc:docMk/>
            <pc:sldMk cId="2827987875" sldId="257"/>
            <ac:spMk id="244" creationId="{6E94F578-0740-CA4E-BBFA-07468BDFF8AB}"/>
          </ac:spMkLst>
        </pc:spChg>
        <pc:spChg chg="mod">
          <ac:chgData name="Fatima Pillosu" userId="a6295d4dc9e22643" providerId="LiveId" clId="{81F4FA34-310B-4B37-8031-C924AB42BC5D}" dt="2025-04-30T23:16:17.624" v="5456" actId="552"/>
          <ac:spMkLst>
            <pc:docMk/>
            <pc:sldMk cId="2827987875" sldId="257"/>
            <ac:spMk id="245" creationId="{320718EB-EA18-F146-1688-68C7FF7410B4}"/>
          </ac:spMkLst>
        </pc:spChg>
        <pc:spChg chg="del">
          <ac:chgData name="Fatima Pillosu" userId="a6295d4dc9e22643" providerId="LiveId" clId="{81F4FA34-310B-4B37-8031-C924AB42BC5D}" dt="2025-04-30T23:15:27.267" v="5412" actId="478"/>
          <ac:spMkLst>
            <pc:docMk/>
            <pc:sldMk cId="2827987875" sldId="257"/>
            <ac:spMk id="246" creationId="{53BC3198-D657-32D5-9893-4AAAAA88C371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7" creationId="{F5E83FE7-E223-A34B-1AA5-63C6D492784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9" creationId="{EC627BA5-8EA7-715D-A0C8-BC6B2265871D}"/>
          </ac:spMkLst>
        </pc:spChg>
        <pc:spChg chg="del">
          <ac:chgData name="Fatima Pillosu" userId="a6295d4dc9e22643" providerId="LiveId" clId="{81F4FA34-310B-4B37-8031-C924AB42BC5D}" dt="2025-04-30T22:50:15.012" v="5328" actId="478"/>
          <ac:spMkLst>
            <pc:docMk/>
            <pc:sldMk cId="2827987875" sldId="257"/>
            <ac:spMk id="250" creationId="{C15CBB77-9EEC-E041-8673-659E36DF9CD9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51" creationId="{2932F01D-ACD4-977D-6F37-910556CF8A45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56" creationId="{15F2EBE1-F19B-E61F-FCA9-6B9ABF4E855C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57" creationId="{08BD692E-B98C-93F4-B769-C2EA09747AE7}"/>
          </ac:spMkLst>
        </pc:spChg>
        <pc:spChg chg="del">
          <ac:chgData name="Fatima Pillosu" userId="a6295d4dc9e22643" providerId="LiveId" clId="{81F4FA34-310B-4B37-8031-C924AB42BC5D}" dt="2025-04-30T23:15:26.767" v="5411" actId="478"/>
          <ac:spMkLst>
            <pc:docMk/>
            <pc:sldMk cId="2827987875" sldId="257"/>
            <ac:spMk id="258" creationId="{C3D28E15-D8CB-88BA-7EAA-03ADDDE09520}"/>
          </ac:spMkLst>
        </pc:spChg>
        <pc:spChg chg="mod">
          <ac:chgData name="Fatima Pillosu" userId="a6295d4dc9e22643" providerId="LiveId" clId="{81F4FA34-310B-4B37-8031-C924AB42BC5D}" dt="2025-04-30T23:16:00.649" v="5419" actId="552"/>
          <ac:spMkLst>
            <pc:docMk/>
            <pc:sldMk cId="2827987875" sldId="257"/>
            <ac:spMk id="259" creationId="{0D62A59A-16B8-50D6-6107-13060486C2B1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61" creationId="{65A7B9AB-4F79-4820-C9E2-9696002C4485}"/>
          </ac:spMkLst>
        </pc:spChg>
        <pc:spChg chg="add del mod">
          <ac:chgData name="Fatima Pillosu" userId="a6295d4dc9e22643" providerId="LiveId" clId="{81F4FA34-310B-4B37-8031-C924AB42BC5D}" dt="2025-04-30T23:52:13.741" v="5708" actId="478"/>
          <ac:spMkLst>
            <pc:docMk/>
            <pc:sldMk cId="2827987875" sldId="257"/>
            <ac:spMk id="262" creationId="{227226A7-4B9E-DD0A-4D69-719B6F4EB338}"/>
          </ac:spMkLst>
        </pc:spChg>
        <pc:spChg chg="add del mod">
          <ac:chgData name="Fatima Pillosu" userId="a6295d4dc9e22643" providerId="LiveId" clId="{81F4FA34-310B-4B37-8031-C924AB42BC5D}" dt="2025-04-30T23:52:15.533" v="5709" actId="478"/>
          <ac:spMkLst>
            <pc:docMk/>
            <pc:sldMk cId="2827987875" sldId="257"/>
            <ac:spMk id="263" creationId="{DD380248-0D24-AD8A-8626-1A82C1F257BA}"/>
          </ac:spMkLst>
        </pc:spChg>
        <pc:spChg chg="add mod">
          <ac:chgData name="Fatima Pillosu" userId="a6295d4dc9e22643" providerId="LiveId" clId="{81F4FA34-310B-4B37-8031-C924AB42BC5D}" dt="2025-04-30T22:57:38.912" v="5356" actId="1038"/>
          <ac:spMkLst>
            <pc:docMk/>
            <pc:sldMk cId="2827987875" sldId="257"/>
            <ac:spMk id="264" creationId="{AB01A647-00FD-E268-3A7E-95026504EE1D}"/>
          </ac:spMkLst>
        </pc:spChg>
        <pc:spChg chg="add mod">
          <ac:chgData name="Fatima Pillosu" userId="a6295d4dc9e22643" providerId="LiveId" clId="{81F4FA34-310B-4B37-8031-C924AB42BC5D}" dt="2025-04-30T22:56:36.273" v="5344" actId="1076"/>
          <ac:spMkLst>
            <pc:docMk/>
            <pc:sldMk cId="2827987875" sldId="257"/>
            <ac:spMk id="265" creationId="{83CFB0F6-64E8-F3BB-86CE-9ECD42E950E2}"/>
          </ac:spMkLst>
        </pc:spChg>
        <pc:spChg chg="add del mod">
          <ac:chgData name="Fatima Pillosu" userId="a6295d4dc9e22643" providerId="LiveId" clId="{81F4FA34-310B-4B37-8031-C924AB42BC5D}" dt="2025-04-30T23:03:37.427" v="5368" actId="478"/>
          <ac:spMkLst>
            <pc:docMk/>
            <pc:sldMk cId="2827987875" sldId="257"/>
            <ac:spMk id="267" creationId="{E12B91B1-231B-94BE-E118-CEDF950F95F1}"/>
          </ac:spMkLst>
        </pc:spChg>
        <pc:spChg chg="add del mod">
          <ac:chgData name="Fatima Pillosu" userId="a6295d4dc9e22643" providerId="LiveId" clId="{81F4FA34-310B-4B37-8031-C924AB42BC5D}" dt="2025-04-30T23:03:33.963" v="5366" actId="478"/>
          <ac:spMkLst>
            <pc:docMk/>
            <pc:sldMk cId="2827987875" sldId="257"/>
            <ac:spMk id="268" creationId="{C7532781-1B6E-29C7-8677-07786D3F2094}"/>
          </ac:spMkLst>
        </pc:spChg>
        <pc:spChg chg="add del mod">
          <ac:chgData name="Fatima Pillosu" userId="a6295d4dc9e22643" providerId="LiveId" clId="{81F4FA34-310B-4B37-8031-C924AB42BC5D}" dt="2025-04-30T23:03:35.812" v="5367" actId="478"/>
          <ac:spMkLst>
            <pc:docMk/>
            <pc:sldMk cId="2827987875" sldId="257"/>
            <ac:spMk id="269" creationId="{CCFE7EDD-B80B-13AA-1C98-93A8FB8A095E}"/>
          </ac:spMkLst>
        </pc:spChg>
        <pc:spChg chg="add del mod">
          <ac:chgData name="Fatima Pillosu" userId="a6295d4dc9e22643" providerId="LiveId" clId="{81F4FA34-310B-4B37-8031-C924AB42BC5D}" dt="2025-04-30T23:17:26.331" v="5526" actId="478"/>
          <ac:spMkLst>
            <pc:docMk/>
            <pc:sldMk cId="2827987875" sldId="257"/>
            <ac:spMk id="270" creationId="{53AD62D5-E377-D747-DF0D-AC7144174F05}"/>
          </ac:spMkLst>
        </pc:spChg>
        <pc:spChg chg="add del mod">
          <ac:chgData name="Fatima Pillosu" userId="a6295d4dc9e22643" providerId="LiveId" clId="{81F4FA34-310B-4B37-8031-C924AB42BC5D}" dt="2025-04-30T23:17:25.398" v="5525" actId="478"/>
          <ac:spMkLst>
            <pc:docMk/>
            <pc:sldMk cId="2827987875" sldId="257"/>
            <ac:spMk id="271" creationId="{0C1502A7-D0CF-CC07-504F-F22422F93294}"/>
          </ac:spMkLst>
        </pc:spChg>
        <pc:spChg chg="add del mod">
          <ac:chgData name="Fatima Pillosu" userId="a6295d4dc9e22643" providerId="LiveId" clId="{81F4FA34-310B-4B37-8031-C924AB42BC5D}" dt="2025-04-30T23:17:24.797" v="5524" actId="478"/>
          <ac:spMkLst>
            <pc:docMk/>
            <pc:sldMk cId="2827987875" sldId="257"/>
            <ac:spMk id="272" creationId="{A6EF8CC9-791C-D0FF-DA75-97590CFB6A85}"/>
          </ac:spMkLst>
        </pc:spChg>
        <pc:spChg chg="add del mod">
          <ac:chgData name="Fatima Pillosu" userId="a6295d4dc9e22643" providerId="LiveId" clId="{81F4FA34-310B-4B37-8031-C924AB42BC5D}" dt="2025-04-30T23:17:23.539" v="5523" actId="478"/>
          <ac:spMkLst>
            <pc:docMk/>
            <pc:sldMk cId="2827987875" sldId="257"/>
            <ac:spMk id="273" creationId="{525C1F02-C406-A16C-8743-42F04AAE002A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74" creationId="{67D32D45-2DC0-2072-3AB4-37C1E02B237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5" creationId="{7938D923-20CB-2406-E297-81877AE34A20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6" creationId="{441375F6-99C6-2084-D67D-86B3E4D001DE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7" creationId="{9E8F7CF7-A90C-1AD2-08D2-9F2178169D22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8" creationId="{4A1B64CC-958D-29C7-FB12-944551D1EC5E}"/>
          </ac:spMkLst>
        </pc:spChg>
        <pc:spChg chg="add del mod">
          <ac:chgData name="Fatima Pillosu" userId="a6295d4dc9e22643" providerId="LiveId" clId="{81F4FA34-310B-4B37-8031-C924AB42BC5D}" dt="2025-04-30T23:34:01.064" v="5566" actId="478"/>
          <ac:spMkLst>
            <pc:docMk/>
            <pc:sldMk cId="2827987875" sldId="257"/>
            <ac:spMk id="279" creationId="{115FC60F-428A-DD0C-A42F-2836938D0FC2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0" creationId="{9A749F05-307B-FA25-C140-2F3CDEE31F99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1" creationId="{DDB7608A-94FF-D7FA-DFC7-3043808ABA47}"/>
          </ac:spMkLst>
        </pc:spChg>
        <pc:spChg chg="add mod">
          <ac:chgData name="Fatima Pillosu" userId="a6295d4dc9e22643" providerId="LiveId" clId="{81F4FA34-310B-4B37-8031-C924AB42BC5D}" dt="2025-04-30T23:34:32.202" v="5577" actId="408"/>
          <ac:spMkLst>
            <pc:docMk/>
            <pc:sldMk cId="2827987875" sldId="257"/>
            <ac:spMk id="282" creationId="{643743EA-89F9-46BE-7FAD-DBF45DA84B52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83" creationId="{B01D0432-B4AC-D486-7531-B5BB267EDFF4}"/>
          </ac:spMkLst>
        </pc:spChg>
        <pc:spChg chg="add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285" creationId="{DF256CA8-D670-521F-DABE-87891B706515}"/>
          </ac:spMkLst>
        </pc:spChg>
        <pc:picChg chg="add del mod">
          <ac:chgData name="Fatima Pillosu" userId="a6295d4dc9e22643" providerId="LiveId" clId="{81F4FA34-310B-4B37-8031-C924AB42BC5D}" dt="2025-04-30T10:39:28.749" v="1577" actId="478"/>
          <ac:picMkLst>
            <pc:docMk/>
            <pc:sldMk cId="2827987875" sldId="257"/>
            <ac:picMk id="4" creationId="{B81EAEDE-B440-D5BB-142C-6B14B8FA19CD}"/>
          </ac:picMkLst>
        </pc:picChg>
        <pc:picChg chg="add del mod">
          <ac:chgData name="Fatima Pillosu" userId="a6295d4dc9e22643" providerId="LiveId" clId="{81F4FA34-310B-4B37-8031-C924AB42BC5D}" dt="2025-04-30T22:02:38.680" v="5290" actId="21"/>
          <ac:picMkLst>
            <pc:docMk/>
            <pc:sldMk cId="2827987875" sldId="257"/>
            <ac:picMk id="202" creationId="{4B646840-4491-C696-9BB5-F80527100375}"/>
          </ac:picMkLst>
        </pc:picChg>
        <pc:picChg chg="add mod">
          <ac:chgData name="Fatima Pillosu" userId="a6295d4dc9e22643" providerId="LiveId" clId="{81F4FA34-310B-4B37-8031-C924AB42BC5D}" dt="2025-04-30T22:54:40.049" v="5342" actId="1038"/>
          <ac:picMkLst>
            <pc:docMk/>
            <pc:sldMk cId="2827987875" sldId="257"/>
            <ac:picMk id="260" creationId="{188183AB-ECAE-1879-7A04-C407C9362A01}"/>
          </ac:picMkLst>
        </pc:picChg>
        <pc:picChg chg="add mod">
          <ac:chgData name="Fatima Pillosu" userId="a6295d4dc9e22643" providerId="LiveId" clId="{81F4FA34-310B-4B37-8031-C924AB42BC5D}" dt="2025-04-30T22:56:59.334" v="5353" actId="1037"/>
          <ac:picMkLst>
            <pc:docMk/>
            <pc:sldMk cId="2827987875" sldId="257"/>
            <ac:picMk id="266" creationId="{88C69EAF-A024-F33E-5F09-FB9179C3FBE1}"/>
          </ac:picMkLst>
        </pc:picChg>
        <pc:picChg chg="add mod">
          <ac:chgData name="Fatima Pillosu" userId="a6295d4dc9e22643" providerId="LiveId" clId="{81F4FA34-310B-4B37-8031-C924AB42BC5D}" dt="2025-04-30T23:53:11.713" v="5773" actId="1037"/>
          <ac:picMkLst>
            <pc:docMk/>
            <pc:sldMk cId="2827987875" sldId="257"/>
            <ac:picMk id="284" creationId="{650301A6-4217-9358-B600-1054572DC2EF}"/>
          </ac:picMkLst>
        </pc:pic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26" creationId="{630E55E8-DB28-990F-DC8B-829CA13E35CC}"/>
          </ac:cxnSpMkLst>
        </pc:cxnChg>
        <pc:cxnChg chg="add del mod">
          <ac:chgData name="Fatima Pillosu" userId="a6295d4dc9e22643" providerId="LiveId" clId="{81F4FA34-310B-4B37-8031-C924AB42BC5D}" dt="2025-04-30T12:22:42.456" v="3681" actId="478"/>
          <ac:cxnSpMkLst>
            <pc:docMk/>
            <pc:sldMk cId="2827987875" sldId="257"/>
            <ac:cxnSpMk id="129" creationId="{CD5E220A-5609-0049-5191-E442567A9D38}"/>
          </ac:cxnSpMkLst>
        </pc:cxnChg>
        <pc:cxnChg chg="add del mod">
          <ac:chgData name="Fatima Pillosu" userId="a6295d4dc9e22643" providerId="LiveId" clId="{81F4FA34-310B-4B37-8031-C924AB42BC5D}" dt="2025-04-30T12:50:44.190" v="4440" actId="478"/>
          <ac:cxnSpMkLst>
            <pc:docMk/>
            <pc:sldMk cId="2827987875" sldId="257"/>
            <ac:cxnSpMk id="148" creationId="{9D7862DD-DE34-6497-0002-8BB74C9DBEB3}"/>
          </ac:cxnSpMkLst>
        </pc:cxn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51" creationId="{61F1F8A9-9779-342B-C584-1C994D6FBEB2}"/>
          </ac:cxnSpMkLst>
        </pc:cxnChg>
        <pc:cxnChg chg="add mod">
          <ac:chgData name="Fatima Pillosu" userId="a6295d4dc9e22643" providerId="LiveId" clId="{81F4FA34-310B-4B37-8031-C924AB42BC5D}" dt="2025-04-30T12:22:49.405" v="3684" actId="1036"/>
          <ac:cxnSpMkLst>
            <pc:docMk/>
            <pc:sldMk cId="2827987875" sldId="257"/>
            <ac:cxnSpMk id="153" creationId="{7C2CFA41-B748-C3A3-B2C5-5942E8F1AA8C}"/>
          </ac:cxnSpMkLst>
        </pc:cxnChg>
        <pc:cxnChg chg="add mod">
          <ac:chgData name="Fatima Pillosu" userId="a6295d4dc9e22643" providerId="LiveId" clId="{81F4FA34-310B-4B37-8031-C924AB42BC5D}" dt="2025-04-30T12:30:43.951" v="3928" actId="14100"/>
          <ac:cxnSpMkLst>
            <pc:docMk/>
            <pc:sldMk cId="2827987875" sldId="257"/>
            <ac:cxnSpMk id="155" creationId="{3A422BFE-ECFF-6DAB-5FE0-590445AA3EF1}"/>
          </ac:cxnSpMkLst>
        </pc:cxnChg>
        <pc:cxnChg chg="add mod">
          <ac:chgData name="Fatima Pillosu" userId="a6295d4dc9e22643" providerId="LiveId" clId="{81F4FA34-310B-4B37-8031-C924AB42BC5D}" dt="2025-04-30T12:24:37.060" v="3767" actId="1076"/>
          <ac:cxnSpMkLst>
            <pc:docMk/>
            <pc:sldMk cId="2827987875" sldId="257"/>
            <ac:cxnSpMk id="157" creationId="{387059C0-9F44-9837-5F92-4C291BC9FD36}"/>
          </ac:cxnSpMkLst>
        </pc:cxnChg>
        <pc:cxnChg chg="add mod">
          <ac:chgData name="Fatima Pillosu" userId="a6295d4dc9e22643" providerId="LiveId" clId="{81F4FA34-310B-4B37-8031-C924AB42BC5D}" dt="2025-04-30T12:30:20.934" v="3923" actId="1076"/>
          <ac:cxnSpMkLst>
            <pc:docMk/>
            <pc:sldMk cId="2827987875" sldId="257"/>
            <ac:cxnSpMk id="159" creationId="{98B3F019-B364-0040-0EFC-5613C9E359E2}"/>
          </ac:cxnSpMkLst>
        </pc:cxnChg>
      </pc:sldChg>
      <pc:sldChg chg="addSp delSp modSp add mod">
        <pc:chgData name="Fatima Pillosu" userId="a6295d4dc9e22643" providerId="LiveId" clId="{81F4FA34-310B-4B37-8031-C924AB42BC5D}" dt="2025-05-01T00:39:49.779" v="6440" actId="255"/>
        <pc:sldMkLst>
          <pc:docMk/>
          <pc:sldMk cId="2370713982" sldId="258"/>
        </pc:sldMkLst>
        <pc:spChg chg="add del mod">
          <ac:chgData name="Fatima Pillosu" userId="a6295d4dc9e22643" providerId="LiveId" clId="{81F4FA34-310B-4B37-8031-C924AB42BC5D}" dt="2025-04-30T16:17:05.956" v="5088" actId="478"/>
          <ac:spMkLst>
            <pc:docMk/>
            <pc:sldMk cId="2370713982" sldId="258"/>
            <ac:spMk id="2" creationId="{FD422CD8-4E8C-BB95-FF57-4E205BDBC8B2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11" creationId="{0F90C2F6-E212-1BCB-6572-A61B0F5A7E1D}"/>
          </ac:spMkLst>
        </pc:spChg>
        <pc:spChg chg="add del mod">
          <ac:chgData name="Fatima Pillosu" userId="a6295d4dc9e22643" providerId="LiveId" clId="{81F4FA34-310B-4B37-8031-C924AB42BC5D}" dt="2025-04-30T23:53:29.866" v="5775" actId="478"/>
          <ac:spMkLst>
            <pc:docMk/>
            <pc:sldMk cId="2370713982" sldId="258"/>
            <ac:spMk id="16" creationId="{74DFEFD0-545C-6FC0-2BDC-297E3A0C1D98}"/>
          </ac:spMkLst>
        </pc:spChg>
        <pc:spChg chg="add mod">
          <ac:chgData name="Fatima Pillosu" userId="a6295d4dc9e22643" providerId="LiveId" clId="{81F4FA34-310B-4B37-8031-C924AB42BC5D}" dt="2025-05-01T00:37:17.209" v="6437" actId="1076"/>
          <ac:spMkLst>
            <pc:docMk/>
            <pc:sldMk cId="2370713982" sldId="258"/>
            <ac:spMk id="17" creationId="{EC3C4672-BBD3-831C-7CA8-0C6A492C9F9C}"/>
          </ac:spMkLst>
        </pc:spChg>
        <pc:spChg chg="add mod">
          <ac:chgData name="Fatima Pillosu" userId="a6295d4dc9e22643" providerId="LiveId" clId="{81F4FA34-310B-4B37-8031-C924AB42BC5D}" dt="2025-04-30T23:49:45.095" v="5663" actId="1076"/>
          <ac:spMkLst>
            <pc:docMk/>
            <pc:sldMk cId="2370713982" sldId="258"/>
            <ac:spMk id="20" creationId="{A98AD652-CC49-61CB-93BF-590382B2DB5F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23" creationId="{9605CE8F-4D2B-2CE3-FB5D-8E795918E4C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36" creationId="{FE274AEC-D4C8-10F9-F01C-C8F731E45ED1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2" creationId="{E8D1CCF0-B50A-FB70-A9A4-EE1179EFA2CD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8" creationId="{435C01B7-FD33-4664-8FC9-629B89EFD15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2" creationId="{6EA7685F-A201-9089-9BC4-114C87209D79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4" creationId="{13E6AE38-B971-D76E-0270-5D1C824860F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4" creationId="{F4682C16-8731-56AF-9BA9-7C8C31E5BDC2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5" creationId="{2E73BE65-1664-4908-8C7D-7E3CCE2E02A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73" creationId="{46DF1230-E96B-548D-ED58-2BD9FD2526E9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7" creationId="{9A60E0A2-C45C-9591-C3F6-00359C538AE6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8" creationId="{CFA7F776-3712-95C7-BFBA-FAEA2992DDAA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79" creationId="{9F4ECAE0-E4A8-9756-E40C-F387EBA25C9B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0" creationId="{C4F562E0-79FA-5388-FA14-4043D3DCF1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1" creationId="{6A9EA444-2DB0-C62E-93E5-0F63A92EEDA3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2" creationId="{6DF6A1D9-D02A-493B-4A0E-2E73F367D9FD}"/>
          </ac:spMkLst>
        </pc:spChg>
        <pc:spChg chg="mod">
          <ac:chgData name="Fatima Pillosu" userId="a6295d4dc9e22643" providerId="LiveId" clId="{81F4FA34-310B-4B37-8031-C924AB42BC5D}" dt="2025-04-30T16:23:14.784" v="5133" actId="207"/>
          <ac:spMkLst>
            <pc:docMk/>
            <pc:sldMk cId="2370713982" sldId="258"/>
            <ac:spMk id="83" creationId="{EDDAA18C-95B6-D706-68D3-6CF80C84488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4" creationId="{049191AD-2E0B-F2FA-BC88-BC64E813F1E7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5" creationId="{10356BB9-5B51-74BA-52D6-C8AB313CC440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6" creationId="{45DF2E75-2884-2404-380F-6C1F640D352A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7" creationId="{5190B35A-69B8-7087-B3EC-25C4EEBE50CD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8" creationId="{7B6FBC2A-22F3-D75B-BEE9-044F0FAE17B7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89" creationId="{C778E517-AEFE-95A8-1AC5-A1EF3E2E765B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90" creationId="{1CD9AC66-6430-4034-6B3B-99E54376806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1" creationId="{9F8E5E81-97C6-2A90-8DA3-3991E8BA55E0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92" creationId="{3DD695ED-EA6E-E0A1-A5F9-01AF323C7F31}"/>
          </ac:spMkLst>
        </pc:spChg>
        <pc:spChg chg="mod">
          <ac:chgData name="Fatima Pillosu" userId="a6295d4dc9e22643" providerId="LiveId" clId="{81F4FA34-310B-4B37-8031-C924AB42BC5D}" dt="2025-05-01T00:38:29.871" v="6438" actId="255"/>
          <ac:spMkLst>
            <pc:docMk/>
            <pc:sldMk cId="2370713982" sldId="258"/>
            <ac:spMk id="94" creationId="{F24F8ECA-04B8-447F-A102-42BF4E691EE2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95" creationId="{12438D35-851C-E6A5-5E98-7BF23A74F39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6" creationId="{18B8B825-859C-59EB-BD12-935B6D1FEF95}"/>
          </ac:spMkLst>
        </pc:spChg>
        <pc:spChg chg="mod">
          <ac:chgData name="Fatima Pillosu" userId="a6295d4dc9e22643" providerId="LiveId" clId="{81F4FA34-310B-4B37-8031-C924AB42BC5D}" dt="2025-04-30T16:23:32.564" v="5143" actId="1035"/>
          <ac:spMkLst>
            <pc:docMk/>
            <pc:sldMk cId="2370713982" sldId="258"/>
            <ac:spMk id="97" creationId="{CF7DD6FF-ED29-375A-A384-8A49C59B29E5}"/>
          </ac:spMkLst>
        </pc:spChg>
        <pc:spChg chg="mod">
          <ac:chgData name="Fatima Pillosu" userId="a6295d4dc9e22643" providerId="LiveId" clId="{81F4FA34-310B-4B37-8031-C924AB42BC5D}" dt="2025-05-01T00:29:52.492" v="6366" actId="1037"/>
          <ac:spMkLst>
            <pc:docMk/>
            <pc:sldMk cId="2370713982" sldId="258"/>
            <ac:spMk id="98" creationId="{F02387A2-DA20-79B9-B65D-65827E5D5B57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9" creationId="{8534E608-C89B-1B64-3F48-88921EEF4822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00" creationId="{C27CCB30-197E-EEF8-28F9-49D25AFFF76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101" creationId="{85D1ED38-9D85-EFE1-B246-F96B4388FADA}"/>
          </ac:spMkLst>
        </pc:spChg>
        <pc:spChg chg="mod">
          <ac:chgData name="Fatima Pillosu" userId="a6295d4dc9e22643" providerId="LiveId" clId="{81F4FA34-310B-4B37-8031-C924AB42BC5D}" dt="2025-05-01T00:25:02.147" v="6321" actId="14100"/>
          <ac:spMkLst>
            <pc:docMk/>
            <pc:sldMk cId="2370713982" sldId="258"/>
            <ac:spMk id="102" creationId="{9D3D09BB-A6CD-F957-DA36-3D597653D013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05" creationId="{1F627720-1AC6-F2A1-8861-47DA103A24B1}"/>
          </ac:spMkLst>
        </pc:spChg>
        <pc:spChg chg="del mod">
          <ac:chgData name="Fatima Pillosu" userId="a6295d4dc9e22643" providerId="LiveId" clId="{81F4FA34-310B-4B37-8031-C924AB42BC5D}" dt="2025-05-01T00:18:29.028" v="6176" actId="478"/>
          <ac:spMkLst>
            <pc:docMk/>
            <pc:sldMk cId="2370713982" sldId="258"/>
            <ac:spMk id="107" creationId="{E9509082-A579-CBD1-EB88-568929CE1862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10" creationId="{37757665-AC28-C2D7-9288-A4F262BEDCA5}"/>
          </ac:spMkLst>
        </pc:spChg>
        <pc:spChg chg="del">
          <ac:chgData name="Fatima Pillosu" userId="a6295d4dc9e22643" providerId="LiveId" clId="{81F4FA34-310B-4B37-8031-C924AB42BC5D}" dt="2025-04-30T16:05:44.232" v="5043" actId="478"/>
          <ac:spMkLst>
            <pc:docMk/>
            <pc:sldMk cId="2370713982" sldId="258"/>
            <ac:spMk id="112" creationId="{DF939F7D-34E5-4996-64DC-BC2EAE05579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120" creationId="{9B2D6279-1409-5047-6025-C8FBA0F21C06}"/>
          </ac:spMkLst>
        </pc:spChg>
        <pc:spChg chg="mod">
          <ac:chgData name="Fatima Pillosu" userId="a6295d4dc9e22643" providerId="LiveId" clId="{81F4FA34-310B-4B37-8031-C924AB42BC5D}" dt="2025-04-30T23:38:48.592" v="5621" actId="255"/>
          <ac:spMkLst>
            <pc:docMk/>
            <pc:sldMk cId="2370713982" sldId="258"/>
            <ac:spMk id="132" creationId="{6E3975A0-04BD-A32C-5C8E-87D363BCBF43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7" creationId="{49315FB5-5766-46FD-B6F1-D0D6D9E5D127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38" creationId="{66347620-DBE3-A5F5-F8A3-7C2F7C6EBDE6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9" creationId="{0F3B8C0B-6C3B-B819-57F5-25DB54B0D363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41" creationId="{4DC959A9-7C89-6A9D-8C2C-4CCD3B47ECC5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142" creationId="{B95066FD-9784-DE27-93CD-FA43F8003484}"/>
          </ac:spMkLst>
        </pc:spChg>
        <pc:spChg chg="add 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66" creationId="{AE7F31D2-F023-F7AB-A647-E119A53ECEA7}"/>
          </ac:spMkLst>
        </pc:spChg>
        <pc:spChg chg="add mod">
          <ac:chgData name="Fatima Pillosu" userId="a6295d4dc9e22643" providerId="LiveId" clId="{81F4FA34-310B-4B37-8031-C924AB42BC5D}" dt="2025-05-01T00:34:38.315" v="6424" actId="207"/>
          <ac:spMkLst>
            <pc:docMk/>
            <pc:sldMk cId="2370713982" sldId="258"/>
            <ac:spMk id="172" creationId="{1A0731B8-37BC-29FF-5EFB-3505DFCBB0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203" creationId="{11E79686-9C96-1732-C6B4-B40B4892F33B}"/>
          </ac:spMkLst>
        </pc:spChg>
        <pc:picChg chg="add del mod">
          <ac:chgData name="Fatima Pillosu" userId="a6295d4dc9e22643" providerId="LiveId" clId="{81F4FA34-310B-4B37-8031-C924AB42BC5D}" dt="2025-04-30T16:26:04.878" v="5156" actId="478"/>
          <ac:picMkLst>
            <pc:docMk/>
            <pc:sldMk cId="2370713982" sldId="258"/>
            <ac:picMk id="4" creationId="{6FD2C2B1-7739-65C7-2CBD-7831D7987AE2}"/>
          </ac:picMkLst>
        </pc:picChg>
        <pc:picChg chg="add del mod">
          <ac:chgData name="Fatima Pillosu" userId="a6295d4dc9e22643" providerId="LiveId" clId="{81F4FA34-310B-4B37-8031-C924AB42BC5D}" dt="2025-04-30T16:26:20.636" v="5161" actId="478"/>
          <ac:picMkLst>
            <pc:docMk/>
            <pc:sldMk cId="2370713982" sldId="258"/>
            <ac:picMk id="6" creationId="{164C3E3C-2033-CDDA-4334-8D1420EF34E2}"/>
          </ac:picMkLst>
        </pc:picChg>
        <pc:picChg chg="add del mod">
          <ac:chgData name="Fatima Pillosu" userId="a6295d4dc9e22643" providerId="LiveId" clId="{81F4FA34-310B-4B37-8031-C924AB42BC5D}" dt="2025-04-30T16:28:08.041" v="5173" actId="478"/>
          <ac:picMkLst>
            <pc:docMk/>
            <pc:sldMk cId="2370713982" sldId="258"/>
            <ac:picMk id="8" creationId="{EF6569E2-72F2-BE0B-CF0D-170BF728DC01}"/>
          </ac:picMkLst>
        </pc:picChg>
        <pc:picChg chg="add del mod">
          <ac:chgData name="Fatima Pillosu" userId="a6295d4dc9e22643" providerId="LiveId" clId="{81F4FA34-310B-4B37-8031-C924AB42BC5D}" dt="2025-04-30T16:28:45.289" v="5181" actId="478"/>
          <ac:picMkLst>
            <pc:docMk/>
            <pc:sldMk cId="2370713982" sldId="258"/>
            <ac:picMk id="10" creationId="{FC824B1B-C24A-283A-3F5C-5476A09B808A}"/>
          </ac:picMkLst>
        </pc:picChg>
        <pc:picChg chg="add del mod">
          <ac:chgData name="Fatima Pillosu" userId="a6295d4dc9e22643" providerId="LiveId" clId="{81F4FA34-310B-4B37-8031-C924AB42BC5D}" dt="2025-04-30T23:53:28.408" v="5774" actId="478"/>
          <ac:picMkLst>
            <pc:docMk/>
            <pc:sldMk cId="2370713982" sldId="258"/>
            <ac:picMk id="14" creationId="{584A57EE-44C7-FAEA-059E-D0E6EE184B95}"/>
          </ac:picMkLst>
        </pc:picChg>
        <pc:picChg chg="add del mod">
          <ac:chgData name="Fatima Pillosu" userId="a6295d4dc9e22643" providerId="LiveId" clId="{81F4FA34-310B-4B37-8031-C924AB42BC5D}" dt="2025-04-30T23:53:32.237" v="5776" actId="478"/>
          <ac:picMkLst>
            <pc:docMk/>
            <pc:sldMk cId="2370713982" sldId="258"/>
            <ac:picMk id="15" creationId="{FAA17D0F-E6DD-13F8-EC25-AAE60A6C26D8}"/>
          </ac:picMkLst>
        </pc:picChg>
        <pc:picChg chg="add mod">
          <ac:chgData name="Fatima Pillosu" userId="a6295d4dc9e22643" providerId="LiveId" clId="{81F4FA34-310B-4B37-8031-C924AB42BC5D}" dt="2025-04-30T23:51:55.170" v="5704" actId="1037"/>
          <ac:picMkLst>
            <pc:docMk/>
            <pc:sldMk cId="2370713982" sldId="258"/>
            <ac:picMk id="21" creationId="{E97DB556-868B-EC99-E5AE-818CEEC67257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76" creationId="{5AFC6BD5-ECC3-4778-1AF3-83333946B16F}"/>
          </ac:picMkLst>
        </pc:picChg>
        <pc:picChg chg="add mod">
          <ac:chgData name="Fatima Pillosu" userId="a6295d4dc9e22643" providerId="LiveId" clId="{81F4FA34-310B-4B37-8031-C924AB42BC5D}" dt="2025-04-30T23:53:47.944" v="5781" actId="1037"/>
          <ac:picMkLst>
            <pc:docMk/>
            <pc:sldMk cId="2370713982" sldId="258"/>
            <ac:picMk id="136" creationId="{799D7D74-5BE1-2140-7BD8-EC786B1F907F}"/>
          </ac:picMkLst>
        </pc:picChg>
        <pc:picChg chg="add mod">
          <ac:chgData name="Fatima Pillosu" userId="a6295d4dc9e22643" providerId="LiveId" clId="{81F4FA34-310B-4B37-8031-C924AB42BC5D}" dt="2025-05-01T00:05:39.198" v="5924" actId="208"/>
          <ac:picMkLst>
            <pc:docMk/>
            <pc:sldMk cId="2370713982" sldId="258"/>
            <ac:picMk id="163" creationId="{5AF2C5CE-D5CC-0B87-0D73-3B4D633C6A8E}"/>
          </ac:picMkLst>
        </pc:picChg>
        <pc:picChg chg="add del mod">
          <ac:chgData name="Fatima Pillosu" userId="a6295d4dc9e22643" providerId="LiveId" clId="{81F4FA34-310B-4B37-8031-C924AB42BC5D}" dt="2025-04-30T23:34:01.300" v="5567" actId="478"/>
          <ac:picMkLst>
            <pc:docMk/>
            <pc:sldMk cId="2370713982" sldId="258"/>
            <ac:picMk id="202" creationId="{4B646840-4491-C696-9BB5-F80527100375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1026" creationId="{77FA01D4-0298-0F26-92C0-2EF727E46579}"/>
          </ac:picMkLst>
        </pc:picChg>
        <pc:cxnChg chg="add del mod">
          <ac:chgData name="Fatima Pillosu" userId="a6295d4dc9e22643" providerId="LiveId" clId="{81F4FA34-310B-4B37-8031-C924AB42BC5D}" dt="2025-04-30T23:34:01.300" v="5567" actId="478"/>
          <ac:cxnSpMkLst>
            <pc:docMk/>
            <pc:sldMk cId="2370713982" sldId="258"/>
            <ac:cxnSpMk id="12" creationId="{9BA80297-25F4-E386-30FB-5B4A8BD70117}"/>
          </ac:cxnSpMkLst>
        </pc:cxnChg>
        <pc:cxnChg chg="add mod">
          <ac:chgData name="Fatima Pillosu" userId="a6295d4dc9e22643" providerId="LiveId" clId="{81F4FA34-310B-4B37-8031-C924AB42BC5D}" dt="2025-05-01T00:37:17.209" v="6437" actId="1076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1F4FA34-310B-4B37-8031-C924AB42BC5D}" dt="2025-04-30T23:49:32.604" v="5661" actId="478"/>
          <ac:cxnSpMkLst>
            <pc:docMk/>
            <pc:sldMk cId="2370713982" sldId="258"/>
            <ac:cxnSpMk id="19" creationId="{DA92C991-16E6-1929-E03B-6CFA65C91981}"/>
          </ac:cxnSpMkLst>
        </pc:cxnChg>
        <pc:cxnChg chg="mod">
          <ac:chgData name="Fatima Pillosu" userId="a6295d4dc9e22643" providerId="LiveId" clId="{81F4FA34-310B-4B37-8031-C924AB42BC5D}" dt="2025-05-01T00:25:16.666" v="6322" actId="1076"/>
          <ac:cxnSpMkLst>
            <pc:docMk/>
            <pc:sldMk cId="2370713982" sldId="258"/>
            <ac:cxnSpMk id="93" creationId="{897C9FB4-7EE5-FEC4-CD3C-3E51306C1590}"/>
          </ac:cxnSpMkLst>
        </pc:cxnChg>
        <pc:cxnChg chg="del">
          <ac:chgData name="Fatima Pillosu" userId="a6295d4dc9e22643" providerId="LiveId" clId="{81F4FA34-310B-4B37-8031-C924AB42BC5D}" dt="2025-04-30T16:05:39.107" v="5039" actId="478"/>
          <ac:cxnSpMkLst>
            <pc:docMk/>
            <pc:sldMk cId="2370713982" sldId="258"/>
            <ac:cxnSpMk id="103" creationId="{9DCA90A5-043D-9E93-C51A-3C55C76E6C79}"/>
          </ac:cxnSpMkLst>
        </pc:cxnChg>
        <pc:cxnChg chg="mod">
          <ac:chgData name="Fatima Pillosu" userId="a6295d4dc9e22643" providerId="LiveId" clId="{81F4FA34-310B-4B37-8031-C924AB42BC5D}" dt="2025-05-01T00:18:36.550" v="6182" actId="1035"/>
          <ac:cxnSpMkLst>
            <pc:docMk/>
            <pc:sldMk cId="2370713982" sldId="258"/>
            <ac:cxnSpMk id="104" creationId="{A484C6E2-6F73-243A-3340-DF31021939B7}"/>
          </ac:cxnSpMkLst>
        </pc:cxnChg>
        <pc:cxnChg chg="mod">
          <ac:chgData name="Fatima Pillosu" userId="a6295d4dc9e22643" providerId="LiveId" clId="{81F4FA34-310B-4B37-8031-C924AB42BC5D}" dt="2025-05-01T00:21:53.974" v="6275" actId="1035"/>
          <ac:cxnSpMkLst>
            <pc:docMk/>
            <pc:sldMk cId="2370713982" sldId="258"/>
            <ac:cxnSpMk id="106" creationId="{6B2B5BF2-676C-E1AE-BA62-2F7C9F6C9C70}"/>
          </ac:cxnSpMkLst>
        </pc:cxnChg>
        <pc:cxnChg chg="mod">
          <ac:chgData name="Fatima Pillosu" userId="a6295d4dc9e22643" providerId="LiveId" clId="{81F4FA34-310B-4B37-8031-C924AB42BC5D}" dt="2025-05-01T00:28:41.342" v="6364" actId="14100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1F4FA34-310B-4B37-8031-C924AB42BC5D}" dt="2025-05-01T00:18:29.696" v="6177" actId="478"/>
          <ac:cxnSpMkLst>
            <pc:docMk/>
            <pc:sldMk cId="2370713982" sldId="258"/>
            <ac:cxnSpMk id="109" creationId="{6C75D727-EF59-4203-B4C2-C79D426511E5}"/>
          </ac:cxnSpMkLst>
        </pc:cxnChg>
        <pc:cxnChg chg="mod">
          <ac:chgData name="Fatima Pillosu" userId="a6295d4dc9e22643" providerId="LiveId" clId="{81F4FA34-310B-4B37-8031-C924AB42BC5D}" dt="2025-05-01T00:28:28.768" v="6362" actId="1038"/>
          <ac:cxnSpMkLst>
            <pc:docMk/>
            <pc:sldMk cId="2370713982" sldId="258"/>
            <ac:cxnSpMk id="111" creationId="{92F3CE2A-5F1A-1C78-2C29-5D73E908A641}"/>
          </ac:cxnSpMkLst>
        </pc:cxnChg>
        <pc:cxnChg chg="del">
          <ac:chgData name="Fatima Pillosu" userId="a6295d4dc9e22643" providerId="LiveId" clId="{81F4FA34-310B-4B37-8031-C924AB42BC5D}" dt="2025-04-30T16:05:40.027" v="5040" actId="478"/>
          <ac:cxnSpMkLst>
            <pc:docMk/>
            <pc:sldMk cId="2370713982" sldId="258"/>
            <ac:cxnSpMk id="116" creationId="{179B2FBA-2B84-E2BB-D3AE-327833787844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33" creationId="{107EB813-9E88-2CAC-0844-19C8343EEB9F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40" creationId="{F65C2E3C-1431-A6D3-EDEF-53DA21D5F97C}"/>
          </ac:cxnSpMkLst>
        </pc:cxnChg>
        <pc:cxnChg chg="add mod">
          <ac:chgData name="Fatima Pillosu" userId="a6295d4dc9e22643" providerId="LiveId" clId="{81F4FA34-310B-4B37-8031-C924AB42BC5D}" dt="2025-05-01T00:01:03.982" v="5913" actId="14100"/>
          <ac:cxnSpMkLst>
            <pc:docMk/>
            <pc:sldMk cId="2370713982" sldId="258"/>
            <ac:cxnSpMk id="146" creationId="{B54C17C6-3C4D-8A4F-59E1-33BB2363B4F2}"/>
          </ac:cxnSpMkLst>
        </pc:cxnChg>
        <pc:cxnChg chg="add mod">
          <ac:chgData name="Fatima Pillosu" userId="a6295d4dc9e22643" providerId="LiveId" clId="{81F4FA34-310B-4B37-8031-C924AB42BC5D}" dt="2025-05-01T00:00:59.796" v="5912" actId="14100"/>
          <ac:cxnSpMkLst>
            <pc:docMk/>
            <pc:sldMk cId="2370713982" sldId="258"/>
            <ac:cxnSpMk id="147" creationId="{256D26E3-8C15-B026-B526-6022B54CCA43}"/>
          </ac:cxnSpMkLst>
        </pc:cxnChg>
        <pc:cxnChg chg="add mod">
          <ac:chgData name="Fatima Pillosu" userId="a6295d4dc9e22643" providerId="LiveId" clId="{81F4FA34-310B-4B37-8031-C924AB42BC5D}" dt="2025-05-01T00:30:29.451" v="6368" actId="1076"/>
          <ac:cxnSpMkLst>
            <pc:docMk/>
            <pc:sldMk cId="2370713982" sldId="258"/>
            <ac:cxnSpMk id="165" creationId="{8B8A5069-7969-C164-8418-15F4BE24B20F}"/>
          </ac:cxnSpMkLst>
        </pc:cxnChg>
        <pc:cxnChg chg="add mod">
          <ac:chgData name="Fatima Pillosu" userId="a6295d4dc9e22643" providerId="LiveId" clId="{81F4FA34-310B-4B37-8031-C924AB42BC5D}" dt="2025-05-01T00:32:02.002" v="6374" actId="1076"/>
          <ac:cxnSpMkLst>
            <pc:docMk/>
            <pc:sldMk cId="2370713982" sldId="258"/>
            <ac:cxnSpMk id="171" creationId="{D5FAA1EB-8CDC-4657-65F7-67F78E902DA0}"/>
          </ac:cxnSpMkLst>
        </pc:cxnChg>
      </pc:sldChg>
      <pc:sldChg chg="add del">
        <pc:chgData name="Fatima Pillosu" userId="a6295d4dc9e22643" providerId="LiveId" clId="{81F4FA34-310B-4B37-8031-C924AB42BC5D}" dt="2025-04-30T23:58:29.014" v="5891"/>
        <pc:sldMkLst>
          <pc:docMk/>
          <pc:sldMk cId="216802563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1178222"/>
            <a:ext cx="3365341" cy="2506427"/>
          </a:xfrm>
        </p:spPr>
        <p:txBody>
          <a:bodyPr anchor="b"/>
          <a:lstStyle>
            <a:lvl1pPr algn="ctr">
              <a:defRPr sz="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3781306"/>
            <a:ext cx="2969419" cy="1738167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968" indent="0" algn="ctr">
              <a:buNone/>
              <a:defRPr sz="866"/>
            </a:lvl2pPr>
            <a:lvl3pPr marL="395935" indent="0" algn="ctr">
              <a:buNone/>
              <a:defRPr sz="779"/>
            </a:lvl3pPr>
            <a:lvl4pPr marL="593903" indent="0" algn="ctr">
              <a:buNone/>
              <a:defRPr sz="693"/>
            </a:lvl4pPr>
            <a:lvl5pPr marL="791870" indent="0" algn="ctr">
              <a:buNone/>
              <a:defRPr sz="693"/>
            </a:lvl5pPr>
            <a:lvl6pPr marL="989838" indent="0" algn="ctr">
              <a:buNone/>
              <a:defRPr sz="693"/>
            </a:lvl6pPr>
            <a:lvl7pPr marL="1187806" indent="0" algn="ctr">
              <a:buNone/>
              <a:defRPr sz="693"/>
            </a:lvl7pPr>
            <a:lvl8pPr marL="1385773" indent="0" algn="ctr">
              <a:buNone/>
              <a:defRPr sz="693"/>
            </a:lvl8pPr>
            <a:lvl9pPr marL="1583741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9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7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383297"/>
            <a:ext cx="853708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383297"/>
            <a:ext cx="2511633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75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37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1794831"/>
            <a:ext cx="3414832" cy="2994714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4817876"/>
            <a:ext cx="3414832" cy="1574849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>
                    <a:tint val="82000"/>
                  </a:schemeClr>
                </a:solidFill>
              </a:defRPr>
            </a:lvl1pPr>
            <a:lvl2pPr marL="197968" indent="0">
              <a:buNone/>
              <a:defRPr sz="866">
                <a:solidFill>
                  <a:schemeClr val="tx1">
                    <a:tint val="82000"/>
                  </a:schemeClr>
                </a:solidFill>
              </a:defRPr>
            </a:lvl2pPr>
            <a:lvl3pPr marL="395935" indent="0">
              <a:buNone/>
              <a:defRPr sz="779">
                <a:solidFill>
                  <a:schemeClr val="tx1">
                    <a:tint val="82000"/>
                  </a:schemeClr>
                </a:solidFill>
              </a:defRPr>
            </a:lvl3pPr>
            <a:lvl4pPr marL="593903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4pPr>
            <a:lvl5pPr marL="791870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5pPr>
            <a:lvl6pPr marL="989838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6pPr>
            <a:lvl7pPr marL="1187806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7pPr>
            <a:lvl8pPr marL="1385773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8pPr>
            <a:lvl9pPr marL="1583741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22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1916484"/>
            <a:ext cx="168267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1916484"/>
            <a:ext cx="1682671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383299"/>
            <a:ext cx="3414832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1764832"/>
            <a:ext cx="1674937" cy="864917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2629749"/>
            <a:ext cx="1674937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1764832"/>
            <a:ext cx="1683186" cy="864917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2629749"/>
            <a:ext cx="168318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28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16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7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479954"/>
            <a:ext cx="1276953" cy="1679840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1036570"/>
            <a:ext cx="2004358" cy="5116178"/>
          </a:xfrm>
        </p:spPr>
        <p:txBody>
          <a:bodyPr/>
          <a:lstStyle>
            <a:lvl1pPr>
              <a:defRPr sz="1386"/>
            </a:lvl1pPr>
            <a:lvl2pPr>
              <a:defRPr sz="1212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2159794"/>
            <a:ext cx="1276953" cy="4001285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4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479954"/>
            <a:ext cx="1276953" cy="1679840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1036570"/>
            <a:ext cx="2004358" cy="5116178"/>
          </a:xfrm>
        </p:spPr>
        <p:txBody>
          <a:bodyPr anchor="t"/>
          <a:lstStyle>
            <a:lvl1pPr marL="0" indent="0">
              <a:buNone/>
              <a:defRPr sz="1386"/>
            </a:lvl1pPr>
            <a:lvl2pPr marL="197968" indent="0">
              <a:buNone/>
              <a:defRPr sz="1212"/>
            </a:lvl2pPr>
            <a:lvl3pPr marL="395935" indent="0">
              <a:buNone/>
              <a:defRPr sz="1039"/>
            </a:lvl3pPr>
            <a:lvl4pPr marL="593903" indent="0">
              <a:buNone/>
              <a:defRPr sz="866"/>
            </a:lvl4pPr>
            <a:lvl5pPr marL="791870" indent="0">
              <a:buNone/>
              <a:defRPr sz="866"/>
            </a:lvl5pPr>
            <a:lvl6pPr marL="989838" indent="0">
              <a:buNone/>
              <a:defRPr sz="866"/>
            </a:lvl6pPr>
            <a:lvl7pPr marL="1187806" indent="0">
              <a:buNone/>
              <a:defRPr sz="866"/>
            </a:lvl7pPr>
            <a:lvl8pPr marL="1385773" indent="0">
              <a:buNone/>
              <a:defRPr sz="866"/>
            </a:lvl8pPr>
            <a:lvl9pPr marL="1583741" indent="0">
              <a:buNone/>
              <a:defRPr sz="8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2159794"/>
            <a:ext cx="1276953" cy="4001285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1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383299"/>
            <a:ext cx="341483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1916484"/>
            <a:ext cx="341483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6672698"/>
            <a:ext cx="89082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26F86-B123-4002-8175-586B5E8ACF57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6672698"/>
            <a:ext cx="133623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6672698"/>
            <a:ext cx="89082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94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95935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84" indent="-98984" algn="l" defTabSz="395935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951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91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288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854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822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78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75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2725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96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935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90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87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83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806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77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741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67B4-0347-985F-84EE-2120EAAE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EDDAA18C-95B6-D706-68D3-6CF80C844886}"/>
              </a:ext>
            </a:extLst>
          </p:cNvPr>
          <p:cNvSpPr/>
          <p:nvPr/>
        </p:nvSpPr>
        <p:spPr>
          <a:xfrm>
            <a:off x="520282" y="3636966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</a:rPr>
              <a:t>Inner Validation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49191AD-2E0B-F2FA-BC88-BC64E813F1E7}"/>
              </a:ext>
            </a:extLst>
          </p:cNvPr>
          <p:cNvSpPr/>
          <p:nvPr/>
        </p:nvSpPr>
        <p:spPr>
          <a:xfrm>
            <a:off x="1393282" y="3636966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</a:rPr>
              <a:t>Inner Training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356BB9-5B51-74BA-52D6-C8AB313CC440}"/>
              </a:ext>
            </a:extLst>
          </p:cNvPr>
          <p:cNvSpPr/>
          <p:nvPr/>
        </p:nvSpPr>
        <p:spPr>
          <a:xfrm>
            <a:off x="2266282" y="3636966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</a:rPr>
              <a:t>Inner Training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DF2E75-2884-2404-380F-6C1F640D352A}"/>
              </a:ext>
            </a:extLst>
          </p:cNvPr>
          <p:cNvSpPr/>
          <p:nvPr/>
        </p:nvSpPr>
        <p:spPr>
          <a:xfrm>
            <a:off x="520282" y="3848232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</a:rPr>
              <a:t>Inner Training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90B35A-69B8-7087-B3EC-25C4EEBE50CD}"/>
              </a:ext>
            </a:extLst>
          </p:cNvPr>
          <p:cNvSpPr/>
          <p:nvPr/>
        </p:nvSpPr>
        <p:spPr>
          <a:xfrm>
            <a:off x="1393282" y="3848232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</a:rPr>
              <a:t>Inner Validation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B6FBC2A-22F3-D75B-BEE9-044F0FAE17B7}"/>
              </a:ext>
            </a:extLst>
          </p:cNvPr>
          <p:cNvSpPr/>
          <p:nvPr/>
        </p:nvSpPr>
        <p:spPr>
          <a:xfrm>
            <a:off x="2266282" y="3848232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</a:rPr>
              <a:t>Inner Training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778E517-AEFE-95A8-1AC5-A1EF3E2E765B}"/>
              </a:ext>
            </a:extLst>
          </p:cNvPr>
          <p:cNvSpPr/>
          <p:nvPr/>
        </p:nvSpPr>
        <p:spPr>
          <a:xfrm>
            <a:off x="520282" y="4051531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</a:rPr>
              <a:t>Inner Training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CD9AC66-6430-4034-6B3B-99E54376806D}"/>
              </a:ext>
            </a:extLst>
          </p:cNvPr>
          <p:cNvSpPr/>
          <p:nvPr/>
        </p:nvSpPr>
        <p:spPr>
          <a:xfrm>
            <a:off x="1393282" y="4051531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</a:rPr>
              <a:t>Inner Training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F8E5E81-97C6-2A90-8DA3-3991E8BA55E0}"/>
              </a:ext>
            </a:extLst>
          </p:cNvPr>
          <p:cNvSpPr/>
          <p:nvPr/>
        </p:nvSpPr>
        <p:spPr>
          <a:xfrm>
            <a:off x="2266282" y="4051531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</a:rPr>
              <a:t>Inner Validation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D695ED-EA6E-E0A1-A5F9-01AF323C7F31}"/>
              </a:ext>
            </a:extLst>
          </p:cNvPr>
          <p:cNvSpPr/>
          <p:nvPr/>
        </p:nvSpPr>
        <p:spPr>
          <a:xfrm>
            <a:off x="213294" y="4468871"/>
            <a:ext cx="2923611" cy="59357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3A0CA3"/>
                </a:solidFill>
              </a:rPr>
              <a:t>Single Optuna trial </a:t>
            </a:r>
          </a:p>
          <a:p>
            <a:pPr algn="ctr"/>
            <a:r>
              <a:rPr lang="en-GB" sz="700" dirty="0">
                <a:solidFill>
                  <a:srgbClr val="3A0CA3"/>
                </a:solidFill>
              </a:rPr>
              <a:t>(candidate set of hyperparameters) =  </a:t>
            </a:r>
          </a:p>
          <a:p>
            <a:pPr algn="ctr"/>
            <a:r>
              <a:rPr lang="en-GB" sz="700" dirty="0">
                <a:solidFill>
                  <a:srgbClr val="FF0066"/>
                </a:solidFill>
              </a:rPr>
              <a:t>Train each candidate set of hyperparameters over (k_inner - 1) splits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GB" sz="700" dirty="0">
                <a:solidFill>
                  <a:srgbClr val="E98A15"/>
                </a:solidFill>
              </a:rPr>
              <a:t>validate the set over 1 split </a:t>
            </a:r>
          </a:p>
          <a:p>
            <a:pPr algn="ctr"/>
            <a:r>
              <a:rPr lang="en-GB" sz="700" dirty="0">
                <a:solidFill>
                  <a:srgbClr val="3A0CA3"/>
                </a:solidFill>
              </a:rPr>
              <a:t>Score for single trial = average of k_inner scores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7C9FB4-7EE5-FEC4-CD3C-3E51306C1590}"/>
              </a:ext>
            </a:extLst>
          </p:cNvPr>
          <p:cNvCxnSpPr>
            <a:cxnSpLocks/>
          </p:cNvCxnSpPr>
          <p:nvPr/>
        </p:nvCxnSpPr>
        <p:spPr>
          <a:xfrm>
            <a:off x="1661633" y="4285177"/>
            <a:ext cx="0" cy="18369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24F8ECA-04B8-447F-A102-42BF4E691EE2}"/>
              </a:ext>
            </a:extLst>
          </p:cNvPr>
          <p:cNvSpPr/>
          <p:nvPr/>
        </p:nvSpPr>
        <p:spPr>
          <a:xfrm>
            <a:off x="186840" y="2800407"/>
            <a:ext cx="2971234" cy="317158"/>
          </a:xfrm>
          <a:prstGeom prst="rect">
            <a:avLst/>
          </a:prstGeom>
          <a:solidFill>
            <a:srgbClr val="3A0CA3"/>
          </a:solidFill>
          <a:ln w="19050">
            <a:solidFill>
              <a:srgbClr val="3A0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</a:rPr>
              <a:t>Hyperparameter tuning with Optuna </a:t>
            </a:r>
          </a:p>
          <a:p>
            <a:pPr algn="ctr"/>
            <a:r>
              <a:rPr lang="en-GB" sz="800" b="1" dirty="0">
                <a:solidFill>
                  <a:schemeClr val="bg1">
                    <a:lumMod val="95000"/>
                  </a:schemeClr>
                </a:solidFill>
              </a:rPr>
              <a:t>n_trials = 50</a:t>
            </a:r>
            <a:endParaRPr lang="en-GB" sz="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8B8B825-859C-59EB-BD12-935B6D1FEF95}"/>
              </a:ext>
            </a:extLst>
          </p:cNvPr>
          <p:cNvSpPr/>
          <p:nvPr/>
        </p:nvSpPr>
        <p:spPr>
          <a:xfrm>
            <a:off x="513248" y="3475045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fold 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F7DD6FF-ED29-375A-A384-8A49C59B29E5}"/>
              </a:ext>
            </a:extLst>
          </p:cNvPr>
          <p:cNvSpPr/>
          <p:nvPr/>
        </p:nvSpPr>
        <p:spPr>
          <a:xfrm>
            <a:off x="1386248" y="3475045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fold 2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2387A2-DA20-79B9-B65D-65827E5D5B57}"/>
              </a:ext>
            </a:extLst>
          </p:cNvPr>
          <p:cNvSpPr/>
          <p:nvPr/>
        </p:nvSpPr>
        <p:spPr>
          <a:xfrm>
            <a:off x="2259248" y="3475045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fold 3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34E608-C89B-1B64-3F48-88921EEF4822}"/>
              </a:ext>
            </a:extLst>
          </p:cNvPr>
          <p:cNvSpPr/>
          <p:nvPr/>
        </p:nvSpPr>
        <p:spPr>
          <a:xfrm>
            <a:off x="86682" y="3641176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27CCB30-197E-EEF8-28F9-49D25AFFF766}"/>
              </a:ext>
            </a:extLst>
          </p:cNvPr>
          <p:cNvSpPr/>
          <p:nvPr/>
        </p:nvSpPr>
        <p:spPr>
          <a:xfrm>
            <a:off x="86682" y="3854536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5D1ED38-9D85-EFE1-B246-F96B4388FADA}"/>
              </a:ext>
            </a:extLst>
          </p:cNvPr>
          <p:cNvSpPr/>
          <p:nvPr/>
        </p:nvSpPr>
        <p:spPr>
          <a:xfrm>
            <a:off x="86682" y="4053925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 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D3D09BB-A6CD-F957-DA36-3D597653D013}"/>
              </a:ext>
            </a:extLst>
          </p:cNvPr>
          <p:cNvSpPr/>
          <p:nvPr/>
        </p:nvSpPr>
        <p:spPr>
          <a:xfrm>
            <a:off x="186841" y="3124958"/>
            <a:ext cx="2971235" cy="2411235"/>
          </a:xfrm>
          <a:prstGeom prst="rect">
            <a:avLst/>
          </a:prstGeom>
          <a:noFill/>
          <a:ln>
            <a:solidFill>
              <a:srgbClr val="3A0C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484C6E2-6F73-243A-3340-DF31021939B7}"/>
              </a:ext>
            </a:extLst>
          </p:cNvPr>
          <p:cNvCxnSpPr>
            <a:cxnSpLocks/>
          </p:cNvCxnSpPr>
          <p:nvPr/>
        </p:nvCxnSpPr>
        <p:spPr>
          <a:xfrm>
            <a:off x="1675099" y="5068864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F627720-1AC6-F2A1-8861-47DA103A24B1}"/>
              </a:ext>
            </a:extLst>
          </p:cNvPr>
          <p:cNvSpPr/>
          <p:nvPr/>
        </p:nvSpPr>
        <p:spPr>
          <a:xfrm>
            <a:off x="213294" y="5239027"/>
            <a:ext cx="2923611" cy="29717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3A0CA3"/>
                </a:solidFill>
              </a:rPr>
              <a:t>Optuna ranks the n_trials scores to provide the </a:t>
            </a:r>
            <a:r>
              <a:rPr lang="en-GB" sz="700" b="1" dirty="0">
                <a:solidFill>
                  <a:srgbClr val="3A0CA3"/>
                </a:solidFill>
              </a:rPr>
              <a:t>best hyper-parameter set</a:t>
            </a:r>
            <a:r>
              <a:rPr lang="en-GB" sz="700" dirty="0">
                <a:solidFill>
                  <a:srgbClr val="3A0CA3"/>
                </a:solidFill>
              </a:rPr>
              <a:t>, and train the model with it over the whole outer training dataset 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B2B5BF2-676C-E1AE-BA62-2F7C9F6C9C70}"/>
              </a:ext>
            </a:extLst>
          </p:cNvPr>
          <p:cNvCxnSpPr>
            <a:cxnSpLocks/>
          </p:cNvCxnSpPr>
          <p:nvPr/>
        </p:nvCxnSpPr>
        <p:spPr>
          <a:xfrm>
            <a:off x="1684624" y="5539399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03C5827-406F-B7CA-16D5-2D1C3286C854}"/>
              </a:ext>
            </a:extLst>
          </p:cNvPr>
          <p:cNvCxnSpPr>
            <a:cxnSpLocks/>
            <a:stCxn id="138" idx="2"/>
          </p:cNvCxnSpPr>
          <p:nvPr/>
        </p:nvCxnSpPr>
        <p:spPr>
          <a:xfrm>
            <a:off x="3563121" y="3454597"/>
            <a:ext cx="12602" cy="2466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7757665-AC28-C2D7-9288-A4F262BEDCA5}"/>
              </a:ext>
            </a:extLst>
          </p:cNvPr>
          <p:cNvSpPr/>
          <p:nvPr/>
        </p:nvSpPr>
        <p:spPr>
          <a:xfrm>
            <a:off x="784296" y="5727029"/>
            <a:ext cx="1773723" cy="3723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rgbClr val="009900"/>
                </a:solidFill>
              </a:rPr>
              <a:t>Test the model over the outer test dataset (e.g. computing recall, f1, aroc, roc curves, and reliability diagrams).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2F3CE2A-5F1A-1C78-2C29-5D73E908A641}"/>
              </a:ext>
            </a:extLst>
          </p:cNvPr>
          <p:cNvCxnSpPr>
            <a:cxnSpLocks/>
          </p:cNvCxnSpPr>
          <p:nvPr/>
        </p:nvCxnSpPr>
        <p:spPr>
          <a:xfrm flipH="1" flipV="1">
            <a:off x="2457450" y="5913207"/>
            <a:ext cx="1115195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E3975A0-04BD-A32C-5C8E-87D363BCBF43}"/>
              </a:ext>
            </a:extLst>
          </p:cNvPr>
          <p:cNvSpPr/>
          <p:nvPr/>
        </p:nvSpPr>
        <p:spPr>
          <a:xfrm>
            <a:off x="-47667" y="-45495"/>
            <a:ext cx="3959225" cy="34127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for repeated stratified k-fold cross validation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hyperparameter tuning and assessment of model’s generalisation capabilities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3C4672-BBD3-831C-7CA8-0C6A492C9F9C}"/>
              </a:ext>
            </a:extLst>
          </p:cNvPr>
          <p:cNvSpPr/>
          <p:nvPr/>
        </p:nvSpPr>
        <p:spPr>
          <a:xfrm>
            <a:off x="809929" y="361717"/>
            <a:ext cx="2253896" cy="214401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(Imbalanced) Training dataset,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 points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2AC43-F265-6066-8ACE-435A1F98107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936877" y="576118"/>
            <a:ext cx="0" cy="701905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98AD652-CC49-61CB-93BF-590382B2DB5F}"/>
              </a:ext>
            </a:extLst>
          </p:cNvPr>
          <p:cNvSpPr/>
          <p:nvPr/>
        </p:nvSpPr>
        <p:spPr>
          <a:xfrm>
            <a:off x="1979612" y="705942"/>
            <a:ext cx="1465219" cy="39073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RepeatedStratifiedKfold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preserve class-balance in every outer and inner fold</a:t>
            </a:r>
          </a:p>
        </p:txBody>
      </p:sp>
      <p:pic>
        <p:nvPicPr>
          <p:cNvPr id="21" name="Picture 2" descr="Integrate scikit-learn (sklearn) with ZenML - Modeling Integrations">
            <a:extLst>
              <a:ext uri="{FF2B5EF4-FFF2-40B4-BE49-F238E27FC236}">
                <a16:creationId xmlns:a16="http://schemas.microsoft.com/office/drawing/2014/main" id="{E97DB556-868B-EC99-E5AE-818CEEC67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2668" r="8002" b="22124"/>
          <a:stretch/>
        </p:blipFill>
        <p:spPr bwMode="auto">
          <a:xfrm>
            <a:off x="3256245" y="645119"/>
            <a:ext cx="262871" cy="1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799D7D74-5BE1-2140-7BD8-EC786B1F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" y="1271360"/>
            <a:ext cx="3959225" cy="1359524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49315FB5-5766-46FD-B6F1-D0D6D9E5D127}"/>
              </a:ext>
            </a:extLst>
          </p:cNvPr>
          <p:cNvSpPr/>
          <p:nvPr/>
        </p:nvSpPr>
        <p:spPr>
          <a:xfrm>
            <a:off x="513248" y="3274597"/>
            <a:ext cx="2599034" cy="178250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</a:rPr>
              <a:t>Outer Training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347620-DBE3-A5F5-F8A3-7C2F7C6EBDE6}"/>
              </a:ext>
            </a:extLst>
          </p:cNvPr>
          <p:cNvSpPr/>
          <p:nvPr/>
        </p:nvSpPr>
        <p:spPr>
          <a:xfrm>
            <a:off x="3203121" y="3274597"/>
            <a:ext cx="720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</a:rPr>
              <a:t>Outer Test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3B8C0B-6C3B-B819-57F5-25DB54B0D363}"/>
              </a:ext>
            </a:extLst>
          </p:cNvPr>
          <p:cNvSpPr txBox="1"/>
          <p:nvPr/>
        </p:nvSpPr>
        <p:spPr>
          <a:xfrm>
            <a:off x="539333" y="3107766"/>
            <a:ext cx="25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66"/>
                </a:solidFill>
              </a:rPr>
              <a:t>80 %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C959A9-7C89-6A9D-8C2C-4CCD3B47ECC5}"/>
              </a:ext>
            </a:extLst>
          </p:cNvPr>
          <p:cNvSpPr txBox="1"/>
          <p:nvPr/>
        </p:nvSpPr>
        <p:spPr>
          <a:xfrm>
            <a:off x="3203120" y="3107767"/>
            <a:ext cx="720000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CA58D"/>
                </a:solidFill>
              </a:rPr>
              <a:t>20 %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54C17C6-3C4D-8A4F-59E1-33BB2363B4F2}"/>
              </a:ext>
            </a:extLst>
          </p:cNvPr>
          <p:cNvCxnSpPr>
            <a:cxnSpLocks/>
          </p:cNvCxnSpPr>
          <p:nvPr/>
        </p:nvCxnSpPr>
        <p:spPr>
          <a:xfrm>
            <a:off x="1221331" y="2543175"/>
            <a:ext cx="1936743" cy="257232"/>
          </a:xfrm>
          <a:prstGeom prst="straightConnector1">
            <a:avLst/>
          </a:prstGeom>
          <a:ln w="19050">
            <a:solidFill>
              <a:srgbClr val="3A0CA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56D26E3-8C15-B026-B526-6022B54CCA43}"/>
              </a:ext>
            </a:extLst>
          </p:cNvPr>
          <p:cNvCxnSpPr>
            <a:cxnSpLocks/>
          </p:cNvCxnSpPr>
          <p:nvPr/>
        </p:nvCxnSpPr>
        <p:spPr>
          <a:xfrm>
            <a:off x="73536" y="2543175"/>
            <a:ext cx="113304" cy="257232"/>
          </a:xfrm>
          <a:prstGeom prst="straightConnector1">
            <a:avLst/>
          </a:prstGeom>
          <a:ln w="19050">
            <a:solidFill>
              <a:srgbClr val="3A0CA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Graphic 162" descr="Refresh with solid fill">
            <a:extLst>
              <a:ext uri="{FF2B5EF4-FFF2-40B4-BE49-F238E27FC236}">
                <a16:creationId xmlns:a16="http://schemas.microsoft.com/office/drawing/2014/main" id="{5AF2C5CE-D5CC-0B87-0D73-3B4D633C6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807" y="2966664"/>
            <a:ext cx="108000" cy="108000"/>
          </a:xfrm>
          <a:prstGeom prst="rect">
            <a:avLst/>
          </a:prstGeom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B8A5069-7969-C164-8418-15F4BE24B20F}"/>
              </a:ext>
            </a:extLst>
          </p:cNvPr>
          <p:cNvCxnSpPr>
            <a:cxnSpLocks/>
          </p:cNvCxnSpPr>
          <p:nvPr/>
        </p:nvCxnSpPr>
        <p:spPr>
          <a:xfrm>
            <a:off x="1696791" y="6108107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E7F31D2-F023-F7AB-A647-E119A53ECEA7}"/>
              </a:ext>
            </a:extLst>
          </p:cNvPr>
          <p:cNvSpPr/>
          <p:nvPr/>
        </p:nvSpPr>
        <p:spPr>
          <a:xfrm>
            <a:off x="809929" y="6280810"/>
            <a:ext cx="1773723" cy="3723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the best set of hyperparameters out of the k_outer folds and train over the whole original dataset (m data points)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5FAA1EB-8CDC-4657-65F7-67F78E902DA0}"/>
              </a:ext>
            </a:extLst>
          </p:cNvPr>
          <p:cNvCxnSpPr>
            <a:cxnSpLocks/>
          </p:cNvCxnSpPr>
          <p:nvPr/>
        </p:nvCxnSpPr>
        <p:spPr>
          <a:xfrm>
            <a:off x="1696790" y="6653166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Parallelogram 171">
            <a:extLst>
              <a:ext uri="{FF2B5EF4-FFF2-40B4-BE49-F238E27FC236}">
                <a16:creationId xmlns:a16="http://schemas.microsoft.com/office/drawing/2014/main" id="{1A0731B8-37BC-29FF-5EFB-3505DFCBB060}"/>
              </a:ext>
            </a:extLst>
          </p:cNvPr>
          <p:cNvSpPr/>
          <p:nvPr/>
        </p:nvSpPr>
        <p:spPr>
          <a:xfrm>
            <a:off x="936248" y="6856646"/>
            <a:ext cx="1521201" cy="284386"/>
          </a:xfrm>
          <a:prstGeom prst="parallelogram">
            <a:avLst>
              <a:gd name="adj" fmla="val 1272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ready for forecast production</a:t>
            </a:r>
          </a:p>
        </p:txBody>
      </p:sp>
    </p:spTree>
    <p:extLst>
      <p:ext uri="{BB962C8B-B14F-4D97-AF65-F5344CB8AC3E}">
        <p14:creationId xmlns:p14="http://schemas.microsoft.com/office/powerpoint/2010/main" val="237071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C5ACA8D-4927-11CF-B54D-5C46952E06E3}"/>
              </a:ext>
            </a:extLst>
          </p:cNvPr>
          <p:cNvSpPr/>
          <p:nvPr/>
        </p:nvSpPr>
        <p:spPr>
          <a:xfrm>
            <a:off x="-666117" y="2069711"/>
            <a:ext cx="4604557" cy="135928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9FB585-539C-6777-66FD-3AAED8FD3645}"/>
              </a:ext>
            </a:extLst>
          </p:cNvPr>
          <p:cNvSpPr/>
          <p:nvPr/>
        </p:nvSpPr>
        <p:spPr>
          <a:xfrm>
            <a:off x="-597532" y="2700977"/>
            <a:ext cx="1354439" cy="648000"/>
          </a:xfrm>
          <a:prstGeom prst="rect">
            <a:avLst/>
          </a:prstGeom>
          <a:noFill/>
          <a:ln>
            <a:solidFill>
              <a:srgbClr val="3A0C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1013CC2-2CBD-C39B-16E9-48002B516D7A}"/>
              </a:ext>
            </a:extLst>
          </p:cNvPr>
          <p:cNvSpPr/>
          <p:nvPr/>
        </p:nvSpPr>
        <p:spPr>
          <a:xfrm>
            <a:off x="166188" y="2468250"/>
            <a:ext cx="558000" cy="180000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5ABFD78-8DD6-FD1D-7C23-DB4D0F1736DD}"/>
              </a:ext>
            </a:extLst>
          </p:cNvPr>
          <p:cNvSpPr/>
          <p:nvPr/>
        </p:nvSpPr>
        <p:spPr>
          <a:xfrm>
            <a:off x="166188" y="2743596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2C1BFB-D5AD-3AB9-B29E-1146286EDE70}"/>
              </a:ext>
            </a:extLst>
          </p:cNvPr>
          <p:cNvSpPr/>
          <p:nvPr/>
        </p:nvSpPr>
        <p:spPr>
          <a:xfrm>
            <a:off x="166188" y="2933932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3BF83E4-23A2-6F6B-F77B-4F4E210DDC19}"/>
              </a:ext>
            </a:extLst>
          </p:cNvPr>
          <p:cNvSpPr/>
          <p:nvPr/>
        </p:nvSpPr>
        <p:spPr>
          <a:xfrm>
            <a:off x="166188" y="3132977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3CC8F30-4764-CC3C-ABBE-B779B4448D7C}"/>
              </a:ext>
            </a:extLst>
          </p:cNvPr>
          <p:cNvSpPr/>
          <p:nvPr/>
        </p:nvSpPr>
        <p:spPr>
          <a:xfrm>
            <a:off x="746883" y="2468250"/>
            <a:ext cx="144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89EF62A-C51C-AD49-DD60-83E9D73EAC6B}"/>
              </a:ext>
            </a:extLst>
          </p:cNvPr>
          <p:cNvSpPr/>
          <p:nvPr/>
        </p:nvSpPr>
        <p:spPr>
          <a:xfrm>
            <a:off x="358788" y="2743596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D85A790-A34B-14D6-CEF2-1115C6053268}"/>
              </a:ext>
            </a:extLst>
          </p:cNvPr>
          <p:cNvSpPr/>
          <p:nvPr/>
        </p:nvSpPr>
        <p:spPr>
          <a:xfrm>
            <a:off x="358788" y="2933932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11C2BDF-F677-848A-7B9B-13D488660F1E}"/>
              </a:ext>
            </a:extLst>
          </p:cNvPr>
          <p:cNvSpPr/>
          <p:nvPr/>
        </p:nvSpPr>
        <p:spPr>
          <a:xfrm>
            <a:off x="358788" y="3132977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F878829-230D-C992-63D8-7FD18C8F739B}"/>
              </a:ext>
            </a:extLst>
          </p:cNvPr>
          <p:cNvSpPr/>
          <p:nvPr/>
        </p:nvSpPr>
        <p:spPr>
          <a:xfrm>
            <a:off x="551388" y="2743596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92435FA-0508-9D62-594C-A47523268557}"/>
              </a:ext>
            </a:extLst>
          </p:cNvPr>
          <p:cNvSpPr/>
          <p:nvPr/>
        </p:nvSpPr>
        <p:spPr>
          <a:xfrm>
            <a:off x="551388" y="2933932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80C6A98-8473-4376-FEF7-80A5030190F4}"/>
              </a:ext>
            </a:extLst>
          </p:cNvPr>
          <p:cNvSpPr/>
          <p:nvPr/>
        </p:nvSpPr>
        <p:spPr>
          <a:xfrm>
            <a:off x="551388" y="3132977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C7D3C35-5EFB-3A13-6947-6762E19973F1}"/>
              </a:ext>
            </a:extLst>
          </p:cNvPr>
          <p:cNvSpPr/>
          <p:nvPr/>
        </p:nvSpPr>
        <p:spPr>
          <a:xfrm>
            <a:off x="170883" y="2245542"/>
            <a:ext cx="72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fold 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A282F67-8084-9E56-B834-4484CCDC84E3}"/>
              </a:ext>
            </a:extLst>
          </p:cNvPr>
          <p:cNvSpPr/>
          <p:nvPr/>
        </p:nvSpPr>
        <p:spPr>
          <a:xfrm>
            <a:off x="908883" y="2743596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81D98BC-2D2D-79A0-E985-C2CF33E2CF29}"/>
              </a:ext>
            </a:extLst>
          </p:cNvPr>
          <p:cNvSpPr/>
          <p:nvPr/>
        </p:nvSpPr>
        <p:spPr>
          <a:xfrm>
            <a:off x="908883" y="2933932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DC28721-23B8-EBB7-71A2-B83556298249}"/>
              </a:ext>
            </a:extLst>
          </p:cNvPr>
          <p:cNvSpPr/>
          <p:nvPr/>
        </p:nvSpPr>
        <p:spPr>
          <a:xfrm>
            <a:off x="908883" y="3132977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D1F9E4C-3B78-CEA9-7FCE-A5170203DA35}"/>
              </a:ext>
            </a:extLst>
          </p:cNvPr>
          <p:cNvSpPr/>
          <p:nvPr/>
        </p:nvSpPr>
        <p:spPr>
          <a:xfrm>
            <a:off x="1489578" y="2468250"/>
            <a:ext cx="144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622E0D0-E807-65A1-4F7D-5AC133873464}"/>
              </a:ext>
            </a:extLst>
          </p:cNvPr>
          <p:cNvSpPr/>
          <p:nvPr/>
        </p:nvSpPr>
        <p:spPr>
          <a:xfrm>
            <a:off x="1101483" y="2743596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462A943-9388-0455-3059-F928B8276707}"/>
              </a:ext>
            </a:extLst>
          </p:cNvPr>
          <p:cNvSpPr/>
          <p:nvPr/>
        </p:nvSpPr>
        <p:spPr>
          <a:xfrm>
            <a:off x="1101483" y="2933932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84943-2199-9A52-0167-939C15F9A318}"/>
              </a:ext>
            </a:extLst>
          </p:cNvPr>
          <p:cNvSpPr/>
          <p:nvPr/>
        </p:nvSpPr>
        <p:spPr>
          <a:xfrm>
            <a:off x="1101483" y="3132977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57C8477-35FC-0350-230A-D674CF5EF8C7}"/>
              </a:ext>
            </a:extLst>
          </p:cNvPr>
          <p:cNvSpPr/>
          <p:nvPr/>
        </p:nvSpPr>
        <p:spPr>
          <a:xfrm>
            <a:off x="1294083" y="2743596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B83974-1713-8978-DABF-B66B3B534F5C}"/>
              </a:ext>
            </a:extLst>
          </p:cNvPr>
          <p:cNvSpPr/>
          <p:nvPr/>
        </p:nvSpPr>
        <p:spPr>
          <a:xfrm>
            <a:off x="1294083" y="2933932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E0300A3-F516-67F5-529B-5235613B6340}"/>
              </a:ext>
            </a:extLst>
          </p:cNvPr>
          <p:cNvSpPr/>
          <p:nvPr/>
        </p:nvSpPr>
        <p:spPr>
          <a:xfrm>
            <a:off x="1294083" y="3132977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80B9147-4787-B602-2AE9-E85DF03A2F3F}"/>
              </a:ext>
            </a:extLst>
          </p:cNvPr>
          <p:cNvSpPr/>
          <p:nvPr/>
        </p:nvSpPr>
        <p:spPr>
          <a:xfrm>
            <a:off x="913578" y="2245542"/>
            <a:ext cx="72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fold 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ECA3901-3DB1-6E1D-5036-0DB5DF0C7576}"/>
              </a:ext>
            </a:extLst>
          </p:cNvPr>
          <p:cNvSpPr/>
          <p:nvPr/>
        </p:nvSpPr>
        <p:spPr>
          <a:xfrm>
            <a:off x="1654584" y="2743596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5304D2E-D381-327C-5C60-6C5D381B7125}"/>
              </a:ext>
            </a:extLst>
          </p:cNvPr>
          <p:cNvSpPr/>
          <p:nvPr/>
        </p:nvSpPr>
        <p:spPr>
          <a:xfrm>
            <a:off x="1654584" y="2933932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83E585C-BCE1-515E-96B8-4B69D9B9C91E}"/>
              </a:ext>
            </a:extLst>
          </p:cNvPr>
          <p:cNvSpPr/>
          <p:nvPr/>
        </p:nvSpPr>
        <p:spPr>
          <a:xfrm>
            <a:off x="1654584" y="3132977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426AD2C-DF9C-29A2-8170-D8D303C2DA73}"/>
              </a:ext>
            </a:extLst>
          </p:cNvPr>
          <p:cNvSpPr/>
          <p:nvPr/>
        </p:nvSpPr>
        <p:spPr>
          <a:xfrm>
            <a:off x="2235279" y="2468250"/>
            <a:ext cx="144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351FBF1-1DB8-EFE9-BD08-17451B714551}"/>
              </a:ext>
            </a:extLst>
          </p:cNvPr>
          <p:cNvSpPr/>
          <p:nvPr/>
        </p:nvSpPr>
        <p:spPr>
          <a:xfrm>
            <a:off x="1847184" y="2743596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95412B-D806-143C-3830-9B8801E66792}"/>
              </a:ext>
            </a:extLst>
          </p:cNvPr>
          <p:cNvSpPr/>
          <p:nvPr/>
        </p:nvSpPr>
        <p:spPr>
          <a:xfrm>
            <a:off x="1847184" y="2933932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62B4D07-D19B-D168-2215-C3CD4342B333}"/>
              </a:ext>
            </a:extLst>
          </p:cNvPr>
          <p:cNvSpPr/>
          <p:nvPr/>
        </p:nvSpPr>
        <p:spPr>
          <a:xfrm>
            <a:off x="1847184" y="3132977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BE9715F-452C-C7FC-052C-1718B74FFCCB}"/>
              </a:ext>
            </a:extLst>
          </p:cNvPr>
          <p:cNvSpPr/>
          <p:nvPr/>
        </p:nvSpPr>
        <p:spPr>
          <a:xfrm>
            <a:off x="2039784" y="2743596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B3C287B-1DA5-EC40-9A72-DFDE07DD4917}"/>
              </a:ext>
            </a:extLst>
          </p:cNvPr>
          <p:cNvSpPr/>
          <p:nvPr/>
        </p:nvSpPr>
        <p:spPr>
          <a:xfrm>
            <a:off x="2039784" y="2933932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D2FDBD-5990-AA59-D135-738D5B5BB537}"/>
              </a:ext>
            </a:extLst>
          </p:cNvPr>
          <p:cNvSpPr/>
          <p:nvPr/>
        </p:nvSpPr>
        <p:spPr>
          <a:xfrm>
            <a:off x="2039784" y="3132977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FFEAB08-8128-36EC-585B-946DE19FF360}"/>
              </a:ext>
            </a:extLst>
          </p:cNvPr>
          <p:cNvSpPr/>
          <p:nvPr/>
        </p:nvSpPr>
        <p:spPr>
          <a:xfrm>
            <a:off x="1659279" y="2245542"/>
            <a:ext cx="72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fold 1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7D3E3A7-04A2-EE4E-4C7D-9B7B76DD8FF4}"/>
              </a:ext>
            </a:extLst>
          </p:cNvPr>
          <p:cNvSpPr/>
          <p:nvPr/>
        </p:nvSpPr>
        <p:spPr>
          <a:xfrm>
            <a:off x="2394632" y="2743596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B74AE2E-7C33-ED9E-28B7-650B9766EF62}"/>
              </a:ext>
            </a:extLst>
          </p:cNvPr>
          <p:cNvSpPr/>
          <p:nvPr/>
        </p:nvSpPr>
        <p:spPr>
          <a:xfrm>
            <a:off x="2394632" y="2933932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700F22-87FF-E3F3-0AB5-FE64CC71C970}"/>
              </a:ext>
            </a:extLst>
          </p:cNvPr>
          <p:cNvSpPr/>
          <p:nvPr/>
        </p:nvSpPr>
        <p:spPr>
          <a:xfrm>
            <a:off x="2394632" y="3132977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84D11EF-8EE3-3095-57C1-ECA5759EA1A5}"/>
              </a:ext>
            </a:extLst>
          </p:cNvPr>
          <p:cNvSpPr/>
          <p:nvPr/>
        </p:nvSpPr>
        <p:spPr>
          <a:xfrm>
            <a:off x="2975327" y="2468250"/>
            <a:ext cx="144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9AF96A6-4EC9-00A3-8497-B65D39AA3C75}"/>
              </a:ext>
            </a:extLst>
          </p:cNvPr>
          <p:cNvSpPr/>
          <p:nvPr/>
        </p:nvSpPr>
        <p:spPr>
          <a:xfrm>
            <a:off x="2587232" y="2743596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F05681B-B742-6F1B-25A4-63EBEFDF3B7F}"/>
              </a:ext>
            </a:extLst>
          </p:cNvPr>
          <p:cNvSpPr/>
          <p:nvPr/>
        </p:nvSpPr>
        <p:spPr>
          <a:xfrm>
            <a:off x="2587232" y="2933932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476CD23-92F5-79F6-02B2-30620036B905}"/>
              </a:ext>
            </a:extLst>
          </p:cNvPr>
          <p:cNvSpPr/>
          <p:nvPr/>
        </p:nvSpPr>
        <p:spPr>
          <a:xfrm>
            <a:off x="2587232" y="3132977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5532B5-CE42-9DD2-9150-B63484A87891}"/>
              </a:ext>
            </a:extLst>
          </p:cNvPr>
          <p:cNvSpPr/>
          <p:nvPr/>
        </p:nvSpPr>
        <p:spPr>
          <a:xfrm>
            <a:off x="2779832" y="2743596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3BFD9C3-2B9C-3D8D-6F09-EB5695DC0615}"/>
              </a:ext>
            </a:extLst>
          </p:cNvPr>
          <p:cNvSpPr/>
          <p:nvPr/>
        </p:nvSpPr>
        <p:spPr>
          <a:xfrm>
            <a:off x="2779832" y="2933932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11EE729-5BDB-1DED-5042-10C2639D12C2}"/>
              </a:ext>
            </a:extLst>
          </p:cNvPr>
          <p:cNvSpPr/>
          <p:nvPr/>
        </p:nvSpPr>
        <p:spPr>
          <a:xfrm>
            <a:off x="2779832" y="3132977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0718EB-EA18-F146-1688-68C7FF7410B4}"/>
              </a:ext>
            </a:extLst>
          </p:cNvPr>
          <p:cNvSpPr/>
          <p:nvPr/>
        </p:nvSpPr>
        <p:spPr>
          <a:xfrm>
            <a:off x="2399327" y="2245542"/>
            <a:ext cx="72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fold 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E83FE7-E223-A34B-1AA5-63C6D4927847}"/>
              </a:ext>
            </a:extLst>
          </p:cNvPr>
          <p:cNvSpPr/>
          <p:nvPr/>
        </p:nvSpPr>
        <p:spPr>
          <a:xfrm>
            <a:off x="3140333" y="2743596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4F278CC-89FC-102D-C64D-9E0D80ECDA19}"/>
              </a:ext>
            </a:extLst>
          </p:cNvPr>
          <p:cNvSpPr/>
          <p:nvPr/>
        </p:nvSpPr>
        <p:spPr>
          <a:xfrm>
            <a:off x="3140333" y="2933932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C627BA5-8EA7-715D-A0C8-BC6B2265871D}"/>
              </a:ext>
            </a:extLst>
          </p:cNvPr>
          <p:cNvSpPr/>
          <p:nvPr/>
        </p:nvSpPr>
        <p:spPr>
          <a:xfrm>
            <a:off x="3140333" y="3132977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932F01D-ACD4-977D-6F37-910556CF8A45}"/>
              </a:ext>
            </a:extLst>
          </p:cNvPr>
          <p:cNvSpPr/>
          <p:nvPr/>
        </p:nvSpPr>
        <p:spPr>
          <a:xfrm>
            <a:off x="3721028" y="2468250"/>
            <a:ext cx="144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3EE0089-BDFC-C426-5F18-3B0748B58620}"/>
              </a:ext>
            </a:extLst>
          </p:cNvPr>
          <p:cNvSpPr/>
          <p:nvPr/>
        </p:nvSpPr>
        <p:spPr>
          <a:xfrm>
            <a:off x="3332933" y="2743596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C53BAB0-D220-AF31-1AD4-EE2CD308359D}"/>
              </a:ext>
            </a:extLst>
          </p:cNvPr>
          <p:cNvSpPr/>
          <p:nvPr/>
        </p:nvSpPr>
        <p:spPr>
          <a:xfrm>
            <a:off x="3332933" y="2933932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2C9621B-4A51-E446-0DFE-5B56299EE705}"/>
              </a:ext>
            </a:extLst>
          </p:cNvPr>
          <p:cNvSpPr/>
          <p:nvPr/>
        </p:nvSpPr>
        <p:spPr>
          <a:xfrm>
            <a:off x="3332933" y="3132977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95F49FD-B57E-86DF-8892-33895D300551}"/>
              </a:ext>
            </a:extLst>
          </p:cNvPr>
          <p:cNvSpPr/>
          <p:nvPr/>
        </p:nvSpPr>
        <p:spPr>
          <a:xfrm>
            <a:off x="3525533" y="2743596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5F2EBE1-F19B-E61F-FCA9-6B9ABF4E855C}"/>
              </a:ext>
            </a:extLst>
          </p:cNvPr>
          <p:cNvSpPr/>
          <p:nvPr/>
        </p:nvSpPr>
        <p:spPr>
          <a:xfrm>
            <a:off x="3525533" y="2933932"/>
            <a:ext cx="1728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8BD692E-B98C-93F4-B769-C2EA09747AE7}"/>
              </a:ext>
            </a:extLst>
          </p:cNvPr>
          <p:cNvSpPr/>
          <p:nvPr/>
        </p:nvSpPr>
        <p:spPr>
          <a:xfrm>
            <a:off x="3525533" y="3132977"/>
            <a:ext cx="1728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D62A59A-16B8-50D6-6107-13060486C2B1}"/>
              </a:ext>
            </a:extLst>
          </p:cNvPr>
          <p:cNvSpPr/>
          <p:nvPr/>
        </p:nvSpPr>
        <p:spPr>
          <a:xfrm>
            <a:off x="3145028" y="2245542"/>
            <a:ext cx="72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fold 1</a:t>
            </a:r>
          </a:p>
        </p:txBody>
      </p:sp>
      <p:pic>
        <p:nvPicPr>
          <p:cNvPr id="260" name="Graphic 259" descr="Refresh with solid fill">
            <a:extLst>
              <a:ext uri="{FF2B5EF4-FFF2-40B4-BE49-F238E27FC236}">
                <a16:creationId xmlns:a16="http://schemas.microsoft.com/office/drawing/2014/main" id="{188183AB-ECAE-1879-7A04-C407C936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18171" y="2303116"/>
            <a:ext cx="108000" cy="108000"/>
          </a:xfrm>
          <a:prstGeom prst="rect">
            <a:avLst/>
          </a:prstGeom>
        </p:spPr>
      </p:pic>
      <p:sp>
        <p:nvSpPr>
          <p:cNvPr id="261" name="Rectangle 260">
            <a:extLst>
              <a:ext uri="{FF2B5EF4-FFF2-40B4-BE49-F238E27FC236}">
                <a16:creationId xmlns:a16="http://schemas.microsoft.com/office/drawing/2014/main" id="{65A7B9AB-4F79-4820-C9E2-9696002C4485}"/>
              </a:ext>
            </a:extLst>
          </p:cNvPr>
          <p:cNvSpPr/>
          <p:nvPr/>
        </p:nvSpPr>
        <p:spPr>
          <a:xfrm>
            <a:off x="-543514" y="2251693"/>
            <a:ext cx="774000" cy="1949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k_outer = 5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B01A647-00FD-E268-3A7E-95026504EE1D}"/>
              </a:ext>
            </a:extLst>
          </p:cNvPr>
          <p:cNvSpPr/>
          <p:nvPr/>
        </p:nvSpPr>
        <p:spPr>
          <a:xfrm>
            <a:off x="-699927" y="2917235"/>
            <a:ext cx="774000" cy="1949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k_inner = 3</a:t>
            </a:r>
          </a:p>
        </p:txBody>
      </p:sp>
      <p:sp>
        <p:nvSpPr>
          <p:cNvPr id="265" name="Left Brace 264">
            <a:extLst>
              <a:ext uri="{FF2B5EF4-FFF2-40B4-BE49-F238E27FC236}">
                <a16:creationId xmlns:a16="http://schemas.microsoft.com/office/drawing/2014/main" id="{83CFB0F6-64E8-F3BB-86CE-9ECD42E950E2}"/>
              </a:ext>
            </a:extLst>
          </p:cNvPr>
          <p:cNvSpPr/>
          <p:nvPr/>
        </p:nvSpPr>
        <p:spPr>
          <a:xfrm>
            <a:off x="8525" y="2743596"/>
            <a:ext cx="133350" cy="549986"/>
          </a:xfrm>
          <a:prstGeom prst="leftBrace">
            <a:avLst>
              <a:gd name="adj1" fmla="val 52973"/>
              <a:gd name="adj2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700"/>
          </a:p>
        </p:txBody>
      </p:sp>
      <p:pic>
        <p:nvPicPr>
          <p:cNvPr id="266" name="Graphic 265" descr="Refresh with solid fill">
            <a:extLst>
              <a:ext uri="{FF2B5EF4-FFF2-40B4-BE49-F238E27FC236}">
                <a16:creationId xmlns:a16="http://schemas.microsoft.com/office/drawing/2014/main" id="{88C69EAF-A024-F33E-5F09-FB9179C3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62756" y="2962558"/>
            <a:ext cx="108000" cy="108000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67D32D45-2DC0-2072-3AB4-37C1E02B2376}"/>
              </a:ext>
            </a:extLst>
          </p:cNvPr>
          <p:cNvSpPr txBox="1"/>
          <p:nvPr/>
        </p:nvSpPr>
        <p:spPr>
          <a:xfrm>
            <a:off x="171050" y="2082168"/>
            <a:ext cx="7198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/ k_outer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38D923-20CB-2406-E297-81877AE34A20}"/>
              </a:ext>
            </a:extLst>
          </p:cNvPr>
          <p:cNvSpPr/>
          <p:nvPr/>
        </p:nvSpPr>
        <p:spPr>
          <a:xfrm>
            <a:off x="913578" y="2468250"/>
            <a:ext cx="558000" cy="180000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41375F6-99C6-2084-D67D-86B3E4D001DE}"/>
              </a:ext>
            </a:extLst>
          </p:cNvPr>
          <p:cNvSpPr/>
          <p:nvPr/>
        </p:nvSpPr>
        <p:spPr>
          <a:xfrm>
            <a:off x="1659279" y="2468250"/>
            <a:ext cx="558000" cy="180000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E8F7CF7-A90C-1AD2-08D2-9F2178169D22}"/>
              </a:ext>
            </a:extLst>
          </p:cNvPr>
          <p:cNvSpPr/>
          <p:nvPr/>
        </p:nvSpPr>
        <p:spPr>
          <a:xfrm>
            <a:off x="2399327" y="2468250"/>
            <a:ext cx="558000" cy="180000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A1B64CC-958D-29C7-FB12-944551D1EC5E}"/>
              </a:ext>
            </a:extLst>
          </p:cNvPr>
          <p:cNvSpPr/>
          <p:nvPr/>
        </p:nvSpPr>
        <p:spPr>
          <a:xfrm>
            <a:off x="3145028" y="2468250"/>
            <a:ext cx="558000" cy="180000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A749F05-307B-FA25-C140-2F3CDEE31F99}"/>
              </a:ext>
            </a:extLst>
          </p:cNvPr>
          <p:cNvSpPr txBox="1"/>
          <p:nvPr/>
        </p:nvSpPr>
        <p:spPr>
          <a:xfrm>
            <a:off x="916445" y="2082168"/>
            <a:ext cx="7198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/ k_outer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B7608A-94FF-D7FA-DFC7-3043808ABA47}"/>
              </a:ext>
            </a:extLst>
          </p:cNvPr>
          <p:cNvSpPr txBox="1"/>
          <p:nvPr/>
        </p:nvSpPr>
        <p:spPr>
          <a:xfrm>
            <a:off x="1661840" y="2082168"/>
            <a:ext cx="7198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/ k_outer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43743EA-89F9-46BE-7FAD-DBF45DA84B52}"/>
              </a:ext>
            </a:extLst>
          </p:cNvPr>
          <p:cNvSpPr txBox="1"/>
          <p:nvPr/>
        </p:nvSpPr>
        <p:spPr>
          <a:xfrm>
            <a:off x="2407235" y="2082168"/>
            <a:ext cx="7198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/ k_outer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01D0432-B4AC-D486-7531-B5BB267EDFF4}"/>
              </a:ext>
            </a:extLst>
          </p:cNvPr>
          <p:cNvSpPr txBox="1"/>
          <p:nvPr/>
        </p:nvSpPr>
        <p:spPr>
          <a:xfrm>
            <a:off x="3152628" y="2082168"/>
            <a:ext cx="7198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 / k_outer</a:t>
            </a:r>
          </a:p>
        </p:txBody>
      </p:sp>
      <p:pic>
        <p:nvPicPr>
          <p:cNvPr id="284" name="Graphic 283" descr="Refresh with solid fill">
            <a:extLst>
              <a:ext uri="{FF2B5EF4-FFF2-40B4-BE49-F238E27FC236}">
                <a16:creationId xmlns:a16="http://schemas.microsoft.com/office/drawing/2014/main" id="{650301A6-4217-9358-B600-1054572D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3779" y="1897257"/>
            <a:ext cx="108000" cy="108000"/>
          </a:xfrm>
          <a:prstGeom prst="rect">
            <a:avLst/>
          </a:prstGeom>
        </p:spPr>
      </p:pic>
      <p:sp>
        <p:nvSpPr>
          <p:cNvPr id="285" name="Rectangle 284">
            <a:extLst>
              <a:ext uri="{FF2B5EF4-FFF2-40B4-BE49-F238E27FC236}">
                <a16:creationId xmlns:a16="http://schemas.microsoft.com/office/drawing/2014/main" id="{DF256CA8-D670-521F-DABE-87891B706515}"/>
              </a:ext>
            </a:extLst>
          </p:cNvPr>
          <p:cNvSpPr/>
          <p:nvPr/>
        </p:nvSpPr>
        <p:spPr>
          <a:xfrm>
            <a:off x="1249161" y="1844252"/>
            <a:ext cx="774000" cy="1949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n_repeats = 3</a:t>
            </a:r>
          </a:p>
        </p:txBody>
      </p:sp>
    </p:spTree>
    <p:extLst>
      <p:ext uri="{BB962C8B-B14F-4D97-AF65-F5344CB8AC3E}">
        <p14:creationId xmlns:p14="http://schemas.microsoft.com/office/powerpoint/2010/main" val="282798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</TotalTime>
  <Words>266</Words>
  <Application>Microsoft Office PowerPoint</Application>
  <PresentationFormat>Custom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2025-04-30T08:44:25Z</dcterms:created>
  <dcterms:modified xsi:type="dcterms:W3CDTF">2025-05-01T00:39:58Z</dcterms:modified>
</cp:coreProperties>
</file>