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98738-8B30-4641-92DF-503FDCF97601}" v="52" dt="2025-07-03T12:06:33.727"/>
    <p1510:client id="{2F1B825C-ADF6-458B-BD90-C6378241C558}" v="29" dt="2025-07-03T15:51:47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22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6:05.769" v="718" actId="1036"/>
      <pc:docMkLst>
        <pc:docMk/>
      </pc:docMkLst>
      <pc:sldChg chg="addSp delSp modSp mod">
        <pc:chgData name="Fatima Pillosu" userId="a6295d4dc9e22643" providerId="LiveId" clId="{2F1B825C-ADF6-458B-BD90-C6378241C558}" dt="2025-07-03T15:56:05.769" v="718" actId="1036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56:05.769" v="718" actId="1036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del mod">
        <pc:chgData name="Fatima Pillosu" userId="a6295d4dc9e22643" providerId="LiveId" clId="{2F1B825C-ADF6-458B-BD90-C6378241C558}" dt="2025-07-03T15:55:17.951" v="715" actId="47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 hyperparameter importance</a:t>
            </a:r>
          </a:p>
          <a:p>
            <a:r>
              <a:rPr lang="en-GB" sz="111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Feed-Forward Neural Network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0BEA8-4C97-735F-B454-B20FE6FD6664}"/>
              </a:ext>
            </a:extLst>
          </p:cNvPr>
          <p:cNvSpPr/>
          <p:nvPr/>
        </p:nvSpPr>
        <p:spPr>
          <a:xfrm>
            <a:off x="-65904" y="560685"/>
            <a:ext cx="360000" cy="12851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8D7B8-BC29-7508-F405-77D6128B8AFF}"/>
              </a:ext>
            </a:extLst>
          </p:cNvPr>
          <p:cNvSpPr/>
          <p:nvPr/>
        </p:nvSpPr>
        <p:spPr>
          <a:xfrm>
            <a:off x="-65904" y="2069288"/>
            <a:ext cx="360000" cy="13458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F7AD1909-E98D-CDEB-AE43-02F2B4940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477863"/>
            <a:ext cx="2025000" cy="1620000"/>
          </a:xfrm>
          <a:prstGeom prst="rect">
            <a:avLst/>
          </a:prstGeom>
        </p:spPr>
      </p:pic>
      <p:pic>
        <p:nvPicPr>
          <p:cNvPr id="28" name="Picture 27" descr="A graph with a bar and text&#10;&#10;AI-generated content may be incorrect.">
            <a:extLst>
              <a:ext uri="{FF2B5EF4-FFF2-40B4-BE49-F238E27FC236}">
                <a16:creationId xmlns:a16="http://schemas.microsoft.com/office/drawing/2014/main" id="{CB5D4612-C726-B730-FDD5-73CC75557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477863"/>
            <a:ext cx="2025000" cy="1620000"/>
          </a:xfrm>
          <a:prstGeom prst="rect">
            <a:avLst/>
          </a:prstGeom>
        </p:spPr>
      </p:pic>
      <p:pic>
        <p:nvPicPr>
          <p:cNvPr id="29" name="Picture 28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1A26CCA2-39B6-0C83-F63D-DAF1B1F1B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047181"/>
            <a:ext cx="2025000" cy="1620000"/>
          </a:xfrm>
          <a:prstGeom prst="rect">
            <a:avLst/>
          </a:prstGeom>
        </p:spPr>
      </p:pic>
      <p:pic>
        <p:nvPicPr>
          <p:cNvPr id="30" name="Picture 29" descr="A graph with a bar and text&#10;&#10;AI-generated content may be incorrect.">
            <a:extLst>
              <a:ext uri="{FF2B5EF4-FFF2-40B4-BE49-F238E27FC236}">
                <a16:creationId xmlns:a16="http://schemas.microsoft.com/office/drawing/2014/main" id="{F702E16D-2E2F-BD83-3E7E-3F35D456A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2047181"/>
            <a:ext cx="2025000" cy="1620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04795FA-B9E8-F8C0-D0CC-0DA8FCD26B47}"/>
              </a:ext>
            </a:extLst>
          </p:cNvPr>
          <p:cNvSpPr/>
          <p:nvPr/>
        </p:nvSpPr>
        <p:spPr>
          <a:xfrm>
            <a:off x="840259" y="353649"/>
            <a:ext cx="142177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F58A4C-D7E5-1DB7-8CBA-638A2D2BAD88}"/>
              </a:ext>
            </a:extLst>
          </p:cNvPr>
          <p:cNvSpPr/>
          <p:nvPr/>
        </p:nvSpPr>
        <p:spPr>
          <a:xfrm>
            <a:off x="2832306" y="355747"/>
            <a:ext cx="1421771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2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2025-07-03T15:56:07Z</dcterms:modified>
</cp:coreProperties>
</file>