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52" dt="2025-07-03T12:06:33.727"/>
    <p1510:client id="{2F1B825C-ADF6-458B-BD90-C6378241C558}" v="29" dt="2025-07-03T15:51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1209B8F8-F314-41D8-8401-8444EED944DA}"/>
    <pc:docChg chg="delSld modSld">
      <pc:chgData name="Fatima Pillosu" userId="a6295d4dc9e22643" providerId="LiveId" clId="{1209B8F8-F314-41D8-8401-8444EED944DA}" dt="2025-07-03T15:57:12.401" v="4" actId="1036"/>
      <pc:docMkLst>
        <pc:docMk/>
      </pc:docMkLst>
      <pc:sldChg chg="del">
        <pc:chgData name="Fatima Pillosu" userId="a6295d4dc9e22643" providerId="LiveId" clId="{1209B8F8-F314-41D8-8401-8444EED944DA}" dt="2025-07-03T15:56:49.995" v="0" actId="47"/>
        <pc:sldMkLst>
          <pc:docMk/>
          <pc:sldMk cId="1077421182" sldId="256"/>
        </pc:sldMkLst>
      </pc:sldChg>
      <pc:sldChg chg="modSp mod">
        <pc:chgData name="Fatima Pillosu" userId="a6295d4dc9e22643" providerId="LiveId" clId="{1209B8F8-F314-41D8-8401-8444EED944DA}" dt="2025-07-03T15:57:12.401" v="4" actId="1036"/>
        <pc:sldMkLst>
          <pc:docMk/>
          <pc:sldMk cId="1450572231" sldId="257"/>
        </pc:sldMkLst>
        <pc:spChg chg="mod">
          <ac:chgData name="Fatima Pillosu" userId="a6295d4dc9e22643" providerId="LiveId" clId="{1209B8F8-F314-41D8-8401-8444EED944DA}" dt="2025-07-03T15:57:12.401" v="4" actId="1036"/>
          <ac:spMkLst>
            <pc:docMk/>
            <pc:sldMk cId="1450572231" sldId="257"/>
            <ac:spMk id="24" creationId="{7CA80247-944D-A79D-DD75-278A2FC157C4}"/>
          </ac:spMkLst>
        </pc:spChg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3812011166" sldId="258"/>
        </pc:sldMkLst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912548186" sldId="259"/>
        </pc:sldMkLst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2854269503" sldId="260"/>
        </pc:sldMkLst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2481128773" sldId="261"/>
        </pc:sldMkLst>
      </pc:sld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ifferent types of numbers&#10;&#10;AI-generated content may be incorrect.">
            <a:extLst>
              <a:ext uri="{FF2B5EF4-FFF2-40B4-BE49-F238E27FC236}">
                <a16:creationId xmlns:a16="http://schemas.microsoft.com/office/drawing/2014/main" id="{394246A0-2581-D285-909A-5E60EEC7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477863"/>
            <a:ext cx="2025000" cy="1620000"/>
          </a:xfrm>
          <a:prstGeom prst="rect">
            <a:avLst/>
          </a:prstGeom>
        </p:spPr>
      </p:pic>
      <p:pic>
        <p:nvPicPr>
          <p:cNvPr id="5" name="Picture 4" descr="A graph of different types of numbers&#10;&#10;AI-generated content may be incorrect.">
            <a:extLst>
              <a:ext uri="{FF2B5EF4-FFF2-40B4-BE49-F238E27FC236}">
                <a16:creationId xmlns:a16="http://schemas.microsoft.com/office/drawing/2014/main" id="{5DCEFAED-D27E-A745-A64D-D691AB01B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477863"/>
            <a:ext cx="2025000" cy="1620000"/>
          </a:xfrm>
          <a:prstGeom prst="rect">
            <a:avLst/>
          </a:prstGeom>
        </p:spPr>
      </p:pic>
      <p:pic>
        <p:nvPicPr>
          <p:cNvPr id="7" name="Picture 6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2BEEF104-85C2-89FD-6CE9-B758223B2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047181"/>
            <a:ext cx="2025000" cy="1620000"/>
          </a:xfrm>
          <a:prstGeom prst="rect">
            <a:avLst/>
          </a:prstGeom>
        </p:spPr>
      </p:pic>
      <p:pic>
        <p:nvPicPr>
          <p:cNvPr id="9" name="Picture 8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468EE523-E28E-4E88-0590-CD9A8CFF5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047181"/>
            <a:ext cx="2025000" cy="16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importance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- CatBoost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560685"/>
            <a:ext cx="360000" cy="12851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069288"/>
            <a:ext cx="360000" cy="134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840259" y="353649"/>
            <a:ext cx="142177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832306" y="355747"/>
            <a:ext cx="1421771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2025-07-03T15:57:13Z</dcterms:modified>
</cp:coreProperties>
</file>