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8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0B6FC1BF-97EB-4A3E-8A1C-B0B7AB583F53}"/>
    <pc:docChg chg="delSld modSld">
      <pc:chgData name="Fatima Pillosu" userId="a6295d4dc9e22643" providerId="LiveId" clId="{0B6FC1BF-97EB-4A3E-8A1C-B0B7AB583F53}" dt="2025-07-03T16:01:49.192" v="4" actId="1036"/>
      <pc:docMkLst>
        <pc:docMk/>
      </pc:docMkLst>
      <pc:sldChg chg="del">
        <pc:chgData name="Fatima Pillosu" userId="a6295d4dc9e22643" providerId="LiveId" clId="{0B6FC1BF-97EB-4A3E-8A1C-B0B7AB583F53}" dt="2025-07-03T16:01:25.049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0B6FC1BF-97EB-4A3E-8A1C-B0B7AB583F53}" dt="2025-07-03T16:01:25.049" v="0" actId="47"/>
        <pc:sldMkLst>
          <pc:docMk/>
          <pc:sldMk cId="1450572231" sldId="257"/>
        </pc:sldMkLst>
      </pc:sldChg>
      <pc:sldChg chg="modSp mod">
        <pc:chgData name="Fatima Pillosu" userId="a6295d4dc9e22643" providerId="LiveId" clId="{0B6FC1BF-97EB-4A3E-8A1C-B0B7AB583F53}" dt="2025-07-03T16:01:49.192" v="4" actId="1036"/>
        <pc:sldMkLst>
          <pc:docMk/>
          <pc:sldMk cId="3812011166" sldId="258"/>
        </pc:sldMkLst>
        <pc:spChg chg="mod">
          <ac:chgData name="Fatima Pillosu" userId="a6295d4dc9e22643" providerId="LiveId" clId="{0B6FC1BF-97EB-4A3E-8A1C-B0B7AB583F53}" dt="2025-07-03T16:01:49.192" v="4" actId="1036"/>
          <ac:spMkLst>
            <pc:docMk/>
            <pc:sldMk cId="3812011166" sldId="258"/>
            <ac:spMk id="24" creationId="{7CA80247-944D-A79D-DD75-278A2FC157C4}"/>
          </ac:spMkLst>
        </pc:spChg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912548186" sldId="259"/>
        </pc:sldMkLst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0B6FC1BF-97EB-4A3E-8A1C-B0B7AB583F53}" dt="2025-07-03T16:01:29.487" v="1" actId="47"/>
        <pc:sldMkLst>
          <pc:docMk/>
          <pc:sldMk cId="2481128773" sldId="261"/>
        </pc:sldMkLst>
      </pc:sldChg>
    </pc:docChg>
  </pc:docChgLst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B78FE783-F786-A3E1-A853-DEE8F298B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5" name="Picture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F1143837-C90E-EE65-C3AC-2938131BB0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7" name="Picture 6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DBE6C627-F28E-701B-3520-FF6E9AB611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9" name="Picture 8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BC38BCD3-7D33-CC24-FE32-52C4DDF742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- LightGBM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01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2025-07-03T16:01:51Z</dcterms:modified>
</cp:coreProperties>
</file>