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</p:sldIdLst>
  <p:sldSz cx="4319588" cy="3689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E4E4E4"/>
    <a:srgbClr val="333333"/>
    <a:srgbClr val="FEFAF4"/>
    <a:srgbClr val="FCEEDC"/>
    <a:srgbClr val="F9DEBD"/>
    <a:srgbClr val="E98A15"/>
    <a:srgbClr val="2CA5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698738-8B30-4641-92DF-503FDCF97601}" v="52" dt="2025-07-03T12:06:33.727"/>
    <p1510:client id="{2F1B825C-ADF6-458B-BD90-C6378241C558}" v="29" dt="2025-07-03T15:51:47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4660"/>
  </p:normalViewPr>
  <p:slideViewPr>
    <p:cSldViewPr snapToGrid="0">
      <p:cViewPr varScale="1">
        <p:scale>
          <a:sx n="198" d="100"/>
          <a:sy n="198" d="100"/>
        </p:scale>
        <p:origin x="2238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19698738-8B30-4641-92DF-503FDCF97601}"/>
    <pc:docChg chg="undo custSel addSld delSld modSld modMainMaster">
      <pc:chgData name="Fatima Pillosu" userId="a6295d4dc9e22643" providerId="LiveId" clId="{19698738-8B30-4641-92DF-503FDCF97601}" dt="2025-07-03T12:07:34.492" v="1057" actId="1038"/>
      <pc:docMkLst>
        <pc:docMk/>
      </pc:docMkLst>
      <pc:sldChg chg="addSp delSp modSp mod">
        <pc:chgData name="Fatima Pillosu" userId="a6295d4dc9e22643" providerId="LiveId" clId="{19698738-8B30-4641-92DF-503FDCF97601}" dt="2025-07-03T12:07:34.492" v="1057" actId="1038"/>
        <pc:sldMkLst>
          <pc:docMk/>
          <pc:sldMk cId="1077421182" sldId="256"/>
        </pc:sldMkLst>
        <pc:spChg chg="mod">
          <ac:chgData name="Fatima Pillosu" userId="a6295d4dc9e22643" providerId="LiveId" clId="{19698738-8B30-4641-92DF-503FDCF97601}" dt="2025-07-03T12:07:16.086" v="1047" actId="1035"/>
          <ac:spMkLst>
            <pc:docMk/>
            <pc:sldMk cId="1077421182" sldId="256"/>
            <ac:spMk id="127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5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3" creationId="{D6A18686-5115-6CC4-5879-D6F1FE9EFEA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4" creationId="{DB628A24-8138-2498-4B57-3698BE0061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5" creationId="{8E57B59A-1EA0-F663-D753-58A81C04D6A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6" creationId="{12511185-F65C-AE1F-7FE7-1F48A6285BC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7" creationId="{C6883530-F8ED-C5E3-AF55-89E496CF874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8" creationId="{91B14B26-8C7F-8AA1-D62C-7A394B8AE6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69" creationId="{1453D59D-C45E-9633-466A-1F9BC4942DA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0" creationId="{1E93DD0E-2CA1-3216-6602-28C7A9D136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1" creationId="{142DF8E2-1E7E-02AA-E611-FAC94EE17A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2" creationId="{C3D49174-1582-41DA-644E-27565977280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3" creationId="{DF3CE070-A4E0-C436-1771-14FFF625E4B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4" creationId="{B38309AB-22F5-35F6-BF95-76E693EF0AD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5" creationId="{C2160474-3BD8-CA17-6FD8-926A006A17E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6" creationId="{634E36C5-73C2-FB72-C695-B1123998EE1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7" creationId="{259D4460-251A-E5CE-AEB0-2A76E05FB02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8" creationId="{D20AF8C9-8B69-CB03-F457-5D9D5C460F1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79" creationId="{60789976-F6ED-9AB1-B9A7-565834268B3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0" creationId="{DD9E8FE4-895B-3489-8705-5252031F3EE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1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2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3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4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5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86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7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8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89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0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1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7:10.910" v="1040" actId="478"/>
          <ac:spMkLst>
            <pc:docMk/>
            <pc:sldMk cId="1077421182" sldId="256"/>
            <ac:spMk id="192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3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1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5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6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7" creationId="{8573051A-0674-66FE-B3C2-2F2F19FF3B7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0" creationId="{FB159131-CF1D-8264-5370-59677DB3254F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1" creationId="{BE5B5C70-C7FC-F547-F2D6-C3C9579DB02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2" creationId="{C20E701F-8984-CB97-3B67-EBAE78C9CD3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5" creationId="{0ECA3EA0-6A25-63E6-D89C-506869C75E08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6" creationId="{6D025929-4F7E-761F-526E-68325CD78D9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7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0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1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2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7:08.639" v="1039" actId="478"/>
          <ac:spMkLst>
            <pc:docMk/>
            <pc:sldMk cId="1077421182" sldId="256"/>
            <ac:spMk id="248" creationId="{D1CC269C-E046-1461-647C-701AADFCA15B}"/>
          </ac:spMkLst>
        </pc:spChg>
        <pc:picChg chg="add mod">
          <ac:chgData name="Fatima Pillosu" userId="a6295d4dc9e22643" providerId="LiveId" clId="{19698738-8B30-4641-92DF-503FDCF97601}" dt="2025-07-03T12:07:34.492" v="1057" actId="103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3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4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7:08.639" v="1039" actId="478"/>
          <ac:picMkLst>
            <pc:docMk/>
            <pc:sldMk cId="1077421182" sldId="256"/>
            <ac:picMk id="15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7:10.910" v="1040" actId="478"/>
          <ac:picMkLst>
            <pc:docMk/>
            <pc:sldMk cId="1077421182" sldId="256"/>
            <ac:picMk id="151" creationId="{58D021A1-87AB-9628-CC14-96B48192F1AA}"/>
          </ac:picMkLst>
        </pc:picChg>
      </pc:sldChg>
      <pc:sldChg chg="addSp delSp modSp add del mod">
        <pc:chgData name="Fatima Pillosu" userId="a6295d4dc9e22643" providerId="LiveId" clId="{19698738-8B30-4641-92DF-503FDCF97601}" dt="2025-07-03T12:05:17.172" v="1031" actId="47"/>
        <pc:sldMkLst>
          <pc:docMk/>
          <pc:sldMk cId="2517527664" sldId="257"/>
        </pc:sldMkLst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8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0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4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8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0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2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4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1:43:29.308" v="476" actId="478"/>
          <ac:spMkLst>
            <pc:docMk/>
            <pc:sldMk cId="2517527664" sldId="257"/>
            <ac:spMk id="36" creationId="{6F93CDEA-03BB-93D8-8EBE-5A3991389EF8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38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40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42" creationId="{7CA80247-944D-A79D-DD75-278A2FC157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2" creationId="{E4473764-DC01-39F2-E0E1-7D860A3DB86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3" creationId="{CB98C17D-E332-3D1A-3C6B-DECB619E09DE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4" creationId="{4502D28A-E881-BDC9-AA57-36ED7A0F16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5" creationId="{EF9E77C6-E200-60B0-DC59-D7377C85B37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6" creationId="{340973BB-231D-A83E-2BE3-A5A626F8973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7" creationId="{D393B3F9-2851-0907-0CDD-2F28C8A8441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8" creationId="{77AA6600-A311-6747-486C-2F0427F36C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79" creationId="{7E7A4206-0CA1-EF23-6DE2-A8F42E5AFE2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0" creationId="{D3CDDFDC-6F32-7052-C09C-28FB27E3D05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2" creationId="{E98819EC-78A9-AF30-C669-959D7A55D9E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3" creationId="{B519B191-0BB4-0C6B-F303-665FA81703C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4" creationId="{BFA3E10E-514F-49E4-7E68-9A74F27883F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5" creationId="{042046FA-71CE-6C05-9584-94D28AA37D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6" creationId="{BFA72CEF-B959-F52A-CA7F-6B2941FCF11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7" creationId="{D2DB9753-AA16-3FF4-D221-904E9E64E19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8" creationId="{11D412D0-D32B-37D6-EB35-12244C1AF3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89" creationId="{09E08458-4CD0-9C62-75FE-B291614C33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0" creationId="{32D18035-D94C-225C-8ED1-F12DA215272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1" creationId="{3865E640-7B79-DE4B-B98D-C9D03549C4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2" creationId="{D8BAB371-4042-CC17-590B-913F31CD30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3" creationId="{D4218213-73AC-9C63-858A-127D2614CC4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4" creationId="{0232C9F6-DED8-72AD-A160-539836C0ABB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5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6" creationId="{58FCB103-8F7B-7D5C-DC04-2CF9AB57BF4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7" creationId="{48234934-E6E5-8FC5-91AD-B32F880DA6F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8" creationId="{C2EA061E-F2E2-3076-1A84-77B1700920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99" creationId="{D729BF9E-F6E6-3CA8-1729-999550E099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0" creationId="{CFC45517-7875-1E51-A0BD-F745FCB6745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1" creationId="{6B2CA8B2-0217-3F45-D4B7-3526C3D13C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2" creationId="{D75C4DDD-6466-30C7-5D5B-7EBA6D9F1F9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3" creationId="{85489A7E-62F6-99FA-CBD7-F904CE660D6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4" creationId="{9A1CADED-B3E6-C229-309D-2EF7489FE61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5" creationId="{35478C91-FFEB-3D9A-272C-3497C958202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6" creationId="{E89F8B2E-83C3-1562-8C7E-BD02E379FA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7" creationId="{2A65E082-D3DF-3349-A0AD-02476A4FED4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8" creationId="{311F957C-FAF8-5B12-9D89-78E2CB9A4F3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09" creationId="{1F30B023-1947-68D1-463F-8A2AD1A364F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0" creationId="{0292281B-ACD3-DF76-097C-D1C478FA05E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1" creationId="{291CBDBF-95DF-E03A-DD83-DBEFAC36F6C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2" creationId="{7C09BD00-DEF2-F31A-396A-946E7541C5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3" creationId="{E0B38E7C-21DF-0268-8506-3AA3AC5EDC7D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4" creationId="{B8B80356-3DDD-FD92-DAC4-E162C0DED43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5" creationId="{842D7D7A-15D3-E2E6-1D87-98308156BA2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6" creationId="{C10FC526-668E-84C0-A6A5-CEE6F3CBBB2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7" creationId="{6024CEA6-E964-7890-26AF-7DFA1A4472E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8" creationId="{C77B5054-5654-B72D-DDD3-0E1DCF9BF01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19" creationId="{470F0D35-41AB-17E4-36B7-49FD6275C40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0" creationId="{36085559-13E0-B427-DA6A-F2A691DC578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1" creationId="{162CA148-705B-460E-E06A-92545B36FA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2" creationId="{F2DBC848-9474-A0EB-57B6-93C674DCE84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4" creationId="{AA23A429-1B5D-60C1-7DF4-96020F52D9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5" creationId="{600487EC-C9E6-416C-9ECA-7E0ADC8F77F8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26" creationId="{8573051A-0674-66FE-B3C2-2F2F19FF3B71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27" creationId="{7CA80247-944D-A79D-DD75-278A2FC157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2" creationId="{E4473764-DC01-39F2-E0E1-7D860A3DB86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3" creationId="{CB98C17D-E332-3D1A-3C6B-DECB619E09DE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4" creationId="{4502D28A-E881-BDC9-AA57-36ED7A0F16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5" creationId="{EF9E77C6-E200-60B0-DC59-D7377C85B37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6" creationId="{340973BB-231D-A83E-2BE3-A5A626F8973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7" creationId="{D393B3F9-2851-0907-0CDD-2F28C8A8441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8" creationId="{77AA6600-A311-6747-486C-2F0427F36C2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59" creationId="{7E7A4206-0CA1-EF23-6DE2-A8F42E5AFE2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0" creationId="{D3CDDFDC-6F32-7052-C09C-28FB27E3D05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61" creationId="{157F01F5-1B5D-545F-5C5B-578FE1848C4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62" creationId="{9D165168-6583-8135-7851-E117F375E83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3" creationId="{D6A18686-5115-6CC4-5879-D6F1FE9EFEA7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4" creationId="{DB628A24-8138-2498-4B57-3698BE00619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5" creationId="{8E57B59A-1EA0-F663-D753-58A81C04D6A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6" creationId="{12511185-F65C-AE1F-7FE7-1F48A6285BC0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7" creationId="{C6883530-F8ED-C5E3-AF55-89E496CF874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8" creationId="{91B14B26-8C7F-8AA1-D62C-7A394B8AE61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69" creationId="{1453D59D-C45E-9633-466A-1F9BC4942DAC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0" creationId="{1E93DD0E-2CA1-3216-6602-28C7A9D13608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1" creationId="{142DF8E2-1E7E-02AA-E611-FAC94EE17A71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2" creationId="{C3D49174-1582-41DA-644E-275659772806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3" creationId="{DF3CE070-A4E0-C436-1771-14FFF625E4BA}"/>
          </ac:spMkLst>
        </pc:spChg>
        <pc:spChg chg="del">
          <ac:chgData name="Fatima Pillosu" userId="a6295d4dc9e22643" providerId="LiveId" clId="{19698738-8B30-4641-92DF-503FDCF97601}" dt="2025-07-03T11:39:28.677" v="405" actId="478"/>
          <ac:spMkLst>
            <pc:docMk/>
            <pc:sldMk cId="2517527664" sldId="257"/>
            <ac:spMk id="174" creationId="{B38309AB-22F5-35F6-BF95-76E693EF0ADA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5" creationId="{C2160474-3BD8-CA17-6FD8-926A006A17E1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6" creationId="{634E36C5-73C2-FB72-C695-B1123998EE1D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7" creationId="{259D4460-251A-E5CE-AEB0-2A76E05FB024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78" creationId="{D20AF8C9-8B69-CB03-F457-5D9D5C460F11}"/>
          </ac:spMkLst>
        </pc:spChg>
        <pc:spChg chg="del">
          <ac:chgData name="Fatima Pillosu" userId="a6295d4dc9e22643" providerId="LiveId" clId="{19698738-8B30-4641-92DF-503FDCF97601}" dt="2025-07-03T11:39:26.063" v="404" actId="478"/>
          <ac:spMkLst>
            <pc:docMk/>
            <pc:sldMk cId="2517527664" sldId="257"/>
            <ac:spMk id="179" creationId="{60789976-F6ED-9AB1-B9A7-565834268B3F}"/>
          </ac:spMkLst>
        </pc:spChg>
        <pc:spChg chg="del">
          <ac:chgData name="Fatima Pillosu" userId="a6295d4dc9e22643" providerId="LiveId" clId="{19698738-8B30-4641-92DF-503FDCF97601}" dt="2025-07-03T11:39:24.410" v="403" actId="478"/>
          <ac:spMkLst>
            <pc:docMk/>
            <pc:sldMk cId="2517527664" sldId="257"/>
            <ac:spMk id="180" creationId="{DD9E8FE4-895B-3489-8705-5252031F3EEF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1" creationId="{E98819EC-78A9-AF30-C669-959D7A55D9E2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2" creationId="{B519B191-0BB4-0C6B-F303-665FA81703C3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3" creationId="{BFA3E10E-514F-49E4-7E68-9A74F27883FA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4" creationId="{042046FA-71CE-6C05-9584-94D28AA37D1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5" creationId="{BFA72CEF-B959-F52A-CA7F-6B2941FCF11C}"/>
          </ac:spMkLst>
        </pc:spChg>
        <pc:spChg chg="del mod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6" creationId="{D2DB9753-AA16-3FF4-D221-904E9E64E19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7" creationId="{11D412D0-D32B-37D6-EB35-12244C1AF3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8" creationId="{09E08458-4CD0-9C62-75FE-B291614C33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89" creationId="{32D18035-D94C-225C-8ED1-F12DA2152723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0" creationId="{3865E640-7B79-DE4B-B98D-C9D03549C4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1" creationId="{D8BAB371-4042-CC17-590B-913F31CD30F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2" creationId="{D4218213-73AC-9C63-858A-127D2614CC4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3" creationId="{0232C9F6-DED8-72AD-A160-539836C0ABB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4" creationId="{8F9C89D2-46DF-441F-1653-42D88E53992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195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6" creationId="{58FCB103-8F7B-7D5C-DC04-2CF9AB57BF4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7" creationId="{48234934-E6E5-8FC5-91AD-B32F880DA6F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8" creationId="{C2EA061E-F2E2-3076-1A84-77B17009205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199" creationId="{D729BF9E-F6E6-3CA8-1729-999550E099A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0" creationId="{CFC45517-7875-1E51-A0BD-F745FCB6745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1" creationId="{6B2CA8B2-0217-3F45-D4B7-3526C3D13CF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2" creationId="{D75C4DDD-6466-30C7-5D5B-7EBA6D9F1F9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3" creationId="{85489A7E-62F6-99FA-CBD7-F904CE660D6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4" creationId="{9A1CADED-B3E6-C229-309D-2EF7489FE61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5" creationId="{35478C91-FFEB-3D9A-272C-3497C9582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6" creationId="{E89F8B2E-83C3-1562-8C7E-BD02E379FAE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7" creationId="{2A65E082-D3DF-3349-A0AD-02476A4FED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8" creationId="{311F957C-FAF8-5B12-9D89-78E2CB9A4F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09" creationId="{1F30B023-1947-68D1-463F-8A2AD1A364F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0" creationId="{0292281B-ACD3-DF76-097C-D1C478FA05E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1" creationId="{291CBDBF-95DF-E03A-DD83-DBEFAC36F6C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2" creationId="{7C09BD00-DEF2-F31A-396A-946E7541C5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3" creationId="{E0B38E7C-21DF-0268-8506-3AA3AC5EDC7D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4" creationId="{B8B80356-3DDD-FD92-DAC4-E162C0DED43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5" creationId="{842D7D7A-15D3-E2E6-1D87-98308156BA2B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6" creationId="{C10FC526-668E-84C0-A6A5-CEE6F3CBBB2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7" creationId="{6024CEA6-E964-7890-26AF-7DFA1A4472E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8" creationId="{C77B5054-5654-B72D-DDD3-0E1DCF9BF01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19" creationId="{470F0D35-41AB-17E4-36B7-49FD6275C4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0" creationId="{36085559-13E0-B427-DA6A-F2A691DC578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1" creationId="{162CA148-705B-460E-E06A-92545B36FAB9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2" creationId="{F2DBC848-9474-A0EB-57B6-93C674DCE840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3" creationId="{A162B17E-A05B-334B-D944-588BBAD6B42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4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5" creationId="{AA23A429-1B5D-60C1-7DF4-96020F52D9D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6" creationId="{600487EC-C9E6-416C-9ECA-7E0ADC8F77F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7" creationId="{8573051A-0674-66FE-B3C2-2F2F19FF3B71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28" creationId="{9D165168-6583-8135-7851-E117F375E8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29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0" creationId="{FB159131-CF1D-8264-5370-59677DB3254F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1" creationId="{BE5B5C70-C7FC-F547-F2D6-C3C9579DB02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2" creationId="{C20E701F-8984-CB97-3B67-EBAE78C9CD3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3" creationId="{E335C523-A301-E645-AF6B-BABF008352D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4" creationId="{E335C523-A301-E645-AF6B-BABF008352D5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5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6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7" creationId="{B795A06A-1BDA-FB04-DCB3-885375F02D6A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38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39" creationId="{0ECA3EA0-6A25-63E6-D89C-506869C75E08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0" creationId="{0A516658-C0D0-0C3C-C99A-FE3B6993721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1" creationId="{D1A7A3BC-BAA8-6639-7F9E-4B40248A76C2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2" creationId="{31837C5D-B3C7-FA91-7E27-EA2CCF5A8034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3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4" creationId="{6D025929-4F7E-761F-526E-68325CD78D96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5" creationId="{B69063FA-4A9D-EDA7-0131-D0A161F8B97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6" creationId="{1A89BE9A-6283-96B8-ECA7-AE0C8EE1386C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7" creationId="{1C196C2C-55D4-494E-E01C-B22230C8B9B7}"/>
          </ac:spMkLst>
        </pc:spChg>
        <pc:spChg chg="del">
          <ac:chgData name="Fatima Pillosu" userId="a6295d4dc9e22643" providerId="LiveId" clId="{19698738-8B30-4641-92DF-503FDCF97601}" dt="2025-07-03T11:45:23.860" v="529" actId="21"/>
          <ac:spMkLst>
            <pc:docMk/>
            <pc:sldMk cId="2517527664" sldId="257"/>
            <ac:spMk id="24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49" creationId="{B795A06A-1BDA-FB04-DCB3-885375F02D6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0" creationId="{43E9C72A-EA2A-D9B1-A07F-8E9451C466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1" creationId="{0A516658-C0D0-0C3C-C99A-FE3B6993721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2" creationId="{D1A7A3BC-BAA8-6639-7F9E-4B40248A76C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3" creationId="{31837C5D-B3C7-FA91-7E27-EA2CCF5A803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4" creationId="{1C6F2707-9648-3933-8EEB-417B492A87E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5" creationId="{B69063FA-4A9D-EDA7-0131-D0A161F8B97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6" creationId="{1A89BE9A-6283-96B8-ECA7-AE0C8EE1386C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7" creationId="{1C196C2C-55D4-494E-E01C-B22230C8B9B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58" creationId="{D1CC269C-E046-1461-647C-701AADFCA15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3" creationId="{CD4AC558-0B3A-6D26-1AA8-F88AA66CBFF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4" creationId="{79C5719E-47E5-DD1D-ADC2-F1CB27E46F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5" creationId="{043CD1E6-3795-A13E-9BC9-3A6A73BA0AF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6" creationId="{698C1558-9E6F-61AE-D77A-50DC43E110A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7" creationId="{803E8644-F9CC-EDAB-86C6-7CE909906DD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8" creationId="{8ABC6276-4298-FEA3-A1A2-EEC8AB4325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89" creationId="{F4B8863B-16EB-19E5-F1F1-EE12FAF77C5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0" creationId="{08B63CB2-F520-EC62-A134-99E8AEEB54E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1" creationId="{BAEA5D68-892E-D887-C21A-570570B2579A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2" creationId="{E6CBDC72-936A-6102-C1EC-A963E08638B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3" creationId="{A5085B4C-69D2-1767-EBE6-E02F169D8ED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4" creationId="{8AFBF4F1-05E7-0000-7B93-DB13C19A907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5" creationId="{EB11D36E-5AA9-3CC4-94DF-31065C5974D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6" creationId="{38601CB6-6EAA-4B9F-C291-E835496242B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7" creationId="{CEA2BC42-6826-DA74-DD99-C08B72E0BF73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8" creationId="{0E95943B-A4D3-BAF9-EF95-2FFD0CFE34C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299" creationId="{F5272622-5984-118D-5C12-6BD2BEB844B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0" creationId="{29E68A62-833E-A4D3-E2AD-9BF029ED93F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1" creationId="{4793CBEA-EABE-0E14-8925-B589DE02A00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2" creationId="{4B2877F9-9280-7E9F-334D-7C38F5AE8914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03" creationId="{10863599-7A42-F309-94BE-997451B6B67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2" creationId="{DFB6F65D-9992-9A0F-0217-11B8D096475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3" creationId="{2ADDFC57-288D-D806-2887-5DDD46762A9B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4" creationId="{2D4A673C-B362-2065-562C-BDDAA485E395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5" creationId="{65F7C1D0-A5BC-6EA1-C508-0E128F58A04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6" creationId="{997ED31E-F868-F886-179D-47F480366382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7" creationId="{CD99A4BE-04D2-0D26-7D76-38B124ACD3A9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18" creationId="{1D5CA0EE-798C-1C0F-D5AD-F146586C25F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4" creationId="{61C332A2-B123-64B3-5CD2-1DC023225AF6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5" creationId="{C8BA1554-A29E-79FB-2D80-8EA9CDBCBA90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6" creationId="{FFFFF282-3A95-8021-FE1C-379E33327E31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7" creationId="{20328265-17CF-1D6A-7E12-AC9ABDE94CD7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8" creationId="{D62B52FC-89A9-3348-3A29-018B623D8C2F}"/>
          </ac:spMkLst>
        </pc:spChg>
        <pc:spChg chg="add del mod">
          <ac:chgData name="Fatima Pillosu" userId="a6295d4dc9e22643" providerId="LiveId" clId="{19698738-8B30-4641-92DF-503FDCF97601}" dt="2025-07-03T12:01:07.251" v="1024" actId="21"/>
          <ac:spMkLst>
            <pc:docMk/>
            <pc:sldMk cId="2517527664" sldId="257"/>
            <ac:spMk id="329" creationId="{95A7EB26-410F-616B-F915-49CB959C697E}"/>
          </ac:spMkLst>
        </pc:spChg>
        <pc:spChg chg="add del mod">
          <ac:chgData name="Fatima Pillosu" userId="a6295d4dc9e22643" providerId="LiveId" clId="{19698738-8B30-4641-92DF-503FDCF97601}" dt="2025-07-03T12:01:02.191" v="1023" actId="478"/>
          <ac:spMkLst>
            <pc:docMk/>
            <pc:sldMk cId="2517527664" sldId="257"/>
            <ac:spMk id="330" creationId="{1F8489C5-46A4-14F1-E514-005C0C0F4B8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31" creationId="{7CA80247-944D-A79D-DD75-278A2FC157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6" creationId="{E4473764-DC01-39F2-E0E1-7D860A3DB86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7" creationId="{CB98C17D-E332-3D1A-3C6B-DECB619E09DE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8" creationId="{4502D28A-E881-BDC9-AA57-36ED7A0F16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59" creationId="{EF9E77C6-E200-60B0-DC59-D7377C85B37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0" creationId="{340973BB-231D-A83E-2BE3-A5A626F8973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1" creationId="{D393B3F9-2851-0907-0CDD-2F28C8A8441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2" creationId="{77AA6600-A311-6747-486C-2F0427F36C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3" creationId="{7E7A4206-0CA1-EF23-6DE2-A8F42E5AFE2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4" creationId="{D3CDDFDC-6F32-7052-C09C-28FB27E3D05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5" creationId="{157F01F5-1B5D-545F-5C5B-578FE1848C4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6" creationId="{E98819EC-78A9-AF30-C669-959D7A55D9E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7" creationId="{B519B191-0BB4-0C6B-F303-665FA81703C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8" creationId="{BFA3E10E-514F-49E4-7E68-9A74F27883F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69" creationId="{042046FA-71CE-6C05-9584-94D28AA37D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0" creationId="{BFA72CEF-B959-F52A-CA7F-6B2941FCF11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1" creationId="{D2DB9753-AA16-3FF4-D221-904E9E64E19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2" creationId="{11D412D0-D32B-37D6-EB35-12244C1AF3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3" creationId="{09E08458-4CD0-9C62-75FE-B291614C33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4" creationId="{32D18035-D94C-225C-8ED1-F12DA215272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5" creationId="{3865E640-7B79-DE4B-B98D-C9D03549C4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6" creationId="{D8BAB371-4042-CC17-590B-913F31CD30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7" creationId="{D4218213-73AC-9C63-858A-127D2614CC4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8" creationId="{0232C9F6-DED8-72AD-A160-539836C0ABB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79" creationId="{8F9C89D2-46DF-441F-1653-42D88E53992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0" creationId="{58FCB103-8F7B-7D5C-DC04-2CF9AB57BF4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1" creationId="{48234934-E6E5-8FC5-91AD-B32F880DA6F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2" creationId="{C2EA061E-F2E2-3076-1A84-77B1700920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3" creationId="{D729BF9E-F6E6-3CA8-1729-999550E099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4" creationId="{CFC45517-7875-1E51-A0BD-F745FCB6745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5" creationId="{6B2CA8B2-0217-3F45-D4B7-3526C3D13C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6" creationId="{D75C4DDD-6466-30C7-5D5B-7EBA6D9F1F9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7" creationId="{85489A7E-62F6-99FA-CBD7-F904CE660D6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8" creationId="{9A1CADED-B3E6-C229-309D-2EF7489FE61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89" creationId="{35478C91-FFEB-3D9A-272C-3497C9582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0" creationId="{E89F8B2E-83C3-1562-8C7E-BD02E379FA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1" creationId="{2A65E082-D3DF-3349-A0AD-02476A4FED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2" creationId="{311F957C-FAF8-5B12-9D89-78E2CB9A4F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3" creationId="{1F30B023-1947-68D1-463F-8A2AD1A364F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4" creationId="{0292281B-ACD3-DF76-097C-D1C478FA05E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5" creationId="{291CBDBF-95DF-E03A-DD83-DBEFAC36F6C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6" creationId="{7C09BD00-DEF2-F31A-396A-946E7541C5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7" creationId="{E0B38E7C-21DF-0268-8506-3AA3AC5EDC7D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8" creationId="{B8B80356-3DDD-FD92-DAC4-E162C0DED43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399" creationId="{842D7D7A-15D3-E2E6-1D87-98308156BA2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0" creationId="{C10FC526-668E-84C0-A6A5-CEE6F3CBBB2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1" creationId="{6024CEA6-E964-7890-26AF-7DFA1A4472E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2" creationId="{C77B5054-5654-B72D-DDD3-0E1DCF9BF01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3" creationId="{470F0D35-41AB-17E4-36B7-49FD6275C4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4" creationId="{36085559-13E0-B427-DA6A-F2A691DC578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5" creationId="{162CA148-705B-460E-E06A-92545B36FA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6" creationId="{F2DBC848-9474-A0EB-57B6-93C674DCE84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7" creationId="{A162B17E-A05B-334B-D944-588BBAD6B42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8" creationId="{AA23A429-1B5D-60C1-7DF4-96020F52D9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09" creationId="{600487EC-C9E6-416C-9ECA-7E0ADC8F77F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0" creationId="{8573051A-0674-66FE-B3C2-2F2F19FF3B7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1" creationId="{9D165168-6583-8135-7851-E117F375E8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2" creationId="{FB159131-CF1D-8264-5370-59677DB3254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3" creationId="{BE5B5C70-C7FC-F547-F2D6-C3C9579DB02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4" creationId="{C20E701F-8984-CB97-3B67-EBAE78C9CD3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5" creationId="{E335C523-A301-E645-AF6B-BABF008352D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6" creationId="{0ECA3EA0-6A25-63E6-D89C-506869C75E08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7" creationId="{6D025929-4F7E-761F-526E-68325CD78D9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8" creationId="{B795A06A-1BDA-FB04-DCB3-885375F02D6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19" creationId="{43E9C72A-EA2A-D9B1-A07F-8E9451C466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0" creationId="{0A516658-C0D0-0C3C-C99A-FE3B6993721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1" creationId="{D1A7A3BC-BAA8-6639-7F9E-4B40248A76C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2" creationId="{31837C5D-B3C7-FA91-7E27-EA2CCF5A803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3" creationId="{1C6F2707-9648-3933-8EEB-417B492A87E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4" creationId="{B69063FA-4A9D-EDA7-0131-D0A161F8B97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5" creationId="{1A89BE9A-6283-96B8-ECA7-AE0C8EE1386C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6" creationId="{1C196C2C-55D4-494E-E01C-B22230C8B9B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27" creationId="{D1CC269C-E046-1461-647C-701AADFCA15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2" creationId="{CD4AC558-0B3A-6D26-1AA8-F88AA66CBFF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3" creationId="{79C5719E-47E5-DD1D-ADC2-F1CB27E46F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4" creationId="{043CD1E6-3795-A13E-9BC9-3A6A73BA0AF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5" creationId="{698C1558-9E6F-61AE-D77A-50DC43E110A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6" creationId="{803E8644-F9CC-EDAB-86C6-7CE909906DD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7" creationId="{8ABC6276-4298-FEA3-A1A2-EEC8AB4325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8" creationId="{F4B8863B-16EB-19E5-F1F1-EE12FAF77C5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59" creationId="{08B63CB2-F520-EC62-A134-99E8AEEB54E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0" creationId="{BAEA5D68-892E-D887-C21A-570570B2579A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1" creationId="{E6CBDC72-936A-6102-C1EC-A963E08638B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2" creationId="{A5085B4C-69D2-1767-EBE6-E02F169D8ED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3" creationId="{8AFBF4F1-05E7-0000-7B93-DB13C19A907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4" creationId="{EB11D36E-5AA9-3CC4-94DF-31065C5974D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5" creationId="{38601CB6-6EAA-4B9F-C291-E835496242B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6" creationId="{CEA2BC42-6826-DA74-DD99-C08B72E0BF73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7" creationId="{0E95943B-A4D3-BAF9-EF95-2FFD0CFE34C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8" creationId="{F5272622-5984-118D-5C12-6BD2BEB844B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69" creationId="{29E68A62-833E-A4D3-E2AD-9BF029ED93F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0" creationId="{4793CBEA-EABE-0E14-8925-B589DE02A00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1" creationId="{4B2877F9-9280-7E9F-334D-7C38F5AE8914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2" creationId="{10863599-7A42-F309-94BE-997451B6B67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8" creationId="{DFB6F65D-9992-9A0F-0217-11B8D096475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79" creationId="{2ADDFC57-288D-D806-2887-5DDD46762A9B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0" creationId="{2D4A673C-B362-2065-562C-BDDAA485E395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1" creationId="{65F7C1D0-A5BC-6EA1-C508-0E128F58A04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2" creationId="{997ED31E-F868-F886-179D-47F480366382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3" creationId="{CD99A4BE-04D2-0D26-7D76-38B124ACD3A9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84" creationId="{1D5CA0EE-798C-1C0F-D5AD-F146586C25F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0" creationId="{61C332A2-B123-64B3-5CD2-1DC023225AF6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1" creationId="{C8BA1554-A29E-79FB-2D80-8EA9CDBCBA90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2" creationId="{FFFFF282-3A95-8021-FE1C-379E33327E31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3" creationId="{20328265-17CF-1D6A-7E12-AC9ABDE94CD7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4" creationId="{D62B52FC-89A9-3348-3A29-018B623D8C2F}"/>
          </ac:spMkLst>
        </pc:spChg>
        <pc:spChg chg="add mod">
          <ac:chgData name="Fatima Pillosu" userId="a6295d4dc9e22643" providerId="LiveId" clId="{19698738-8B30-4641-92DF-503FDCF97601}" dt="2025-07-03T12:01:15.809" v="1025"/>
          <ac:spMkLst>
            <pc:docMk/>
            <pc:sldMk cId="2517527664" sldId="257"/>
            <ac:spMk id="495" creationId="{95A7EB26-410F-616B-F915-49CB959C697E}"/>
          </ac:spMkLst>
        </pc:sp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7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1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" creationId="{11535D38-D0E5-A5E3-7414-5DDC56F6734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7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9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1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3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5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7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29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1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5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7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39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1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3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4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5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6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7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48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49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0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1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52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6" creationId="{447F66DA-E904-DFB9-0D37-734B35D0719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7" creationId="{EA6087DA-7588-3501-DEB2-5DD8E925E14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8" creationId="{503C9F68-E6D3-2411-E03E-88996054A0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5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7" creationId="{58067377-2C5E-AAC8-CA8B-8D2C46B4B6A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8" creationId="{DDF77DE9-E449-0768-AB91-138322A24E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69" creationId="{0F69AD18-9253-EDC8-0F25-BD44831EC6B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0" creationId="{0113A056-2AB1-C839-6252-9DE5FDFC48E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7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8" creationId="{7B0F96ED-6FC7-2C02-A6D1-92F5638ABA8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29" creationId="{D5DE24D5-B4EF-383C-89B4-B31572C0DFA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0" creationId="{8C010E83-3D41-C65F-1972-7728C065E2E0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1" creationId="{8819A628-4CFA-C01A-2DD8-484E739A42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2" creationId="{1C221EA3-646C-3C3F-6F05-2D1ADEBA963A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3" creationId="{004298F7-2B5D-D897-36B2-B997E9F1640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4" creationId="{FECD2F17-5331-BFD9-E3C3-3ECD027C82A4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5" creationId="{6480B0F9-CAC5-1732-6A92-9364FC1BE979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6" creationId="{447F66DA-E904-DFB9-0D37-734B35D0719E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7" creationId="{EA6087DA-7588-3501-DEB2-5DD8E925E141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8" creationId="{503C9F68-E6D3-2411-E03E-88996054A00D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39" creationId="{50DE16E7-0FE0-A268-5195-3425DE9ACDF1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0" creationId="{6F51D92A-90E0-F375-4FAF-4BEE91B33A65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1" creationId="{3EA1ACAE-7AAC-256D-4EBB-C15F1F2FB3C8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2" creationId="{54A4F501-0A53-BD8D-1A9E-B7782AE609E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3" creationId="{6B93C8ED-F2E2-22AA-C9BD-A98235BA4E1E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4" creationId="{00E9443E-366F-6434-C438-FC83DDBE4186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5" creationId="{7A26321C-8CE9-EF6F-F878-D3F6097D1E9B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6" creationId="{021004A6-6D61-4D60-E006-DA642E1C2257}"/>
          </ac:picMkLst>
        </pc:picChg>
        <pc:picChg chg="add 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7" creationId="{58067377-2C5E-AAC8-CA8B-8D2C46B4B6AC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8" creationId="{DDF77DE9-E449-0768-AB91-138322A24E1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49" creationId="{0F69AD18-9253-EDC8-0F25-BD44831EC6BA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0" creationId="{0113A056-2AB1-C839-6252-9DE5FDFC48E6}"/>
          </ac:picMkLst>
        </pc:picChg>
        <pc:picChg chg="del mod">
          <ac:chgData name="Fatima Pillosu" userId="a6295d4dc9e22643" providerId="LiveId" clId="{19698738-8B30-4641-92DF-503FDCF97601}" dt="2025-07-03T11:45:23.860" v="529" actId="21"/>
          <ac:picMkLst>
            <pc:docMk/>
            <pc:sldMk cId="2517527664" sldId="257"/>
            <ac:picMk id="151" creationId="{58D021A1-87AB-9628-CC14-96B48192F1A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59" creationId="{9E4FC1E5-0D4B-2AD8-DD9B-53CED632836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0" creationId="{955E9577-4B26-9BC3-6766-73896DCA02C5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1" creationId="{9636254C-00AB-4429-AE1F-CD79FA0259D1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2" creationId="{313B39B2-BC8F-19D9-F7F5-60E54556499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3" creationId="{FFEB5A06-6373-0D60-40B9-5797A57D21D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4" creationId="{3A65C8D7-C737-A183-B728-8529E925A6CA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5" creationId="{7E6C3443-6EAE-7F56-4861-91C5ADF3CD1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6" creationId="{CC6E6BE2-60C6-2C63-0796-8255C4C6454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7" creationId="{7B56FE12-1B33-990D-7B30-A98F03B6C99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8" creationId="{28A02A58-0686-0937-CE0A-7972A5CAD79F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69" creationId="{6BE797D4-E882-2588-A573-24926F0EC22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0" creationId="{46E43526-612A-3F86-9092-1E2948C4D469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1" creationId="{B2E02A2B-FA18-12BE-FB1D-1C7C37563697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2" creationId="{92CAB13A-112C-646B-0447-068C4B32B20D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3" creationId="{CCAFBFC9-BF49-8719-3D07-8578908C1D3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4" creationId="{7E73117B-7E65-8DA6-4813-6534ADF9801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5" creationId="{ED0D6F7F-E561-5223-39C9-ABB9B5E6AC54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6" creationId="{E7BDAFD7-24AE-7999-FACD-4FEF7B61E36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7" creationId="{68765BFF-C7DF-167A-AC92-4178D4B00700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8" creationId="{DD32ED19-5C85-A2DC-83E0-C7DB3C312BDB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79" creationId="{55C66D2D-8850-8FBD-E99A-FBC62AB79D6C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0" creationId="{0C2DCEDE-23FA-5F44-10B1-A13721B73776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1" creationId="{2915701B-E420-1BE4-50A7-3609ED579198}"/>
          </ac:picMkLst>
        </pc:picChg>
        <pc:picChg chg="add del mod">
          <ac:chgData name="Fatima Pillosu" userId="a6295d4dc9e22643" providerId="LiveId" clId="{19698738-8B30-4641-92DF-503FDCF97601}" dt="2025-07-03T12:01:07.251" v="1024" actId="21"/>
          <ac:picMkLst>
            <pc:docMk/>
            <pc:sldMk cId="2517527664" sldId="257"/>
            <ac:picMk id="282" creationId="{11535D38-D0E5-A5E3-7414-5DDC56F6734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2" creationId="{7B0F96ED-6FC7-2C02-A6D1-92F5638ABA8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3" creationId="{D5DE24D5-B4EF-383C-89B4-B31572C0DFA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4" creationId="{8C010E83-3D41-C65F-1972-7728C065E2E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5" creationId="{8819A628-4CFA-C01A-2DD8-484E739A42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6" creationId="{1C221EA3-646C-3C3F-6F05-2D1ADEBA963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7" creationId="{004298F7-2B5D-D897-36B2-B997E9F1640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8" creationId="{FECD2F17-5331-BFD9-E3C3-3ECD027C82A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39" creationId="{6480B0F9-CAC5-1732-6A92-9364FC1BE97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0" creationId="{447F66DA-E904-DFB9-0D37-734B35D0719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1" creationId="{EA6087DA-7588-3501-DEB2-5DD8E925E14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2" creationId="{503C9F68-E6D3-2411-E03E-88996054A0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3" creationId="{50DE16E7-0FE0-A268-5195-3425DE9ACDF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4" creationId="{6F51D92A-90E0-F375-4FAF-4BEE91B33A6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5" creationId="{3EA1ACAE-7AAC-256D-4EBB-C15F1F2FB3C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6" creationId="{54A4F501-0A53-BD8D-1A9E-B7782AE609E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7" creationId="{6B93C8ED-F2E2-22AA-C9BD-A98235BA4E1E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8" creationId="{00E9443E-366F-6434-C438-FC83DDBE418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49" creationId="{7A26321C-8CE9-EF6F-F878-D3F6097D1E9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0" creationId="{021004A6-6D61-4D60-E006-DA642E1C225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1" creationId="{58067377-2C5E-AAC8-CA8B-8D2C46B4B6A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2" creationId="{DDF77DE9-E449-0768-AB91-138322A24E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3" creationId="{0F69AD18-9253-EDC8-0F25-BD44831EC6B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4" creationId="{0113A056-2AB1-C839-6252-9DE5FDFC48E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355" creationId="{58D021A1-87AB-9628-CC14-96B48192F1A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8" creationId="{9E4FC1E5-0D4B-2AD8-DD9B-53CED632836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29" creationId="{955E9577-4B26-9BC3-6766-73896DCA02C5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0" creationId="{9636254C-00AB-4429-AE1F-CD79FA0259D1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1" creationId="{313B39B2-BC8F-19D9-F7F5-60E54556499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2" creationId="{FFEB5A06-6373-0D60-40B9-5797A57D21D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3" creationId="{3A65C8D7-C737-A183-B728-8529E925A6CA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4" creationId="{7E6C3443-6EAE-7F56-4861-91C5ADF3CD1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5" creationId="{CC6E6BE2-60C6-2C63-0796-8255C4C6454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6" creationId="{7B56FE12-1B33-990D-7B30-A98F03B6C99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7" creationId="{28A02A58-0686-0937-CE0A-7972A5CAD79F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8" creationId="{6BE797D4-E882-2588-A573-24926F0EC22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39" creationId="{46E43526-612A-3F86-9092-1E2948C4D469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0" creationId="{B2E02A2B-FA18-12BE-FB1D-1C7C37563697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1" creationId="{92CAB13A-112C-646B-0447-068C4B32B20D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2" creationId="{CCAFBFC9-BF49-8719-3D07-8578908C1D3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3" creationId="{7E73117B-7E65-8DA6-4813-6534ADF9801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4" creationId="{ED0D6F7F-E561-5223-39C9-ABB9B5E6AC54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5" creationId="{E7BDAFD7-24AE-7999-FACD-4FEF7B61E36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6" creationId="{68765BFF-C7DF-167A-AC92-4178D4B00700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7" creationId="{DD32ED19-5C85-A2DC-83E0-C7DB3C312BDB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8" creationId="{55C66D2D-8850-8FBD-E99A-FBC62AB79D6C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49" creationId="{0C2DCEDE-23FA-5F44-10B1-A13721B73776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0" creationId="{2915701B-E420-1BE4-50A7-3609ED579198}"/>
          </ac:picMkLst>
        </pc:picChg>
        <pc:picChg chg="add mod">
          <ac:chgData name="Fatima Pillosu" userId="a6295d4dc9e22643" providerId="LiveId" clId="{19698738-8B30-4641-92DF-503FDCF97601}" dt="2025-07-03T12:01:15.809" v="1025"/>
          <ac:picMkLst>
            <pc:docMk/>
            <pc:sldMk cId="2517527664" sldId="257"/>
            <ac:picMk id="451" creationId="{11535D38-D0E5-A5E3-7414-5DDC56F67349}"/>
          </ac:picMkLst>
        </pc:picChg>
        <pc:cxnChg chg="add del mod">
          <ac:chgData name="Fatima Pillosu" userId="a6295d4dc9e22643" providerId="LiveId" clId="{19698738-8B30-4641-92DF-503FDCF97601}" dt="2025-07-03T11:48:58.796" v="645" actId="478"/>
          <ac:cxnSpMkLst>
            <pc:docMk/>
            <pc:sldMk cId="2517527664" sldId="257"/>
            <ac:cxnSpMk id="305" creationId="{68B6D936-4AB1-B433-8525-36934DC426E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7" creationId="{BA221483-E235-3FA7-06CB-B5F4388E538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8" creationId="{06FF3ACE-86C4-CEB4-B605-0AE37312EC75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09" creationId="{EC36F5BA-66D3-2177-4697-B16C15C8D2C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0" creationId="{9A4CD6C5-87D7-5450-83A6-5CF01D24E246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1" creationId="{59507AE6-D81B-7BD9-CE73-10C6FC092479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19" creationId="{A4AF4F38-8099-3ED8-6216-83668E10601F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0" creationId="{7D2238F4-AD17-51F7-A29C-071F131A8DFB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1" creationId="{0C2EAE2A-DDD7-2A1D-8524-6E9922433618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2" creationId="{F2081FDB-0682-1DE2-CA54-00FA49A0A97A}"/>
          </ac:cxnSpMkLst>
        </pc:cxnChg>
        <pc:cxnChg chg="add del mod">
          <ac:chgData name="Fatima Pillosu" userId="a6295d4dc9e22643" providerId="LiveId" clId="{19698738-8B30-4641-92DF-503FDCF97601}" dt="2025-07-03T12:01:07.251" v="1024" actId="21"/>
          <ac:cxnSpMkLst>
            <pc:docMk/>
            <pc:sldMk cId="2517527664" sldId="257"/>
            <ac:cxnSpMk id="323" creationId="{40785B0F-F040-1E12-2182-84B9D7EF3522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3" creationId="{BA221483-E235-3FA7-06CB-B5F4388E538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4" creationId="{06FF3ACE-86C4-CEB4-B605-0AE37312EC75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5" creationId="{EC36F5BA-66D3-2177-4697-B16C15C8D2C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6" creationId="{9A4CD6C5-87D7-5450-83A6-5CF01D24E246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77" creationId="{59507AE6-D81B-7BD9-CE73-10C6FC092479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5" creationId="{A4AF4F38-8099-3ED8-6216-83668E10601F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6" creationId="{7D2238F4-AD17-51F7-A29C-071F131A8DFB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7" creationId="{0C2EAE2A-DDD7-2A1D-8524-6E9922433618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8" creationId="{F2081FDB-0682-1DE2-CA54-00FA49A0A97A}"/>
          </ac:cxnSpMkLst>
        </pc:cxnChg>
        <pc:cxnChg chg="add mod">
          <ac:chgData name="Fatima Pillosu" userId="a6295d4dc9e22643" providerId="LiveId" clId="{19698738-8B30-4641-92DF-503FDCF97601}" dt="2025-07-03T12:01:15.809" v="1025"/>
          <ac:cxnSpMkLst>
            <pc:docMk/>
            <pc:sldMk cId="2517527664" sldId="257"/>
            <ac:cxnSpMk id="489" creationId="{40785B0F-F040-1E12-2182-84B9D7EF3522}"/>
          </ac:cxnSpMkLst>
        </pc:cxnChg>
      </pc:sldChg>
      <pc:sldChg chg="add">
        <pc:chgData name="Fatima Pillosu" userId="a6295d4dc9e22643" providerId="LiveId" clId="{19698738-8B30-4641-92DF-503FDCF97601}" dt="2025-07-03T12:06:57.606" v="1038" actId="2890"/>
        <pc:sldMkLst>
          <pc:docMk/>
          <pc:sldMk cId="3470295491" sldId="257"/>
        </pc:sldMkLst>
      </pc:sldChg>
      <pc:sldChg chg="addSp delSp modSp new del mod">
        <pc:chgData name="Fatima Pillosu" userId="a6295d4dc9e22643" providerId="LiveId" clId="{19698738-8B30-4641-92DF-503FDCF97601}" dt="2025-07-03T12:04:25.508" v="1026" actId="47"/>
        <pc:sldMkLst>
          <pc:docMk/>
          <pc:sldMk cId="2249938502" sldId="258"/>
        </pc:sldMkLst>
        <pc:spChg chg="del">
          <ac:chgData name="Fatima Pillosu" userId="a6295d4dc9e22643" providerId="LiveId" clId="{19698738-8B30-4641-92DF-503FDCF97601}" dt="2025-07-03T11:21:43.663" v="36" actId="478"/>
          <ac:spMkLst>
            <pc:docMk/>
            <pc:sldMk cId="2249938502" sldId="258"/>
            <ac:spMk id="2" creationId="{73C7A8B9-F0C8-ED63-8992-0A502B0C5DA4}"/>
          </ac:spMkLst>
        </pc:spChg>
        <pc:spChg chg="del">
          <ac:chgData name="Fatima Pillosu" userId="a6295d4dc9e22643" providerId="LiveId" clId="{19698738-8B30-4641-92DF-503FDCF97601}" dt="2025-07-03T11:21:45.041" v="37" actId="478"/>
          <ac:spMkLst>
            <pc:docMk/>
            <pc:sldMk cId="2249938502" sldId="258"/>
            <ac:spMk id="3" creationId="{91B628EC-6685-B034-DB4A-9A6D08545072}"/>
          </ac:spMkLst>
        </pc:sp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5" creationId="{68765BFF-C7DF-167A-AC92-4178D4B00700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7" creationId="{DD32ED19-5C85-A2DC-83E0-C7DB3C312BDB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9" creationId="{55C66D2D-8850-8FBD-E99A-FBC62AB79D6C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1" creationId="{0C2DCEDE-23FA-5F44-10B1-A13721B73776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3" creationId="{2915701B-E420-1BE4-50A7-3609ED579198}"/>
          </ac:picMkLst>
        </pc:picChg>
        <pc:picChg chg="add del mod modCrop">
          <ac:chgData name="Fatima Pillosu" userId="a6295d4dc9e22643" providerId="LiveId" clId="{19698738-8B30-4641-92DF-503FDCF97601}" dt="2025-07-03T11:35:48.198" v="300" actId="21"/>
          <ac:picMkLst>
            <pc:docMk/>
            <pc:sldMk cId="2249938502" sldId="258"/>
            <ac:picMk id="15" creationId="{11535D38-D0E5-A5E3-7414-5DDC56F67349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7" creationId="{7E6C3443-6EAE-7F56-4861-91C5ADF3CD1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19" creationId="{CC6E6BE2-60C6-2C63-0796-8255C4C64547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1" creationId="{7B56FE12-1B33-990D-7B30-A98F03B6C994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3" creationId="{28A02A58-0686-0937-CE0A-7972A5CAD79F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5" creationId="{6BE797D4-E882-2588-A573-24926F0EC228}"/>
          </ac:picMkLst>
        </pc:picChg>
        <pc:picChg chg="add del mod modCrop">
          <ac:chgData name="Fatima Pillosu" userId="a6295d4dc9e22643" providerId="LiveId" clId="{19698738-8B30-4641-92DF-503FDCF97601}" dt="2025-07-03T11:33:09.909" v="269" actId="21"/>
          <ac:picMkLst>
            <pc:docMk/>
            <pc:sldMk cId="2249938502" sldId="258"/>
            <ac:picMk id="27" creationId="{46E43526-612A-3F86-9092-1E2948C4D469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29" creationId="{B2E02A2B-FA18-12BE-FB1D-1C7C37563697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1" creationId="{92CAB13A-112C-646B-0447-068C4B32B20D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3" creationId="{CCAFBFC9-BF49-8719-3D07-8578908C1D30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5" creationId="{7E73117B-7E65-8DA6-4813-6534ADF98016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7" creationId="{ED0D6F7F-E561-5223-39C9-ABB9B5E6AC54}"/>
          </ac:picMkLst>
        </pc:picChg>
        <pc:picChg chg="add del mod modCrop">
          <ac:chgData name="Fatima Pillosu" userId="a6295d4dc9e22643" providerId="LiveId" clId="{19698738-8B30-4641-92DF-503FDCF97601}" dt="2025-07-03T11:34:12.501" v="286" actId="21"/>
          <ac:picMkLst>
            <pc:docMk/>
            <pc:sldMk cId="2249938502" sldId="258"/>
            <ac:picMk id="39" creationId="{E7BDAFD7-24AE-7999-FACD-4FEF7B61E366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1" creationId="{9E4FC1E5-0D4B-2AD8-DD9B-53CED632836F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4" creationId="{955E9577-4B26-9BC3-6766-73896DCA02C5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6" creationId="{9636254C-00AB-4429-AE1F-CD79FA0259D1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48" creationId="{313B39B2-BC8F-19D9-F7F5-60E545564999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0" creationId="{FFEB5A06-6373-0D60-40B9-5797A57D21D0}"/>
          </ac:picMkLst>
        </pc:picChg>
        <pc:picChg chg="add del mod modCrop">
          <ac:chgData name="Fatima Pillosu" userId="a6295d4dc9e22643" providerId="LiveId" clId="{19698738-8B30-4641-92DF-503FDCF97601}" dt="2025-07-03T11:31:53.639" v="251" actId="21"/>
          <ac:picMkLst>
            <pc:docMk/>
            <pc:sldMk cId="2249938502" sldId="258"/>
            <ac:picMk id="52" creationId="{3A65C8D7-C737-A183-B728-8529E925A6CA}"/>
          </ac:picMkLst>
        </pc:picChg>
      </pc:sldChg>
      <pc:sldMasterChg chg="modSp modSldLayout">
        <pc:chgData name="Fatima Pillosu" userId="a6295d4dc9e22643" providerId="LiveId" clId="{19698738-8B30-4641-92DF-503FDCF97601}" dt="2025-07-03T12:05:09.003" v="1029"/>
        <pc:sldMasterMkLst>
          <pc:docMk/>
          <pc:sldMasterMk cId="3096676251" sldId="2147483696"/>
        </pc:sldMasterMkLst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2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3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4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5" creationId="{00000000-0000-0000-0000-000000000000}"/>
          </ac:spMkLst>
        </pc:spChg>
        <pc:spChg chg="mod">
          <ac:chgData name="Fatima Pillosu" userId="a6295d4dc9e22643" providerId="LiveId" clId="{19698738-8B30-4641-92DF-503FDCF97601}" dt="2025-07-03T12:05:09.003" v="1029"/>
          <ac:spMkLst>
            <pc:docMk/>
            <pc:sldMasterMk cId="3096676251" sldId="2147483696"/>
            <ac:spMk id="6" creationId="{00000000-0000-0000-0000-000000000000}"/>
          </ac:spMkLst>
        </pc:sp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102716098" sldId="214748369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102716098" sldId="2147483697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2808513390" sldId="2147483699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2808513390" sldId="214748369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523375699" sldId="2147483700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523375699" sldId="2147483700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629736661" sldId="2147483701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4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5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629736661" sldId="2147483701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1471738283" sldId="2147483704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1471738283" sldId="2147483704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352270651" sldId="2147483705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3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352270651" sldId="2147483705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19698738-8B30-4641-92DF-503FDCF97601}" dt="2025-07-03T12:05:09.003" v="1029"/>
          <pc:sldLayoutMkLst>
            <pc:docMk/>
            <pc:sldMasterMk cId="3096676251" sldId="2147483696"/>
            <pc:sldLayoutMk cId="3400867718" sldId="2147483707"/>
          </pc:sldLayoutMkLst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2" creationId="{00000000-0000-0000-0000-000000000000}"/>
            </ac:spMkLst>
          </pc:spChg>
          <pc:spChg chg="mod">
            <ac:chgData name="Fatima Pillosu" userId="a6295d4dc9e22643" providerId="LiveId" clId="{19698738-8B30-4641-92DF-503FDCF97601}" dt="2025-07-03T12:05:09.003" v="1029"/>
            <ac:spMkLst>
              <pc:docMk/>
              <pc:sldMasterMk cId="3096676251" sldId="2147483696"/>
              <pc:sldLayoutMk cId="3400867718" sldId="2147483707"/>
              <ac:spMk id="3" creationId="{00000000-0000-0000-0000-000000000000}"/>
            </ac:spMkLst>
          </pc:spChg>
        </pc:sldLayoutChg>
      </pc:sldMasterChg>
    </pc:docChg>
  </pc:docChgLst>
  <pc:docChgLst>
    <pc:chgData name="Fatima Pillosu" userId="a6295d4dc9e22643" providerId="LiveId" clId="{2F1B825C-ADF6-458B-BD90-C6378241C558}"/>
    <pc:docChg chg="undo custSel addSld delSld modSld">
      <pc:chgData name="Fatima Pillosu" userId="a6295d4dc9e22643" providerId="LiveId" clId="{2F1B825C-ADF6-458B-BD90-C6378241C558}" dt="2025-07-03T15:52:23.907" v="714" actId="478"/>
      <pc:docMkLst>
        <pc:docMk/>
      </pc:docMkLst>
      <pc:sldChg chg="addSp delSp modSp mod">
        <pc:chgData name="Fatima Pillosu" userId="a6295d4dc9e22643" providerId="LiveId" clId="{2F1B825C-ADF6-458B-BD90-C6378241C558}" dt="2025-07-03T15:33:47.608" v="519" actId="20577"/>
        <pc:sldMkLst>
          <pc:docMk/>
          <pc:sldMk cId="1077421182" sldId="256"/>
        </pc:sldMkLst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3" creationId="{11D0BEA8-4C97-735F-B454-B20FE6FD6664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4" creationId="{204795FA-B9E8-F8C0-D0CC-0DA8FCD26B47}"/>
          </ac:spMkLst>
        </pc:spChg>
        <pc:spChg chg="add 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5" creationId="{C958D7B8-BC29-7508-F405-77D6128B8AFF}"/>
          </ac:spMkLst>
        </pc:spChg>
        <pc:spChg chg="add del mod">
          <ac:chgData name="Fatima Pillosu" userId="a6295d4dc9e22643" providerId="LiveId" clId="{2F1B825C-ADF6-458B-BD90-C6378241C558}" dt="2025-07-03T14:51:43.608" v="139" actId="478"/>
          <ac:spMkLst>
            <pc:docMk/>
            <pc:sldMk cId="1077421182" sldId="256"/>
            <ac:spMk id="6" creationId="{948D3763-2B2C-DD0A-1DB3-64B1C2C730E0}"/>
          </ac:spMkLst>
        </pc:spChg>
        <pc:spChg chg="add del mod">
          <ac:chgData name="Fatima Pillosu" userId="a6295d4dc9e22643" providerId="LiveId" clId="{2F1B825C-ADF6-458B-BD90-C6378241C558}" dt="2025-07-03T14:51:44.618" v="140" actId="478"/>
          <ac:spMkLst>
            <pc:docMk/>
            <pc:sldMk cId="1077421182" sldId="256"/>
            <ac:spMk id="7" creationId="{70FBC2B5-9F30-B260-E032-749DE1D037D5}"/>
          </ac:spMkLst>
        </pc:spChg>
        <pc:spChg chg="add del mod or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8" creationId="{AEF58A4C-D7E5-1DB7-8CBA-638A2D2BAD88}"/>
          </ac:spMkLst>
        </pc:spChg>
        <pc:spChg chg="add del mod">
          <ac:chgData name="Fatima Pillosu" userId="a6295d4dc9e22643" providerId="LiveId" clId="{2F1B825C-ADF6-458B-BD90-C6378241C558}" dt="2025-07-03T14:47:06.743" v="49" actId="478"/>
          <ac:spMkLst>
            <pc:docMk/>
            <pc:sldMk cId="1077421182" sldId="256"/>
            <ac:spMk id="9" creationId="{D733574F-9DFC-6A06-B519-500CF1899724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0" creationId="{2ADE5958-A3E8-1547-9275-3684A6486F6A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1" creationId="{66AC8F35-D6F5-AE14-248D-5724EA538396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2" creationId="{CB72CBA1-D973-0E64-2748-A8B31198E26E}"/>
          </ac:spMkLst>
        </pc:spChg>
        <pc:spChg chg="add del mod">
          <ac:chgData name="Fatima Pillosu" userId="a6295d4dc9e22643" providerId="LiveId" clId="{2F1B825C-ADF6-458B-BD90-C6378241C558}" dt="2025-07-03T14:47:03.176" v="48" actId="478"/>
          <ac:spMkLst>
            <pc:docMk/>
            <pc:sldMk cId="1077421182" sldId="256"/>
            <ac:spMk id="13" creationId="{E2CBE155-65AB-6E39-9DCD-24034115F9C5}"/>
          </ac:spMkLst>
        </pc:spChg>
        <pc:spChg chg="add del mod">
          <ac:chgData name="Fatima Pillosu" userId="a6295d4dc9e22643" providerId="LiveId" clId="{2F1B825C-ADF6-458B-BD90-C6378241C558}" dt="2025-07-03T14:52:23.058" v="147" actId="478"/>
          <ac:spMkLst>
            <pc:docMk/>
            <pc:sldMk cId="1077421182" sldId="256"/>
            <ac:spMk id="14" creationId="{3B30BF9A-1321-C03F-4A56-4FE8AEB30080}"/>
          </ac:spMkLst>
        </pc:spChg>
        <pc:spChg chg="add del">
          <ac:chgData name="Fatima Pillosu" userId="a6295d4dc9e22643" providerId="LiveId" clId="{2F1B825C-ADF6-458B-BD90-C6378241C558}" dt="2025-07-03T15:08:16.316" v="406" actId="478"/>
          <ac:spMkLst>
            <pc:docMk/>
            <pc:sldMk cId="1077421182" sldId="256"/>
            <ac:spMk id="23" creationId="{12CEE809-6FDB-1EB9-4D71-4E9589AFAB1D}"/>
          </ac:spMkLst>
        </pc:spChg>
        <pc:spChg chg="add mod">
          <ac:chgData name="Fatima Pillosu" userId="a6295d4dc9e22643" providerId="LiveId" clId="{2F1B825C-ADF6-458B-BD90-C6378241C558}" dt="2025-07-03T15:33:47.608" v="519" actId="20577"/>
          <ac:spMkLst>
            <pc:docMk/>
            <pc:sldMk cId="1077421182" sldId="256"/>
            <ac:spMk id="24" creationId="{7CA80247-944D-A79D-DD75-278A2FC157C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5" creationId="{11D0BEA8-4C97-735F-B454-B20FE6FD6664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26" creationId="{C958D7B8-BC29-7508-F405-77D6128B8AFF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1" creationId="{204795FA-B9E8-F8C0-D0CC-0DA8FCD26B47}"/>
          </ac:spMkLst>
        </pc:spChg>
        <pc:spChg chg="add mod">
          <ac:chgData name="Fatima Pillosu" userId="a6295d4dc9e22643" providerId="LiveId" clId="{2F1B825C-ADF6-458B-BD90-C6378241C558}" dt="2025-07-03T15:08:49.244" v="417" actId="1035"/>
          <ac:spMkLst>
            <pc:docMk/>
            <pc:sldMk cId="1077421182" sldId="256"/>
            <ac:spMk id="32" creationId="{AEF58A4C-D7E5-1DB7-8CBA-638A2D2BAD88}"/>
          </ac:spMkLst>
        </pc:spChg>
        <pc:spChg chg="del mod">
          <ac:chgData name="Fatima Pillosu" userId="a6295d4dc9e22643" providerId="LiveId" clId="{2F1B825C-ADF6-458B-BD90-C6378241C558}" dt="2025-07-03T15:08:17.381" v="407" actId="21"/>
          <ac:spMkLst>
            <pc:docMk/>
            <pc:sldMk cId="1077421182" sldId="256"/>
            <ac:spMk id="127" creationId="{7CA80247-944D-A79D-DD75-278A2FC157C4}"/>
          </ac:spMkLst>
        </pc:spChg>
        <pc:picChg chg="del">
          <ac:chgData name="Fatima Pillosu" userId="a6295d4dc9e22643" providerId="LiveId" clId="{2F1B825C-ADF6-458B-BD90-C6378241C558}" dt="2025-07-03T14:44:16.642" v="2" actId="478"/>
          <ac:picMkLst>
            <pc:docMk/>
            <pc:sldMk cId="1077421182" sldId="256"/>
            <ac:picMk id="2" creationId="{C2F32C17-1003-07B1-7C44-A1454C4CEFAC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6" creationId="{F7AD1909-E98D-CDEB-AE43-02F2B49403B0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18" creationId="{CB5D4612-C726-B730-FDD5-73CC7555783F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0" creationId="{1A26CCA2-39B6-0C83-F63D-DAF1B1F1BF22}"/>
          </ac:picMkLst>
        </pc:picChg>
        <pc:picChg chg="add del mod">
          <ac:chgData name="Fatima Pillosu" userId="a6295d4dc9e22643" providerId="LiveId" clId="{2F1B825C-ADF6-458B-BD90-C6378241C558}" dt="2025-07-03T15:08:17.381" v="407" actId="21"/>
          <ac:picMkLst>
            <pc:docMk/>
            <pc:sldMk cId="1077421182" sldId="256"/>
            <ac:picMk id="22" creationId="{F702E16D-2E2F-BD83-3E7E-3F35D456A651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7" creationId="{F7AD1909-E98D-CDEB-AE43-02F2B49403B0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8" creationId="{CB5D4612-C726-B730-FDD5-73CC7555783F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29" creationId="{1A26CCA2-39B6-0C83-F63D-DAF1B1F1BF22}"/>
          </ac:picMkLst>
        </pc:picChg>
        <pc:picChg chg="add mod">
          <ac:chgData name="Fatima Pillosu" userId="a6295d4dc9e22643" providerId="LiveId" clId="{2F1B825C-ADF6-458B-BD90-C6378241C558}" dt="2025-07-03T15:08:49.244" v="417" actId="1035"/>
          <ac:picMkLst>
            <pc:docMk/>
            <pc:sldMk cId="1077421182" sldId="256"/>
            <ac:picMk id="30" creationId="{F702E16D-2E2F-BD83-3E7E-3F35D456A651}"/>
          </ac:picMkLst>
        </pc:picChg>
      </pc:sldChg>
      <pc:sldChg chg="delSp add del mod">
        <pc:chgData name="Fatima Pillosu" userId="a6295d4dc9e22643" providerId="LiveId" clId="{2F1B825C-ADF6-458B-BD90-C6378241C558}" dt="2025-07-03T15:07:05.131" v="398" actId="47"/>
        <pc:sldMkLst>
          <pc:docMk/>
          <pc:sldMk cId="199926903" sldId="257"/>
        </pc:sldMkLst>
        <pc:picChg chg="del">
          <ac:chgData name="Fatima Pillosu" userId="a6295d4dc9e22643" providerId="LiveId" clId="{2F1B825C-ADF6-458B-BD90-C6378241C558}" dt="2025-07-03T14:46:43.501" v="45" actId="478"/>
          <ac:picMkLst>
            <pc:docMk/>
            <pc:sldMk cId="199926903" sldId="257"/>
            <ac:picMk id="16" creationId="{F7AD1909-E98D-CDEB-AE43-02F2B49403B0}"/>
          </ac:picMkLst>
        </pc:picChg>
      </pc:sldChg>
      <pc:sldChg chg="addSp delSp modSp add mod">
        <pc:chgData name="Fatima Pillosu" userId="a6295d4dc9e22643" providerId="LiveId" clId="{2F1B825C-ADF6-458B-BD90-C6378241C558}" dt="2025-07-03T15:12:07.238" v="483" actId="478"/>
        <pc:sldMkLst>
          <pc:docMk/>
          <pc:sldMk cId="1450572231" sldId="257"/>
        </pc:sldMkLst>
        <pc:spChg chg="mod">
          <ac:chgData name="Fatima Pillosu" userId="a6295d4dc9e22643" providerId="LiveId" clId="{2F1B825C-ADF6-458B-BD90-C6378241C558}" dt="2025-07-03T15:09:55.570" v="450" actId="20577"/>
          <ac:spMkLst>
            <pc:docMk/>
            <pc:sldMk cId="1450572231" sldId="257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3" creationId="{394246A0-2581-D285-909A-5E60EEC79579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5" creationId="{5DCEFAED-D27E-A745-A64D-D691AB01BB5F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7" creationId="{2BEEF104-85C2-89FD-6CE9-B758223B2D3D}"/>
          </ac:picMkLst>
        </pc:picChg>
        <pc:picChg chg="add mod ord">
          <ac:chgData name="Fatima Pillosu" userId="a6295d4dc9e22643" providerId="LiveId" clId="{2F1B825C-ADF6-458B-BD90-C6378241C558}" dt="2025-07-03T15:12:04.183" v="482" actId="167"/>
          <ac:picMkLst>
            <pc:docMk/>
            <pc:sldMk cId="1450572231" sldId="257"/>
            <ac:picMk id="9" creationId="{468EE523-E28E-4E88-0590-CD9A8CFF5A7A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12:07.238" v="483" actId="478"/>
          <ac:picMkLst>
            <pc:docMk/>
            <pc:sldMk cId="1450572231" sldId="257"/>
            <ac:picMk id="30" creationId="{F702E16D-2E2F-BD83-3E7E-3F35D456A651}"/>
          </ac:picMkLst>
        </pc:picChg>
      </pc:sldChg>
      <pc:sldChg chg="delSp del mod">
        <pc:chgData name="Fatima Pillosu" userId="a6295d4dc9e22643" providerId="LiveId" clId="{2F1B825C-ADF6-458B-BD90-C6378241C558}" dt="2025-07-03T14:44:07.600" v="1" actId="47"/>
        <pc:sldMkLst>
          <pc:docMk/>
          <pc:sldMk cId="3470295491" sldId="257"/>
        </pc:sldMkLst>
        <pc:picChg chg="del">
          <ac:chgData name="Fatima Pillosu" userId="a6295d4dc9e22643" providerId="LiveId" clId="{2F1B825C-ADF6-458B-BD90-C6378241C558}" dt="2025-07-03T14:44:05.606" v="0" actId="478"/>
          <ac:picMkLst>
            <pc:docMk/>
            <pc:sldMk cId="3470295491" sldId="257"/>
            <ac:picMk id="2" creationId="{C2F32C17-1003-07B1-7C44-A1454C4CEFAC}"/>
          </ac:picMkLst>
        </pc:picChg>
      </pc:sldChg>
      <pc:sldChg chg="add del">
        <pc:chgData name="Fatima Pillosu" userId="a6295d4dc9e22643" providerId="LiveId" clId="{2F1B825C-ADF6-458B-BD90-C6378241C558}" dt="2025-07-03T15:07:05.948" v="399" actId="47"/>
        <pc:sldMkLst>
          <pc:docMk/>
          <pc:sldMk cId="732331414" sldId="258"/>
        </pc:sldMkLst>
      </pc:sldChg>
      <pc:sldChg chg="addSp delSp modSp add mod">
        <pc:chgData name="Fatima Pillosu" userId="a6295d4dc9e22643" providerId="LiveId" clId="{2F1B825C-ADF6-458B-BD90-C6378241C558}" dt="2025-07-03T15:37:37.322" v="545" actId="478"/>
        <pc:sldMkLst>
          <pc:docMk/>
          <pc:sldMk cId="3812011166" sldId="258"/>
        </pc:sldMkLst>
        <pc:spChg chg="mod">
          <ac:chgData name="Fatima Pillosu" userId="a6295d4dc9e22643" providerId="LiveId" clId="{2F1B825C-ADF6-458B-BD90-C6378241C558}" dt="2025-07-03T15:33:34.035" v="513" actId="20577"/>
          <ac:spMkLst>
            <pc:docMk/>
            <pc:sldMk cId="3812011166" sldId="258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3" creationId="{B78FE783-F786-A3E1-A853-DEE8F298B095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5" creationId="{F1143837-C90E-EE65-C3AC-2938131BB09C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7" creationId="{DBE6C627-F28E-701B-3520-FF6E9AB611E3}"/>
          </ac:picMkLst>
        </pc:picChg>
        <pc:picChg chg="add mod ord">
          <ac:chgData name="Fatima Pillosu" userId="a6295d4dc9e22643" providerId="LiveId" clId="{2F1B825C-ADF6-458B-BD90-C6378241C558}" dt="2025-07-03T15:37:34.416" v="544" actId="167"/>
          <ac:picMkLst>
            <pc:docMk/>
            <pc:sldMk cId="3812011166" sldId="258"/>
            <ac:picMk id="9" creationId="{BC38BCD3-7D33-CC24-FE32-52C4DDF7425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37:37.322" v="545" actId="478"/>
          <ac:picMkLst>
            <pc:docMk/>
            <pc:sldMk cId="3812011166" sldId="258"/>
            <ac:picMk id="30" creationId="{F702E16D-2E2F-BD83-3E7E-3F35D456A651}"/>
          </ac:picMkLst>
        </pc:picChg>
      </pc:sldChg>
      <pc:sldChg chg="addSp delSp modSp add mod">
        <pc:chgData name="Fatima Pillosu" userId="a6295d4dc9e22643" providerId="LiveId" clId="{2F1B825C-ADF6-458B-BD90-C6378241C558}" dt="2025-07-03T15:40:30.062" v="590" actId="478"/>
        <pc:sldMkLst>
          <pc:docMk/>
          <pc:sldMk cId="912548186" sldId="259"/>
        </pc:sldMkLst>
        <pc:spChg chg="mod">
          <ac:chgData name="Fatima Pillosu" userId="a6295d4dc9e22643" providerId="LiveId" clId="{2F1B825C-ADF6-458B-BD90-C6378241C558}" dt="2025-07-03T15:38:06.321" v="561" actId="20577"/>
          <ac:spMkLst>
            <pc:docMk/>
            <pc:sldMk cId="912548186" sldId="259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3" creationId="{8ABC37FA-330B-F558-D3AF-9B3F796BFDBE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5" creationId="{86A61530-DFA4-4A8E-362A-A602EA3C0C3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7" creationId="{2DFAC2BE-249E-09AD-4DB6-EC4E95FD3E18}"/>
          </ac:picMkLst>
        </pc:picChg>
        <pc:picChg chg="add mod ord">
          <ac:chgData name="Fatima Pillosu" userId="a6295d4dc9e22643" providerId="LiveId" clId="{2F1B825C-ADF6-458B-BD90-C6378241C558}" dt="2025-07-03T15:40:26.258" v="586" actId="167"/>
          <ac:picMkLst>
            <pc:docMk/>
            <pc:sldMk cId="912548186" sldId="259"/>
            <ac:picMk id="9" creationId="{53886694-112B-AF2D-5039-59268D49DA25}"/>
          </ac:picMkLst>
        </pc:picChg>
        <pc:picChg chg="del mod">
          <ac:chgData name="Fatima Pillosu" userId="a6295d4dc9e22643" providerId="LiveId" clId="{2F1B825C-ADF6-458B-BD90-C6378241C558}" dt="2025-07-03T15:40:28.180" v="587" actId="478"/>
          <ac:picMkLst>
            <pc:docMk/>
            <pc:sldMk cId="912548186" sldId="259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0:28.895" v="588" actId="478"/>
          <ac:picMkLst>
            <pc:docMk/>
            <pc:sldMk cId="912548186" sldId="259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0:30.062" v="590" actId="478"/>
          <ac:picMkLst>
            <pc:docMk/>
            <pc:sldMk cId="912548186" sldId="259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0:29.348" v="589" actId="478"/>
          <ac:picMkLst>
            <pc:docMk/>
            <pc:sldMk cId="912548186" sldId="259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6.582" v="400" actId="47"/>
        <pc:sldMkLst>
          <pc:docMk/>
          <pc:sldMk cId="4216190811" sldId="259"/>
        </pc:sldMkLst>
      </pc:sldChg>
      <pc:sldChg chg="add del">
        <pc:chgData name="Fatima Pillosu" userId="a6295d4dc9e22643" providerId="LiveId" clId="{2F1B825C-ADF6-458B-BD90-C6378241C558}" dt="2025-07-03T15:07:07.381" v="401" actId="47"/>
        <pc:sldMkLst>
          <pc:docMk/>
          <pc:sldMk cId="2728973989" sldId="260"/>
        </pc:sldMkLst>
      </pc:sldChg>
      <pc:sldChg chg="addSp delSp modSp add mod">
        <pc:chgData name="Fatima Pillosu" userId="a6295d4dc9e22643" providerId="LiveId" clId="{2F1B825C-ADF6-458B-BD90-C6378241C558}" dt="2025-07-03T15:49:41.371" v="653" actId="478"/>
        <pc:sldMkLst>
          <pc:docMk/>
          <pc:sldMk cId="2854269503" sldId="260"/>
        </pc:sldMkLst>
        <pc:spChg chg="mod">
          <ac:chgData name="Fatima Pillosu" userId="a6295d4dc9e22643" providerId="LiveId" clId="{2F1B825C-ADF6-458B-BD90-C6378241C558}" dt="2025-07-03T15:41:01.948" v="621" actId="20577"/>
          <ac:spMkLst>
            <pc:docMk/>
            <pc:sldMk cId="2854269503" sldId="260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3" creationId="{1472FF27-32CA-BD58-C933-F3AA1F564D23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5" creationId="{7C1B48E7-ABFF-1499-93FB-AAA0B9C1ED94}"/>
          </ac:picMkLst>
        </pc:picChg>
        <pc:picChg chg="add del mod ord">
          <ac:chgData name="Fatima Pillosu" userId="a6295d4dc9e22643" providerId="LiveId" clId="{2F1B825C-ADF6-458B-BD90-C6378241C558}" dt="2025-07-03T15:49:41.371" v="653" actId="478"/>
          <ac:picMkLst>
            <pc:docMk/>
            <pc:sldMk cId="2854269503" sldId="260"/>
            <ac:picMk id="7" creationId="{A24DCD33-D58C-8889-C256-89CBD0BD7777}"/>
          </ac:picMkLst>
        </pc:picChg>
        <pc:picChg chg="add del mod">
          <ac:chgData name="Fatima Pillosu" userId="a6295d4dc9e22643" providerId="LiveId" clId="{2F1B825C-ADF6-458B-BD90-C6378241C558}" dt="2025-07-03T15:43:22.966" v="643" actId="478"/>
          <ac:picMkLst>
            <pc:docMk/>
            <pc:sldMk cId="2854269503" sldId="260"/>
            <ac:picMk id="9" creationId="{92BBD8AD-5071-19D3-7446-1D57FF8923F0}"/>
          </ac:picMkLst>
        </pc:picChg>
        <pc:picChg chg="add mod ord">
          <ac:chgData name="Fatima Pillosu" userId="a6295d4dc9e22643" providerId="LiveId" clId="{2F1B825C-ADF6-458B-BD90-C6378241C558}" dt="2025-07-03T15:43:59.074" v="650" actId="167"/>
          <ac:picMkLst>
            <pc:docMk/>
            <pc:sldMk cId="2854269503" sldId="260"/>
            <ac:picMk id="11" creationId="{0C70CB60-E3D7-1A3A-D236-CFBE022F93B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44:02.279" v="651" actId="478"/>
          <ac:picMkLst>
            <pc:docMk/>
            <pc:sldMk cId="2854269503" sldId="260"/>
            <ac:picMk id="30" creationId="{F702E16D-2E2F-BD83-3E7E-3F35D456A651}"/>
          </ac:picMkLst>
        </pc:picChg>
      </pc:sldChg>
      <pc:sldChg chg="add del replId">
        <pc:chgData name="Fatima Pillosu" userId="a6295d4dc9e22643" providerId="LiveId" clId="{2F1B825C-ADF6-458B-BD90-C6378241C558}" dt="2025-07-03T15:07:08.142" v="402" actId="47"/>
        <pc:sldMkLst>
          <pc:docMk/>
          <pc:sldMk cId="1266976354" sldId="261"/>
        </pc:sldMkLst>
      </pc:sldChg>
      <pc:sldChg chg="addSp delSp modSp add mod">
        <pc:chgData name="Fatima Pillosu" userId="a6295d4dc9e22643" providerId="LiveId" clId="{2F1B825C-ADF6-458B-BD90-C6378241C558}" dt="2025-07-03T15:52:23.907" v="714" actId="478"/>
        <pc:sldMkLst>
          <pc:docMk/>
          <pc:sldMk cId="2481128773" sldId="261"/>
        </pc:sldMkLst>
        <pc:spChg chg="mod">
          <ac:chgData name="Fatima Pillosu" userId="a6295d4dc9e22643" providerId="LiveId" clId="{2F1B825C-ADF6-458B-BD90-C6378241C558}" dt="2025-07-03T15:49:58.680" v="683" actId="20577"/>
          <ac:spMkLst>
            <pc:docMk/>
            <pc:sldMk cId="2481128773" sldId="261"/>
            <ac:spMk id="24" creationId="{7CA80247-944D-A79D-DD75-278A2FC157C4}"/>
          </ac:spMkLst>
        </pc:sp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3" creationId="{B96DA2C8-39B5-35E0-BBCF-9BBB9E91EB89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5" creationId="{E8FFDED5-B0C1-CFA6-083C-30B6ABC3E4BA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7" creationId="{0D99EDCA-3295-2ECD-753A-46B8E5A05A2C}"/>
          </ac:picMkLst>
        </pc:picChg>
        <pc:picChg chg="add mod ord">
          <ac:chgData name="Fatima Pillosu" userId="a6295d4dc9e22643" providerId="LiveId" clId="{2F1B825C-ADF6-458B-BD90-C6378241C558}" dt="2025-07-03T15:52:20.444" v="710" actId="167"/>
          <ac:picMkLst>
            <pc:docMk/>
            <pc:sldMk cId="2481128773" sldId="261"/>
            <ac:picMk id="9" creationId="{7E536ED5-2552-25CF-6304-1B689B555632}"/>
          </ac:picMkLst>
        </pc:picChg>
        <pc:picChg chg="del mod">
          <ac:chgData name="Fatima Pillosu" userId="a6295d4dc9e22643" providerId="LiveId" clId="{2F1B825C-ADF6-458B-BD90-C6378241C558}" dt="2025-07-03T15:52:22.489" v="711" actId="478"/>
          <ac:picMkLst>
            <pc:docMk/>
            <pc:sldMk cId="2481128773" sldId="261"/>
            <ac:picMk id="27" creationId="{F7AD1909-E98D-CDEB-AE43-02F2B49403B0}"/>
          </ac:picMkLst>
        </pc:picChg>
        <pc:picChg chg="del mod">
          <ac:chgData name="Fatima Pillosu" userId="a6295d4dc9e22643" providerId="LiveId" clId="{2F1B825C-ADF6-458B-BD90-C6378241C558}" dt="2025-07-03T15:52:23.015" v="712" actId="478"/>
          <ac:picMkLst>
            <pc:docMk/>
            <pc:sldMk cId="2481128773" sldId="261"/>
            <ac:picMk id="28" creationId="{CB5D4612-C726-B730-FDD5-73CC7555783F}"/>
          </ac:picMkLst>
        </pc:picChg>
        <pc:picChg chg="del mod">
          <ac:chgData name="Fatima Pillosu" userId="a6295d4dc9e22643" providerId="LiveId" clId="{2F1B825C-ADF6-458B-BD90-C6378241C558}" dt="2025-07-03T15:52:23.907" v="714" actId="478"/>
          <ac:picMkLst>
            <pc:docMk/>
            <pc:sldMk cId="2481128773" sldId="261"/>
            <ac:picMk id="29" creationId="{1A26CCA2-39B6-0C83-F63D-DAF1B1F1BF22}"/>
          </ac:picMkLst>
        </pc:picChg>
        <pc:picChg chg="del mod">
          <ac:chgData name="Fatima Pillosu" userId="a6295d4dc9e22643" providerId="LiveId" clId="{2F1B825C-ADF6-458B-BD90-C6378241C558}" dt="2025-07-03T15:52:23.447" v="713" actId="478"/>
          <ac:picMkLst>
            <pc:docMk/>
            <pc:sldMk cId="2481128773" sldId="261"/>
            <ac:picMk id="30" creationId="{F702E16D-2E2F-BD83-3E7E-3F35D456A651}"/>
          </ac:picMkLst>
        </pc:picChg>
      </pc:sldChg>
    </pc:docChg>
  </pc:docChgLst>
  <pc:docChgLst>
    <pc:chgData name="Fatima Pillosu" userId="a6295d4dc9e22643" providerId="LiveId" clId="{0AFF465E-DF38-4377-85FF-E57387D4ECC0}"/>
    <pc:docChg chg="delSld modSld">
      <pc:chgData name="Fatima Pillosu" userId="a6295d4dc9e22643" providerId="LiveId" clId="{0AFF465E-DF38-4377-85FF-E57387D4ECC0}" dt="2025-07-03T16:02:48.963" v="4" actId="1036"/>
      <pc:docMkLst>
        <pc:docMk/>
      </pc:docMkLst>
      <pc:sldChg chg="del">
        <pc:chgData name="Fatima Pillosu" userId="a6295d4dc9e22643" providerId="LiveId" clId="{0AFF465E-DF38-4377-85FF-E57387D4ECC0}" dt="2025-07-03T16:02:41.501" v="0" actId="47"/>
        <pc:sldMkLst>
          <pc:docMk/>
          <pc:sldMk cId="1077421182" sldId="256"/>
        </pc:sldMkLst>
      </pc:sldChg>
      <pc:sldChg chg="del">
        <pc:chgData name="Fatima Pillosu" userId="a6295d4dc9e22643" providerId="LiveId" clId="{0AFF465E-DF38-4377-85FF-E57387D4ECC0}" dt="2025-07-03T16:02:41.501" v="0" actId="47"/>
        <pc:sldMkLst>
          <pc:docMk/>
          <pc:sldMk cId="1450572231" sldId="257"/>
        </pc:sldMkLst>
      </pc:sldChg>
      <pc:sldChg chg="del">
        <pc:chgData name="Fatima Pillosu" userId="a6295d4dc9e22643" providerId="LiveId" clId="{0AFF465E-DF38-4377-85FF-E57387D4ECC0}" dt="2025-07-03T16:02:41.501" v="0" actId="47"/>
        <pc:sldMkLst>
          <pc:docMk/>
          <pc:sldMk cId="3812011166" sldId="258"/>
        </pc:sldMkLst>
      </pc:sldChg>
      <pc:sldChg chg="modSp mod">
        <pc:chgData name="Fatima Pillosu" userId="a6295d4dc9e22643" providerId="LiveId" clId="{0AFF465E-DF38-4377-85FF-E57387D4ECC0}" dt="2025-07-03T16:02:48.963" v="4" actId="1036"/>
        <pc:sldMkLst>
          <pc:docMk/>
          <pc:sldMk cId="912548186" sldId="259"/>
        </pc:sldMkLst>
        <pc:spChg chg="mod">
          <ac:chgData name="Fatima Pillosu" userId="a6295d4dc9e22643" providerId="LiveId" clId="{0AFF465E-DF38-4377-85FF-E57387D4ECC0}" dt="2025-07-03T16:02:48.963" v="4" actId="1036"/>
          <ac:spMkLst>
            <pc:docMk/>
            <pc:sldMk cId="912548186" sldId="259"/>
            <ac:spMk id="24" creationId="{7CA80247-944D-A79D-DD75-278A2FC157C4}"/>
          </ac:spMkLst>
        </pc:spChg>
      </pc:sldChg>
      <pc:sldChg chg="del">
        <pc:chgData name="Fatima Pillosu" userId="a6295d4dc9e22643" providerId="LiveId" clId="{0AFF465E-DF38-4377-85FF-E57387D4ECC0}" dt="2025-07-03T16:02:43.810" v="1" actId="47"/>
        <pc:sldMkLst>
          <pc:docMk/>
          <pc:sldMk cId="2854269503" sldId="260"/>
        </pc:sldMkLst>
      </pc:sldChg>
      <pc:sldChg chg="del">
        <pc:chgData name="Fatima Pillosu" userId="a6295d4dc9e22643" providerId="LiveId" clId="{0AFF465E-DF38-4377-85FF-E57387D4ECC0}" dt="2025-07-03T16:02:43.810" v="1" actId="47"/>
        <pc:sldMkLst>
          <pc:docMk/>
          <pc:sldMk cId="2481128773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03790"/>
            <a:ext cx="3671650" cy="128444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937763"/>
            <a:ext cx="3239691" cy="890739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501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6424"/>
            <a:ext cx="931411" cy="312655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6424"/>
            <a:ext cx="2740239" cy="312655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3829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3530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19776"/>
            <a:ext cx="3725645" cy="153466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68962"/>
            <a:ext cx="3725645" cy="807045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38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82118"/>
            <a:ext cx="1835825" cy="23408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796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6424"/>
            <a:ext cx="3725645" cy="71310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04403"/>
            <a:ext cx="1827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47638"/>
            <a:ext cx="1827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04403"/>
            <a:ext cx="1836388" cy="44323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47638"/>
            <a:ext cx="1836388" cy="19821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36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278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9031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31199"/>
            <a:ext cx="2186791" cy="2621830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67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5957"/>
            <a:ext cx="1393180" cy="860848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31199"/>
            <a:ext cx="2186791" cy="2621830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06805"/>
            <a:ext cx="1393180" cy="2050493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689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6424"/>
            <a:ext cx="3725645" cy="713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82118"/>
            <a:ext cx="3725645" cy="23408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03/07/2025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419482"/>
            <a:ext cx="1457861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419482"/>
            <a:ext cx="971907" cy="1964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81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8ABC37FA-330B-F558-D3AF-9B3F796B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477863"/>
            <a:ext cx="2025000" cy="1620000"/>
          </a:xfrm>
          <a:prstGeom prst="rect">
            <a:avLst/>
          </a:prstGeom>
        </p:spPr>
      </p:pic>
      <p:pic>
        <p:nvPicPr>
          <p:cNvPr id="5" name="Picture 4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86A61530-DFA4-4A8E-362A-A602EA3C0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477863"/>
            <a:ext cx="2025000" cy="1620000"/>
          </a:xfrm>
          <a:prstGeom prst="rect">
            <a:avLst/>
          </a:prstGeom>
        </p:spPr>
      </p:pic>
      <p:pic>
        <p:nvPicPr>
          <p:cNvPr id="7" name="Picture 6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2DFAC2BE-249E-09AD-4DB6-EC4E95FD3E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240" y="2047181"/>
            <a:ext cx="2025000" cy="1620000"/>
          </a:xfrm>
          <a:prstGeom prst="rect">
            <a:avLst/>
          </a:prstGeom>
        </p:spPr>
      </p:pic>
      <p:pic>
        <p:nvPicPr>
          <p:cNvPr id="9" name="Picture 8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53886694-112B-AF2D-5039-59268D49DA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035" y="2047181"/>
            <a:ext cx="2025000" cy="16200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7CA80247-944D-A79D-DD75-278A2FC157C4}"/>
              </a:ext>
            </a:extLst>
          </p:cNvPr>
          <p:cNvSpPr/>
          <p:nvPr/>
        </p:nvSpPr>
        <p:spPr>
          <a:xfrm>
            <a:off x="-79367" y="-63564"/>
            <a:ext cx="4816284" cy="42501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3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Optuna hyperparameter importance</a:t>
            </a:r>
          </a:p>
          <a:p>
            <a:r>
              <a:rPr lang="en-GB" sz="111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Gradient Boosting - XGBoost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D0BEA8-4C97-735F-B454-B20FE6FD6664}"/>
              </a:ext>
            </a:extLst>
          </p:cNvPr>
          <p:cNvSpPr/>
          <p:nvPr/>
        </p:nvSpPr>
        <p:spPr>
          <a:xfrm>
            <a:off x="-65904" y="560685"/>
            <a:ext cx="360000" cy="1285103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958D7B8-BC29-7508-F405-77D6128B8AFF}"/>
              </a:ext>
            </a:extLst>
          </p:cNvPr>
          <p:cNvSpPr/>
          <p:nvPr/>
        </p:nvSpPr>
        <p:spPr>
          <a:xfrm>
            <a:off x="-65904" y="2069288"/>
            <a:ext cx="360000" cy="134581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 </a:t>
            </a:r>
          </a:p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Imbalanced Data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04795FA-B9E8-F8C0-D0CC-0DA8FCD26B47}"/>
              </a:ext>
            </a:extLst>
          </p:cNvPr>
          <p:cNvSpPr/>
          <p:nvPr/>
        </p:nvSpPr>
        <p:spPr>
          <a:xfrm>
            <a:off x="840259" y="353649"/>
            <a:ext cx="1421770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EF58A4C-D7E5-1DB7-8CBA-638A2D2BAD88}"/>
              </a:ext>
            </a:extLst>
          </p:cNvPr>
          <p:cNvSpPr/>
          <p:nvPr/>
        </p:nvSpPr>
        <p:spPr>
          <a:xfrm>
            <a:off x="2832306" y="355747"/>
            <a:ext cx="1421771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548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2025-07-03T10:20:20Z</dcterms:created>
  <dcterms:modified xsi:type="dcterms:W3CDTF">2025-07-03T16:02:50Z</dcterms:modified>
</cp:coreProperties>
</file>