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0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5D264EB6-A383-496A-986B-4DB3AFBB90B8}"/>
    <pc:docChg chg="delSld modSld">
      <pc:chgData name="Fatima Pillosu" userId="a6295d4dc9e22643" providerId="LiveId" clId="{5D264EB6-A383-496A-986B-4DB3AFBB90B8}" dt="2025-07-03T16:03:34.942" v="4" actId="1036"/>
      <pc:docMkLst>
        <pc:docMk/>
      </pc:docMkLst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3812011166" sldId="258"/>
        </pc:sldMkLst>
      </pc:sldChg>
      <pc:sldChg chg="del">
        <pc:chgData name="Fatima Pillosu" userId="a6295d4dc9e22643" providerId="LiveId" clId="{5D264EB6-A383-496A-986B-4DB3AFBB90B8}" dt="2025-07-03T16:03:27.968" v="0" actId="47"/>
        <pc:sldMkLst>
          <pc:docMk/>
          <pc:sldMk cId="912548186" sldId="259"/>
        </pc:sldMkLst>
      </pc:sldChg>
      <pc:sldChg chg="modSp mod">
        <pc:chgData name="Fatima Pillosu" userId="a6295d4dc9e22643" providerId="LiveId" clId="{5D264EB6-A383-496A-986B-4DB3AFBB90B8}" dt="2025-07-03T16:03:34.942" v="4" actId="1036"/>
        <pc:sldMkLst>
          <pc:docMk/>
          <pc:sldMk cId="2854269503" sldId="260"/>
        </pc:sldMkLst>
        <pc:spChg chg="mod">
          <ac:chgData name="Fatima Pillosu" userId="a6295d4dc9e22643" providerId="LiveId" clId="{5D264EB6-A383-496A-986B-4DB3AFBB90B8}" dt="2025-07-03T16:03:34.942" v="4" actId="1036"/>
          <ac:spMkLst>
            <pc:docMk/>
            <pc:sldMk cId="2854269503" sldId="260"/>
            <ac:spMk id="24" creationId="{7CA80247-944D-A79D-DD75-278A2FC157C4}"/>
          </ac:spMkLst>
        </pc:spChg>
      </pc:sldChg>
      <pc:sldChg chg="del">
        <pc:chgData name="Fatima Pillosu" userId="a6295d4dc9e22643" providerId="LiveId" clId="{5D264EB6-A383-496A-986B-4DB3AFBB90B8}" dt="2025-07-03T16:03:29.670" v="1" actId="47"/>
        <pc:sldMkLst>
          <pc:docMk/>
          <pc:sldMk cId="2481128773" sldId="261"/>
        </pc:sldMkLst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text&#10;&#10;AI-generated content may be incorrect.">
            <a:extLst>
              <a:ext uri="{FF2B5EF4-FFF2-40B4-BE49-F238E27FC236}">
                <a16:creationId xmlns:a16="http://schemas.microsoft.com/office/drawing/2014/main" id="{1472FF27-32CA-BD58-C933-F3AA1F564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5" name="Picture 4" descr="A graph of numbers and text&#10;&#10;AI-generated content may be incorrect.">
            <a:extLst>
              <a:ext uri="{FF2B5EF4-FFF2-40B4-BE49-F238E27FC236}">
                <a16:creationId xmlns:a16="http://schemas.microsoft.com/office/drawing/2014/main" id="{7C1B48E7-ABFF-1499-93FB-AAA0B9C1E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7" name="Picture 6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A24DCD33-D58C-8889-C256-89CBD0BD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11" name="Picture 10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0C70CB60-E3D7-1A3A-D236-CFBE022F9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Random Forest - LightGBM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2025-07-03T16:03:36Z</dcterms:modified>
</cp:coreProperties>
</file>