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98738-8B30-4641-92DF-503FDCF97601}" v="52" dt="2025-07-03T12:06:33.727"/>
    <p1510:client id="{2F1B825C-ADF6-458B-BD90-C6378241C558}" v="29" dt="2025-07-03T15:51:47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0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22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20D667C-ADD6-43D6-9D4D-BFAA0BFE2292}"/>
    <pc:docChg chg="delSld">
      <pc:chgData name="Fatima Pillosu" userId="a6295d4dc9e22643" providerId="LiveId" clId="{920D667C-ADD6-43D6-9D4D-BFAA0BFE2292}" dt="2025-07-03T16:04:10.207" v="0" actId="47"/>
      <pc:docMkLst>
        <pc:docMk/>
      </pc:docMkLst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1077421182" sldId="256"/>
        </pc:sldMkLst>
      </pc:sldChg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1450572231" sldId="257"/>
        </pc:sldMkLst>
      </pc:sldChg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3812011166" sldId="258"/>
        </pc:sldMkLst>
      </pc:sldChg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912548186" sldId="259"/>
        </pc:sldMkLst>
      </pc:sldChg>
      <pc:sldChg chg="del">
        <pc:chgData name="Fatima Pillosu" userId="a6295d4dc9e22643" providerId="LiveId" clId="{920D667C-ADD6-43D6-9D4D-BFAA0BFE2292}" dt="2025-07-03T16:04:10.207" v="0" actId="47"/>
        <pc:sldMkLst>
          <pc:docMk/>
          <pc:sldMk cId="2854269503" sldId="260"/>
        </pc:sldMkLst>
      </pc:sldChg>
    </pc:docChg>
  </pc:docChgLst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B96DA2C8-39B5-35E0-BBCF-9BBB9E91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477863"/>
            <a:ext cx="2025000" cy="1620000"/>
          </a:xfrm>
          <a:prstGeom prst="rect">
            <a:avLst/>
          </a:prstGeom>
        </p:spPr>
      </p:pic>
      <p:pic>
        <p:nvPicPr>
          <p:cNvPr id="5" name="Picture 4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E8FFDED5-B0C1-CFA6-083C-30B6ABC3E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477863"/>
            <a:ext cx="2025000" cy="1620000"/>
          </a:xfrm>
          <a:prstGeom prst="rect">
            <a:avLst/>
          </a:prstGeom>
        </p:spPr>
      </p:pic>
      <p:pic>
        <p:nvPicPr>
          <p:cNvPr id="7" name="Picture 6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0D99EDCA-3295-2ECD-753A-46B8E5A05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047181"/>
            <a:ext cx="2025000" cy="1620000"/>
          </a:xfrm>
          <a:prstGeom prst="rect">
            <a:avLst/>
          </a:prstGeom>
        </p:spPr>
      </p:pic>
      <p:pic>
        <p:nvPicPr>
          <p:cNvPr id="9" name="Picture 8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7E536ED5-2552-25CF-6304-1B689B555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2047181"/>
            <a:ext cx="2025000" cy="162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9367" y="-78003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 hyperparameter importance</a:t>
            </a:r>
          </a:p>
          <a:p>
            <a:r>
              <a:rPr lang="en-GB" sz="111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Random Forest - XGBoost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0BEA8-4C97-735F-B454-B20FE6FD6664}"/>
              </a:ext>
            </a:extLst>
          </p:cNvPr>
          <p:cNvSpPr/>
          <p:nvPr/>
        </p:nvSpPr>
        <p:spPr>
          <a:xfrm>
            <a:off x="-65904" y="560685"/>
            <a:ext cx="360000" cy="12851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8D7B8-BC29-7508-F405-77D6128B8AFF}"/>
              </a:ext>
            </a:extLst>
          </p:cNvPr>
          <p:cNvSpPr/>
          <p:nvPr/>
        </p:nvSpPr>
        <p:spPr>
          <a:xfrm>
            <a:off x="-65904" y="2069288"/>
            <a:ext cx="360000" cy="13458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795FA-B9E8-F8C0-D0CC-0DA8FCD26B47}"/>
              </a:ext>
            </a:extLst>
          </p:cNvPr>
          <p:cNvSpPr/>
          <p:nvPr/>
        </p:nvSpPr>
        <p:spPr>
          <a:xfrm>
            <a:off x="840259" y="353649"/>
            <a:ext cx="142177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F58A4C-D7E5-1DB7-8CBA-638A2D2BAD88}"/>
              </a:ext>
            </a:extLst>
          </p:cNvPr>
          <p:cNvSpPr/>
          <p:nvPr/>
        </p:nvSpPr>
        <p:spPr>
          <a:xfrm>
            <a:off x="2832306" y="355747"/>
            <a:ext cx="1421771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2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2025-07-03T16:04:10Z</dcterms:modified>
</cp:coreProperties>
</file>