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4140200" cy="29162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2222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1D7A64D-15B7-4FCE-91E9-6F95F059BEA6}" v="34" dt="2025-07-10T13:50:27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43" d="100"/>
          <a:sy n="143" d="100"/>
        </p:scale>
        <p:origin x="12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tima Pillosu" userId="a6295d4dc9e22643" providerId="LiveId" clId="{C1D7A64D-15B7-4FCE-91E9-6F95F059BEA6}"/>
    <pc:docChg chg="undo custSel modSld">
      <pc:chgData name="Fatima Pillosu" userId="a6295d4dc9e22643" providerId="LiveId" clId="{C1D7A64D-15B7-4FCE-91E9-6F95F059BEA6}" dt="2025-07-10T14:19:44.613" v="2810" actId="554"/>
      <pc:docMkLst>
        <pc:docMk/>
      </pc:docMkLst>
      <pc:sldChg chg="addSp delSp modSp mod">
        <pc:chgData name="Fatima Pillosu" userId="a6295d4dc9e22643" providerId="LiveId" clId="{C1D7A64D-15B7-4FCE-91E9-6F95F059BEA6}" dt="2025-07-10T14:19:44.613" v="2810" actId="554"/>
        <pc:sldMkLst>
          <pc:docMk/>
          <pc:sldMk cId="3625231182" sldId="256"/>
        </pc:sldMkLst>
        <pc:spChg chg="add mod">
          <ac:chgData name="Fatima Pillosu" userId="a6295d4dc9e22643" providerId="LiveId" clId="{C1D7A64D-15B7-4FCE-91E9-6F95F059BEA6}" dt="2025-07-10T14:19:37.802" v="2809" actId="1036"/>
          <ac:spMkLst>
            <pc:docMk/>
            <pc:sldMk cId="3625231182" sldId="256"/>
            <ac:spMk id="2" creationId="{2E80BDC4-448A-F867-2CE0-2FF19E022ABF}"/>
          </ac:spMkLst>
        </pc:spChg>
        <pc:spChg chg="add del">
          <ac:chgData name="Fatima Pillosu" userId="a6295d4dc9e22643" providerId="LiveId" clId="{C1D7A64D-15B7-4FCE-91E9-6F95F059BEA6}" dt="2025-07-09T12:48:33.465" v="2096" actId="478"/>
          <ac:spMkLst>
            <pc:docMk/>
            <pc:sldMk cId="3625231182" sldId="256"/>
            <ac:spMk id="2" creationId="{4D0BF665-16F7-BBB3-D3F3-27106A650BC6}"/>
          </ac:spMkLst>
        </pc:spChg>
        <pc:spChg chg="del mod">
          <ac:chgData name="Fatima Pillosu" userId="a6295d4dc9e22643" providerId="LiveId" clId="{C1D7A64D-15B7-4FCE-91E9-6F95F059BEA6}" dt="2025-06-29T22:10:20.305" v="427" actId="478"/>
          <ac:spMkLst>
            <pc:docMk/>
            <pc:sldMk cId="3625231182" sldId="256"/>
            <ac:spMk id="4" creationId="{E04EE31A-4B91-9169-F400-BEDD4EA217A5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8" creationId="{D263CB68-6070-0BB4-645F-52A1DF1CCB45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9" creationId="{49E7EF79-54F5-6957-912D-F5211AE7C345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10" creationId="{F2DC4528-4346-4046-4366-D22CF29233CB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11" creationId="{65821429-491A-9695-79A1-DDBAF1D91760}"/>
          </ac:spMkLst>
        </pc:spChg>
        <pc:spChg chg="del mod">
          <ac:chgData name="Fatima Pillosu" userId="a6295d4dc9e22643" providerId="LiveId" clId="{C1D7A64D-15B7-4FCE-91E9-6F95F059BEA6}" dt="2025-06-29T22:09:08.254" v="364" actId="478"/>
          <ac:spMkLst>
            <pc:docMk/>
            <pc:sldMk cId="3625231182" sldId="256"/>
            <ac:spMk id="14" creationId="{2F2D05E8-4713-1153-B926-48BFD60244F4}"/>
          </ac:spMkLst>
        </pc:spChg>
        <pc:spChg chg="del mod or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15" creationId="{D263CB68-6070-0BB4-645F-52A1DF1CCB45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15" creationId="{FCCCE2D9-7F44-7612-D249-E404F415A435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16" creationId="{49E7EF79-54F5-6957-912D-F5211AE7C345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16" creationId="{A4D6D809-F63A-0BB5-A944-F32D1EB0F1C2}"/>
          </ac:spMkLst>
        </pc:spChg>
        <pc:spChg chg="add mod">
          <ac:chgData name="Fatima Pillosu" userId="a6295d4dc9e22643" providerId="LiveId" clId="{C1D7A64D-15B7-4FCE-91E9-6F95F059BEA6}" dt="2025-07-10T13:53:12.605" v="2378" actId="1037"/>
          <ac:spMkLst>
            <pc:docMk/>
            <pc:sldMk cId="3625231182" sldId="256"/>
            <ac:spMk id="17" creationId="{336F1B2A-522C-7B79-D3EB-34DC5339E4E0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17" creationId="{F2DC4528-4346-4046-4366-D22CF29233CB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18" creationId="{65821429-491A-9695-79A1-DDBAF1D91760}"/>
          </ac:spMkLst>
        </pc:spChg>
        <pc:spChg chg="add mod">
          <ac:chgData name="Fatima Pillosu" userId="a6295d4dc9e22643" providerId="LiveId" clId="{C1D7A64D-15B7-4FCE-91E9-6F95F059BEA6}" dt="2025-07-10T14:14:06.287" v="2672" actId="20577"/>
          <ac:spMkLst>
            <pc:docMk/>
            <pc:sldMk cId="3625231182" sldId="256"/>
            <ac:spMk id="18" creationId="{A3E2E621-7AB8-A040-2A57-53B40E818136}"/>
          </ac:spMkLst>
        </pc:spChg>
        <pc:spChg chg="add mod">
          <ac:chgData name="Fatima Pillosu" userId="a6295d4dc9e22643" providerId="LiveId" clId="{C1D7A64D-15B7-4FCE-91E9-6F95F059BEA6}" dt="2025-07-10T14:17:39.704" v="2803" actId="14100"/>
          <ac:spMkLst>
            <pc:docMk/>
            <pc:sldMk cId="3625231182" sldId="256"/>
            <ac:spMk id="19" creationId="{CD4285D8-26EE-30B9-3358-672E37B89C30}"/>
          </ac:spMkLst>
        </pc:spChg>
        <pc:spChg chg="add mod">
          <ac:chgData name="Fatima Pillosu" userId="a6295d4dc9e22643" providerId="LiveId" clId="{C1D7A64D-15B7-4FCE-91E9-6F95F059BEA6}" dt="2025-07-10T14:16:59.302" v="2802" actId="1036"/>
          <ac:spMkLst>
            <pc:docMk/>
            <pc:sldMk cId="3625231182" sldId="256"/>
            <ac:spMk id="20" creationId="{C6E591DB-9A84-55EC-D1CB-CA85BE21C00A}"/>
          </ac:spMkLst>
        </pc:spChg>
        <pc:spChg chg="add mod">
          <ac:chgData name="Fatima Pillosu" userId="a6295d4dc9e22643" providerId="LiveId" clId="{C1D7A64D-15B7-4FCE-91E9-6F95F059BEA6}" dt="2025-07-10T14:16:59.302" v="2802" actId="1036"/>
          <ac:spMkLst>
            <pc:docMk/>
            <pc:sldMk cId="3625231182" sldId="256"/>
            <ac:spMk id="21" creationId="{8D1946FF-AFE3-1103-CD5E-82A774BB18CF}"/>
          </ac:spMkLst>
        </pc:spChg>
        <pc:spChg chg="del">
          <ac:chgData name="Fatima Pillosu" userId="a6295d4dc9e22643" providerId="LiveId" clId="{C1D7A64D-15B7-4FCE-91E9-6F95F059BEA6}" dt="2025-06-29T22:08:25.640" v="275" actId="478"/>
          <ac:spMkLst>
            <pc:docMk/>
            <pc:sldMk cId="3625231182" sldId="256"/>
            <ac:spMk id="22" creationId="{42812344-6852-1F9F-A492-AEB4CD688F2F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23" creationId="{FCCCE2D9-7F44-7612-D249-E404F415A435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24" creationId="{A4D6D809-F63A-0BB5-A944-F32D1EB0F1C2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25" creationId="{336F1B2A-522C-7B79-D3EB-34DC5339E4E0}"/>
          </ac:spMkLst>
        </pc:spChg>
        <pc:spChg chg="add del mod">
          <ac:chgData name="Fatima Pillosu" userId="a6295d4dc9e22643" providerId="LiveId" clId="{C1D7A64D-15B7-4FCE-91E9-6F95F059BEA6}" dt="2025-07-10T13:49:43.723" v="2242" actId="478"/>
          <ac:spMkLst>
            <pc:docMk/>
            <pc:sldMk cId="3625231182" sldId="256"/>
            <ac:spMk id="26" creationId="{151BDCEA-207C-CE0D-3A4F-4A049384B2D2}"/>
          </ac:spMkLst>
        </pc:spChg>
        <pc:spChg chg="del mod">
          <ac:chgData name="Fatima Pillosu" userId="a6295d4dc9e22643" providerId="LiveId" clId="{C1D7A64D-15B7-4FCE-91E9-6F95F059BEA6}" dt="2025-06-29T22:10:55.894" v="429" actId="478"/>
          <ac:spMkLst>
            <pc:docMk/>
            <pc:sldMk cId="3625231182" sldId="256"/>
            <ac:spMk id="26" creationId="{CEAD783E-22AA-24CE-4F50-8F1EB94C5FEC}"/>
          </ac:spMkLst>
        </pc:spChg>
        <pc:spChg chg="del mod">
          <ac:chgData name="Fatima Pillosu" userId="a6295d4dc9e22643" providerId="LiveId" clId="{C1D7A64D-15B7-4FCE-91E9-6F95F059BEA6}" dt="2025-06-29T22:40:46.857" v="965" actId="478"/>
          <ac:spMkLst>
            <pc:docMk/>
            <pc:sldMk cId="3625231182" sldId="256"/>
            <ac:spMk id="27" creationId="{54E20E32-D41C-783A-92BA-2993DE9F2D9B}"/>
          </ac:spMkLst>
        </pc:spChg>
        <pc:spChg chg="add del mod">
          <ac:chgData name="Fatima Pillosu" userId="a6295d4dc9e22643" providerId="LiveId" clId="{C1D7A64D-15B7-4FCE-91E9-6F95F059BEA6}" dt="2025-07-10T13:49:42.130" v="2241" actId="478"/>
          <ac:spMkLst>
            <pc:docMk/>
            <pc:sldMk cId="3625231182" sldId="256"/>
            <ac:spMk id="27" creationId="{DC152927-0AC6-09A7-D861-071860AB0F82}"/>
          </ac:spMkLst>
        </pc:spChg>
        <pc:spChg chg="add del mod">
          <ac:chgData name="Fatima Pillosu" userId="a6295d4dc9e22643" providerId="LiveId" clId="{C1D7A64D-15B7-4FCE-91E9-6F95F059BEA6}" dt="2025-07-10T13:50:29.952" v="2271" actId="478"/>
          <ac:spMkLst>
            <pc:docMk/>
            <pc:sldMk cId="3625231182" sldId="256"/>
            <ac:spMk id="28" creationId="{0D399520-912A-FB7B-7316-433D9E562933}"/>
          </ac:spMkLst>
        </pc:spChg>
        <pc:spChg chg="del mod">
          <ac:chgData name="Fatima Pillosu" userId="a6295d4dc9e22643" providerId="LiveId" clId="{C1D7A64D-15B7-4FCE-91E9-6F95F059BEA6}" dt="2025-06-29T22:24:10.060" v="757" actId="478"/>
          <ac:spMkLst>
            <pc:docMk/>
            <pc:sldMk cId="3625231182" sldId="256"/>
            <ac:spMk id="28" creationId="{8DA2561F-0467-FF76-CD45-646BA340117A}"/>
          </ac:spMkLst>
        </pc:spChg>
        <pc:spChg chg="add del mod">
          <ac:chgData name="Fatima Pillosu" userId="a6295d4dc9e22643" providerId="LiveId" clId="{C1D7A64D-15B7-4FCE-91E9-6F95F059BEA6}" dt="2025-07-10T13:50:29.952" v="2271" actId="478"/>
          <ac:spMkLst>
            <pc:docMk/>
            <pc:sldMk cId="3625231182" sldId="256"/>
            <ac:spMk id="29" creationId="{33073E03-F303-77A5-81F7-498EB8604D87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29" creationId="{A3E2E621-7AB8-A040-2A57-53B40E818136}"/>
          </ac:spMkLst>
        </pc:spChg>
        <pc:spChg chg="add mod">
          <ac:chgData name="Fatima Pillosu" userId="a6295d4dc9e22643" providerId="LiveId" clId="{C1D7A64D-15B7-4FCE-91E9-6F95F059BEA6}" dt="2025-07-10T13:45:49.772" v="2171"/>
          <ac:spMkLst>
            <pc:docMk/>
            <pc:sldMk cId="3625231182" sldId="256"/>
            <ac:spMk id="30" creationId="{9FAD5A44-739C-D7FE-D73B-8D3EB63F8DC0}"/>
          </ac:spMkLst>
        </pc:spChg>
        <pc:spChg chg="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30" creationId="{CD4285D8-26EE-30B9-3358-672E37B89C30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31" creationId="{C6E591DB-9A84-55EC-D1CB-CA85BE21C00A}"/>
          </ac:spMkLst>
        </pc:spChg>
        <pc:spChg chg="add mod">
          <ac:chgData name="Fatima Pillosu" userId="a6295d4dc9e22643" providerId="LiveId" clId="{C1D7A64D-15B7-4FCE-91E9-6F95F059BEA6}" dt="2025-07-10T14:19:37.802" v="2809" actId="1036"/>
          <ac:spMkLst>
            <pc:docMk/>
            <pc:sldMk cId="3625231182" sldId="256"/>
            <ac:spMk id="32" creationId="{3FD943B1-6BB5-2F8A-2C27-6CBECED16F74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32" creationId="{8D1946FF-AFE3-1103-CD5E-82A774BB18CF}"/>
          </ac:spMkLst>
        </pc:spChg>
        <pc:spChg chg="add del mod">
          <ac:chgData name="Fatima Pillosu" userId="a6295d4dc9e22643" providerId="LiveId" clId="{C1D7A64D-15B7-4FCE-91E9-6F95F059BEA6}" dt="2025-06-29T22:16:01.434" v="534" actId="478"/>
          <ac:spMkLst>
            <pc:docMk/>
            <pc:sldMk cId="3625231182" sldId="256"/>
            <ac:spMk id="33" creationId="{5DBEF880-152E-4877-0127-81806F95BD35}"/>
          </ac:spMkLst>
        </pc:spChg>
        <pc:spChg chg="add mod">
          <ac:chgData name="Fatima Pillosu" userId="a6295d4dc9e22643" providerId="LiveId" clId="{C1D7A64D-15B7-4FCE-91E9-6F95F059BEA6}" dt="2025-07-10T14:19:37.802" v="2809" actId="1036"/>
          <ac:spMkLst>
            <pc:docMk/>
            <pc:sldMk cId="3625231182" sldId="256"/>
            <ac:spMk id="33" creationId="{87289969-BCC2-529D-8721-8D2679FD6FE0}"/>
          </ac:spMkLst>
        </pc:spChg>
        <pc:spChg chg="add del mod">
          <ac:chgData name="Fatima Pillosu" userId="a6295d4dc9e22643" providerId="LiveId" clId="{C1D7A64D-15B7-4FCE-91E9-6F95F059BEA6}" dt="2025-06-29T22:16:03.941" v="535" actId="478"/>
          <ac:spMkLst>
            <pc:docMk/>
            <pc:sldMk cId="3625231182" sldId="256"/>
            <ac:spMk id="34" creationId="{2853C14E-EEE4-84B6-6CA7-D886153DD02D}"/>
          </ac:spMkLst>
        </pc:spChg>
        <pc:spChg chg="add mod">
          <ac:chgData name="Fatima Pillosu" userId="a6295d4dc9e22643" providerId="LiveId" clId="{C1D7A64D-15B7-4FCE-91E9-6F95F059BEA6}" dt="2025-07-10T14:16:35.579" v="2789" actId="555"/>
          <ac:spMkLst>
            <pc:docMk/>
            <pc:sldMk cId="3625231182" sldId="256"/>
            <ac:spMk id="34" creationId="{39109DB5-478B-DF93-BCD9-9C00D3305A60}"/>
          </ac:spMkLst>
        </pc:spChg>
        <pc:spChg chg="add mod">
          <ac:chgData name="Fatima Pillosu" userId="a6295d4dc9e22643" providerId="LiveId" clId="{C1D7A64D-15B7-4FCE-91E9-6F95F059BEA6}" dt="2025-07-10T14:16:35.579" v="2789" actId="555"/>
          <ac:spMkLst>
            <pc:docMk/>
            <pc:sldMk cId="3625231182" sldId="256"/>
            <ac:spMk id="35" creationId="{0C16509C-6817-1340-CB24-8C505B180F4D}"/>
          </ac:spMkLst>
        </pc:spChg>
        <pc:spChg chg="add del mod">
          <ac:chgData name="Fatima Pillosu" userId="a6295d4dc9e22643" providerId="LiveId" clId="{C1D7A64D-15B7-4FCE-91E9-6F95F059BEA6}" dt="2025-06-29T22:15:33.102" v="531" actId="478"/>
          <ac:spMkLst>
            <pc:docMk/>
            <pc:sldMk cId="3625231182" sldId="256"/>
            <ac:spMk id="35" creationId="{267C66CE-278C-0AF6-B116-3DFED6840CEA}"/>
          </ac:spMkLst>
        </pc:spChg>
        <pc:spChg chg="add mod">
          <ac:chgData name="Fatima Pillosu" userId="a6295d4dc9e22643" providerId="LiveId" clId="{C1D7A64D-15B7-4FCE-91E9-6F95F059BEA6}" dt="2025-07-10T14:16:35.579" v="2789" actId="555"/>
          <ac:spMkLst>
            <pc:docMk/>
            <pc:sldMk cId="3625231182" sldId="256"/>
            <ac:spMk id="36" creationId="{6AA39C67-285B-2705-9A9B-CE9A67567D95}"/>
          </ac:spMkLst>
        </pc:spChg>
        <pc:spChg chg="add mod">
          <ac:chgData name="Fatima Pillosu" userId="a6295d4dc9e22643" providerId="LiveId" clId="{C1D7A64D-15B7-4FCE-91E9-6F95F059BEA6}" dt="2025-07-10T14:16:35.579" v="2789" actId="555"/>
          <ac:spMkLst>
            <pc:docMk/>
            <pc:sldMk cId="3625231182" sldId="256"/>
            <ac:spMk id="37" creationId="{305BCB07-94A7-5D7E-EBA5-EE3EF87D4F29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0" creationId="{B25CCA34-BFB5-F772-0063-FAB8D7BBF736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1" creationId="{29C4E2A0-43E1-087D-8A9D-0E6A45035E7A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2" creationId="{151BDCEA-207C-CE0D-3A4F-4A049384B2D2}"/>
          </ac:spMkLst>
        </pc:spChg>
        <pc:spChg chg="add del mod">
          <ac:chgData name="Fatima Pillosu" userId="a6295d4dc9e22643" providerId="LiveId" clId="{C1D7A64D-15B7-4FCE-91E9-6F95F059BEA6}" dt="2025-06-29T22:53:20.311" v="1329" actId="478"/>
          <ac:spMkLst>
            <pc:docMk/>
            <pc:sldMk cId="3625231182" sldId="256"/>
            <ac:spMk id="53" creationId="{8D697BFF-0805-3618-DB1B-ADAF43D07871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4" creationId="{DC152927-0AC6-09A7-D861-071860AB0F82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5" creationId="{BF50A39A-E6EE-6AA9-14A0-307113E840A7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6" creationId="{5952E807-CEB2-8EE7-CC88-867E9EF38F28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7" creationId="{0D399520-912A-FB7B-7316-433D9E562933}"/>
          </ac:spMkLst>
        </pc:spChg>
        <pc:spChg chg="add del mod">
          <ac:chgData name="Fatima Pillosu" userId="a6295d4dc9e22643" providerId="LiveId" clId="{C1D7A64D-15B7-4FCE-91E9-6F95F059BEA6}" dt="2025-06-29T23:03:08.104" v="1885" actId="21"/>
          <ac:spMkLst>
            <pc:docMk/>
            <pc:sldMk cId="3625231182" sldId="256"/>
            <ac:spMk id="58" creationId="{33073E03-F303-77A5-81F7-498EB8604D87}"/>
          </ac:spMkLst>
        </pc:spChg>
        <pc:spChg chg="add del">
          <ac:chgData name="Fatima Pillosu" userId="a6295d4dc9e22643" providerId="LiveId" clId="{C1D7A64D-15B7-4FCE-91E9-6F95F059BEA6}" dt="2025-06-29T23:03:06.549" v="1884" actId="478"/>
          <ac:spMkLst>
            <pc:docMk/>
            <pc:sldMk cId="3625231182" sldId="256"/>
            <ac:spMk id="59" creationId="{744B9F38-6F05-2E16-1E9F-1DA26D6EC1D1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69" creationId="{D263CB68-6070-0BB4-645F-52A1DF1CCB45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0" creationId="{49E7EF79-54F5-6957-912D-F5211AE7C345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1" creationId="{F2DC4528-4346-4046-4366-D22CF29233CB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2" creationId="{65821429-491A-9695-79A1-DDBAF1D91760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6" creationId="{FCCCE2D9-7F44-7612-D249-E404F415A435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7" creationId="{A4D6D809-F63A-0BB5-A944-F32D1EB0F1C2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8" creationId="{336F1B2A-522C-7B79-D3EB-34DC5339E4E0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79" creationId="{A3E2E621-7AB8-A040-2A57-53B40E818136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80" creationId="{CD4285D8-26EE-30B9-3358-672E37B89C30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81" creationId="{C6E591DB-9A84-55EC-D1CB-CA85BE21C00A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82" creationId="{8D1946FF-AFE3-1103-CD5E-82A774BB18CF}"/>
          </ac:spMkLst>
        </pc:spChg>
        <pc:spChg chg="add del mod">
          <ac:chgData name="Fatima Pillosu" userId="a6295d4dc9e22643" providerId="LiveId" clId="{C1D7A64D-15B7-4FCE-91E9-6F95F059BEA6}" dt="2025-07-09T12:46:39.493" v="1890" actId="478"/>
          <ac:spMkLst>
            <pc:docMk/>
            <pc:sldMk cId="3625231182" sldId="256"/>
            <ac:spMk id="87" creationId="{B25CCA34-BFB5-F772-0063-FAB8D7BBF736}"/>
          </ac:spMkLst>
        </pc:spChg>
        <pc:spChg chg="add del mod">
          <ac:chgData name="Fatima Pillosu" userId="a6295d4dc9e22643" providerId="LiveId" clId="{C1D7A64D-15B7-4FCE-91E9-6F95F059BEA6}" dt="2025-07-09T12:46:39.493" v="1890" actId="478"/>
          <ac:spMkLst>
            <pc:docMk/>
            <pc:sldMk cId="3625231182" sldId="256"/>
            <ac:spMk id="88" creationId="{29C4E2A0-43E1-087D-8A9D-0E6A45035E7A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89" creationId="{151BDCEA-207C-CE0D-3A4F-4A049384B2D2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90" creationId="{DC152927-0AC6-09A7-D861-071860AB0F82}"/>
          </ac:spMkLst>
        </pc:spChg>
        <pc:spChg chg="add del mod">
          <ac:chgData name="Fatima Pillosu" userId="a6295d4dc9e22643" providerId="LiveId" clId="{C1D7A64D-15B7-4FCE-91E9-6F95F059BEA6}" dt="2025-07-09T12:46:37.359" v="1889" actId="478"/>
          <ac:spMkLst>
            <pc:docMk/>
            <pc:sldMk cId="3625231182" sldId="256"/>
            <ac:spMk id="91" creationId="{BF50A39A-E6EE-6AA9-14A0-307113E840A7}"/>
          </ac:spMkLst>
        </pc:spChg>
        <pc:spChg chg="add del mod">
          <ac:chgData name="Fatima Pillosu" userId="a6295d4dc9e22643" providerId="LiveId" clId="{C1D7A64D-15B7-4FCE-91E9-6F95F059BEA6}" dt="2025-07-09T12:46:37.359" v="1889" actId="478"/>
          <ac:spMkLst>
            <pc:docMk/>
            <pc:sldMk cId="3625231182" sldId="256"/>
            <ac:spMk id="92" creationId="{5952E807-CEB2-8EE7-CC88-867E9EF38F28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93" creationId="{0D399520-912A-FB7B-7316-433D9E562933}"/>
          </ac:spMkLst>
        </pc:spChg>
        <pc:spChg chg="add del mod">
          <ac:chgData name="Fatima Pillosu" userId="a6295d4dc9e22643" providerId="LiveId" clId="{C1D7A64D-15B7-4FCE-91E9-6F95F059BEA6}" dt="2025-07-09T12:48:35.001" v="2097" actId="21"/>
          <ac:spMkLst>
            <pc:docMk/>
            <pc:sldMk cId="3625231182" sldId="256"/>
            <ac:spMk id="94" creationId="{33073E03-F303-77A5-81F7-498EB8604D87}"/>
          </ac:spMkLst>
        </pc:spChg>
        <pc:picChg chg="add mod">
          <ac:chgData name="Fatima Pillosu" userId="a6295d4dc9e22643" providerId="LiveId" clId="{C1D7A64D-15B7-4FCE-91E9-6F95F059BEA6}" dt="2025-07-10T14:16:48.575" v="2792" actId="1035"/>
          <ac:picMkLst>
            <pc:docMk/>
            <pc:sldMk cId="3625231182" sldId="256"/>
            <ac:picMk id="3" creationId="{90A4BF2E-8644-4CE4-DC7C-15BF4AF14321}"/>
          </ac:picMkLst>
        </pc:picChg>
        <pc:picChg chg="add mod">
          <ac:chgData name="Fatima Pillosu" userId="a6295d4dc9e22643" providerId="LiveId" clId="{C1D7A64D-15B7-4FCE-91E9-6F95F059BEA6}" dt="2025-07-10T14:16:48.575" v="2792" actId="1035"/>
          <ac:picMkLst>
            <pc:docMk/>
            <pc:sldMk cId="3625231182" sldId="256"/>
            <ac:picMk id="4" creationId="{41DFD3BD-157B-E27A-6ABB-07005E9F401C}"/>
          </ac:picMkLst>
        </pc:picChg>
        <pc:picChg chg="add mod">
          <ac:chgData name="Fatima Pillosu" userId="a6295d4dc9e22643" providerId="LiveId" clId="{C1D7A64D-15B7-4FCE-91E9-6F95F059BEA6}" dt="2025-07-10T14:16:48.575" v="2792" actId="1035"/>
          <ac:picMkLst>
            <pc:docMk/>
            <pc:sldMk cId="3625231182" sldId="256"/>
            <ac:picMk id="5" creationId="{4B8E4DFF-DFCA-245A-E8A1-6DF8299D0DBD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5" creationId="{90A4BF2E-8644-4CE4-DC7C-15BF4AF14321}"/>
          </ac:picMkLst>
        </pc:picChg>
        <pc:picChg chg="add mod">
          <ac:chgData name="Fatima Pillosu" userId="a6295d4dc9e22643" providerId="LiveId" clId="{C1D7A64D-15B7-4FCE-91E9-6F95F059BEA6}" dt="2025-07-10T14:16:48.575" v="2792" actId="1035"/>
          <ac:picMkLst>
            <pc:docMk/>
            <pc:sldMk cId="3625231182" sldId="256"/>
            <ac:picMk id="6" creationId="{772D0341-E5F7-2687-75CD-9E4921C16E7D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6" creationId="{DC7AD9A6-D303-C5E8-1F66-7B1C068297BC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7" creationId="{1FB8DFBF-6153-EC85-40FD-067F60B7B5A1}"/>
          </ac:picMkLst>
        </pc:picChg>
        <pc:picChg chg="add mod">
          <ac:chgData name="Fatima Pillosu" userId="a6295d4dc9e22643" providerId="LiveId" clId="{C1D7A64D-15B7-4FCE-91E9-6F95F059BEA6}" dt="2025-07-10T13:53:12.605" v="2378" actId="1037"/>
          <ac:picMkLst>
            <pc:docMk/>
            <pc:sldMk cId="3625231182" sldId="256"/>
            <ac:picMk id="7" creationId="{BD9E0C66-19FB-2C77-C5A4-61A6DCAD8A49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8" creationId="{41DFD3BD-157B-E27A-6ABB-07005E9F401C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9" creationId="{0E8EE9BD-0766-80FC-EA19-267A359FC5B1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10" creationId="{E681C30E-1CA1-E743-12C6-848A12B20F27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11" creationId="{4B8E4DFF-DFCA-245A-E8A1-6DF8299D0DBD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12" creationId="{772D0341-E5F7-2687-75CD-9E4921C16E7D}"/>
          </ac:picMkLst>
        </pc:picChg>
        <pc:picChg chg="add del mod ord">
          <ac:chgData name="Fatima Pillosu" userId="a6295d4dc9e22643" providerId="LiveId" clId="{C1D7A64D-15B7-4FCE-91E9-6F95F059BEA6}" dt="2025-07-10T14:19:44.613" v="2810" actId="554"/>
          <ac:picMkLst>
            <pc:docMk/>
            <pc:sldMk cId="3625231182" sldId="256"/>
            <ac:picMk id="12" creationId="{EB691A0B-FD3C-F64F-4893-DF1AE6C90CCA}"/>
          </ac:picMkLst>
        </pc:picChg>
        <pc:picChg chg="add mod">
          <ac:chgData name="Fatima Pillosu" userId="a6295d4dc9e22643" providerId="LiveId" clId="{C1D7A64D-15B7-4FCE-91E9-6F95F059BEA6}" dt="2025-07-10T14:19:44.613" v="2810" actId="554"/>
          <ac:picMkLst>
            <pc:docMk/>
            <pc:sldMk cId="3625231182" sldId="256"/>
            <ac:picMk id="13" creationId="{46B84CE7-5B19-C530-DAD8-C842A0D3E521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13" creationId="{BD9E0C66-19FB-2C77-C5A4-61A6DCAD8A49}"/>
          </ac:picMkLst>
        </pc:picChg>
        <pc:picChg chg="add del mod ord">
          <ac:chgData name="Fatima Pillosu" userId="a6295d4dc9e22643" providerId="LiveId" clId="{C1D7A64D-15B7-4FCE-91E9-6F95F059BEA6}" dt="2025-07-10T13:46:59.610" v="2185" actId="478"/>
          <ac:picMkLst>
            <pc:docMk/>
            <pc:sldMk cId="3625231182" sldId="256"/>
            <ac:picMk id="14" creationId="{DDA6905E-87E1-D835-2A09-349AD4DCAFAF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19" creationId="{EB691A0B-FD3C-F64F-4893-DF1AE6C90CCA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20" creationId="{46B84CE7-5B19-C530-DAD8-C842A0D3E521}"/>
          </ac:picMkLst>
        </pc:picChg>
        <pc:picChg chg="del mod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21" creationId="{DDA6905E-87E1-D835-2A09-349AD4DCAFAF}"/>
          </ac:picMkLst>
        </pc:picChg>
        <pc:picChg chg="add mod">
          <ac:chgData name="Fatima Pillosu" userId="a6295d4dc9e22643" providerId="LiveId" clId="{C1D7A64D-15B7-4FCE-91E9-6F95F059BEA6}" dt="2025-07-10T13:53:12.605" v="2378" actId="1037"/>
          <ac:picMkLst>
            <pc:docMk/>
            <pc:sldMk cId="3625231182" sldId="256"/>
            <ac:picMk id="25" creationId="{0214E89D-0E4B-1C85-2C15-57E6763586F2}"/>
          </ac:picMkLst>
        </pc:picChg>
        <pc:picChg chg="add mod ord">
          <ac:chgData name="Fatima Pillosu" userId="a6295d4dc9e22643" providerId="LiveId" clId="{C1D7A64D-15B7-4FCE-91E9-6F95F059BEA6}" dt="2025-07-10T14:19:44.613" v="2810" actId="554"/>
          <ac:picMkLst>
            <pc:docMk/>
            <pc:sldMk cId="3625231182" sldId="256"/>
            <ac:picMk id="31" creationId="{9D520869-5E00-1D5A-F25F-D2C3C7DFB800}"/>
          </ac:picMkLst>
        </pc:picChg>
        <pc:picChg chg="add del mod">
          <ac:chgData name="Fatima Pillosu" userId="a6295d4dc9e22643" providerId="LiveId" clId="{C1D7A64D-15B7-4FCE-91E9-6F95F059BEA6}" dt="2025-06-29T22:26:26.028" v="830" actId="478"/>
          <ac:picMkLst>
            <pc:docMk/>
            <pc:sldMk cId="3625231182" sldId="256"/>
            <ac:picMk id="44" creationId="{A79D0136-416F-D8C0-FB50-267F53A37453}"/>
          </ac:picMkLst>
        </pc:picChg>
        <pc:picChg chg="add del mod">
          <ac:chgData name="Fatima Pillosu" userId="a6295d4dc9e22643" providerId="LiveId" clId="{C1D7A64D-15B7-4FCE-91E9-6F95F059BEA6}" dt="2025-06-29T22:28:40.542" v="841" actId="478"/>
          <ac:picMkLst>
            <pc:docMk/>
            <pc:sldMk cId="3625231182" sldId="256"/>
            <ac:picMk id="45" creationId="{D4B8077C-7D26-7E89-383F-73C4781163B1}"/>
          </ac:picMkLst>
        </pc:picChg>
        <pc:picChg chg="add del mod">
          <ac:chgData name="Fatima Pillosu" userId="a6295d4dc9e22643" providerId="LiveId" clId="{C1D7A64D-15B7-4FCE-91E9-6F95F059BEA6}" dt="2025-06-29T22:35:41.713" v="843" actId="478"/>
          <ac:picMkLst>
            <pc:docMk/>
            <pc:sldMk cId="3625231182" sldId="256"/>
            <ac:picMk id="47" creationId="{0F7CA396-8736-CF43-A685-360166EEB10E}"/>
          </ac:picMkLst>
        </pc:picChg>
        <pc:picChg chg="add del mod modCrop">
          <ac:chgData name="Fatima Pillosu" userId="a6295d4dc9e22643" providerId="LiveId" clId="{C1D7A64D-15B7-4FCE-91E9-6F95F059BEA6}" dt="2025-06-29T23:03:08.104" v="1885" actId="21"/>
          <ac:picMkLst>
            <pc:docMk/>
            <pc:sldMk cId="3625231182" sldId="256"/>
            <ac:picMk id="49" creationId="{0214E89D-0E4B-1C85-2C15-57E6763586F2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60" creationId="{90A4BF2E-8644-4CE4-DC7C-15BF4AF14321}"/>
          </ac:picMkLst>
        </pc:picChg>
        <pc:picChg chg="add del mod">
          <ac:chgData name="Fatima Pillosu" userId="a6295d4dc9e22643" providerId="LiveId" clId="{C1D7A64D-15B7-4FCE-91E9-6F95F059BEA6}" dt="2025-07-09T12:46:39.493" v="1890" actId="478"/>
          <ac:picMkLst>
            <pc:docMk/>
            <pc:sldMk cId="3625231182" sldId="256"/>
            <ac:picMk id="61" creationId="{DC7AD9A6-D303-C5E8-1F66-7B1C068297BC}"/>
          </ac:picMkLst>
        </pc:picChg>
        <pc:picChg chg="add del mod">
          <ac:chgData name="Fatima Pillosu" userId="a6295d4dc9e22643" providerId="LiveId" clId="{C1D7A64D-15B7-4FCE-91E9-6F95F059BEA6}" dt="2025-07-09T12:46:39.493" v="1890" actId="478"/>
          <ac:picMkLst>
            <pc:docMk/>
            <pc:sldMk cId="3625231182" sldId="256"/>
            <ac:picMk id="62" creationId="{1FB8DFBF-6153-EC85-40FD-067F60B7B5A1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63" creationId="{41DFD3BD-157B-E27A-6ABB-07005E9F401C}"/>
          </ac:picMkLst>
        </pc:picChg>
        <pc:picChg chg="add del mod">
          <ac:chgData name="Fatima Pillosu" userId="a6295d4dc9e22643" providerId="LiveId" clId="{C1D7A64D-15B7-4FCE-91E9-6F95F059BEA6}" dt="2025-07-09T12:46:37.359" v="1889" actId="478"/>
          <ac:picMkLst>
            <pc:docMk/>
            <pc:sldMk cId="3625231182" sldId="256"/>
            <ac:picMk id="64" creationId="{0E8EE9BD-0766-80FC-EA19-267A359FC5B1}"/>
          </ac:picMkLst>
        </pc:picChg>
        <pc:picChg chg="add del mod">
          <ac:chgData name="Fatima Pillosu" userId="a6295d4dc9e22643" providerId="LiveId" clId="{C1D7A64D-15B7-4FCE-91E9-6F95F059BEA6}" dt="2025-07-09T12:46:37.359" v="1889" actId="478"/>
          <ac:picMkLst>
            <pc:docMk/>
            <pc:sldMk cId="3625231182" sldId="256"/>
            <ac:picMk id="65" creationId="{E681C30E-1CA1-E743-12C6-848A12B20F27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66" creationId="{4B8E4DFF-DFCA-245A-E8A1-6DF8299D0DBD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67" creationId="{772D0341-E5F7-2687-75CD-9E4921C16E7D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68" creationId="{BD9E0C66-19FB-2C77-C5A4-61A6DCAD8A49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73" creationId="{EB691A0B-FD3C-F64F-4893-DF1AE6C90CCA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74" creationId="{46B84CE7-5B19-C530-DAD8-C842A0D3E521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75" creationId="{DDA6905E-87E1-D835-2A09-349AD4DCAFAF}"/>
          </ac:picMkLst>
        </pc:picChg>
        <pc:picChg chg="add del mod">
          <ac:chgData name="Fatima Pillosu" userId="a6295d4dc9e22643" providerId="LiveId" clId="{C1D7A64D-15B7-4FCE-91E9-6F95F059BEA6}" dt="2025-07-09T12:48:35.001" v="2097" actId="21"/>
          <ac:picMkLst>
            <pc:docMk/>
            <pc:sldMk cId="3625231182" sldId="256"/>
            <ac:picMk id="86" creationId="{0214E89D-0E4B-1C85-2C15-57E6763586F2}"/>
          </ac:picMkLst>
        </pc:picChg>
        <pc:cxnChg chg="add mod">
          <ac:chgData name="Fatima Pillosu" userId="a6295d4dc9e22643" providerId="LiveId" clId="{C1D7A64D-15B7-4FCE-91E9-6F95F059BEA6}" dt="2025-07-10T13:53:12.605" v="2378" actId="1037"/>
          <ac:cxnSpMkLst>
            <pc:docMk/>
            <pc:sldMk cId="3625231182" sldId="256"/>
            <ac:cxnSpMk id="22" creationId="{FBA798FD-722F-8374-9D1E-0A705D72B06B}"/>
          </ac:cxnSpMkLst>
        </pc:cxnChg>
        <pc:cxnChg chg="add mod">
          <ac:chgData name="Fatima Pillosu" userId="a6295d4dc9e22643" providerId="LiveId" clId="{C1D7A64D-15B7-4FCE-91E9-6F95F059BEA6}" dt="2025-07-10T13:53:12.605" v="2378" actId="1037"/>
          <ac:cxnSpMkLst>
            <pc:docMk/>
            <pc:sldMk cId="3625231182" sldId="256"/>
            <ac:cxnSpMk id="23" creationId="{47D27A78-60CD-0D6E-2AD5-D6B4159D41E8}"/>
          </ac:cxnSpMkLst>
        </pc:cxnChg>
        <pc:cxnChg chg="add mod">
          <ac:chgData name="Fatima Pillosu" userId="a6295d4dc9e22643" providerId="LiveId" clId="{C1D7A64D-15B7-4FCE-91E9-6F95F059BEA6}" dt="2025-07-10T13:53:12.605" v="2378" actId="1037"/>
          <ac:cxnSpMkLst>
            <pc:docMk/>
            <pc:sldMk cId="3625231182" sldId="256"/>
            <ac:cxnSpMk id="24" creationId="{181C78C6-3A56-E166-ACC7-87B32FAB6D8E}"/>
          </ac:cxnSpMkLst>
        </pc:cxnChg>
        <pc:cxnChg chg="add del mod">
          <ac:chgData name="Fatima Pillosu" userId="a6295d4dc9e22643" providerId="LiveId" clId="{C1D7A64D-15B7-4FCE-91E9-6F95F059BEA6}" dt="2025-06-29T23:03:08.104" v="1885" actId="21"/>
          <ac:cxnSpMkLst>
            <pc:docMk/>
            <pc:sldMk cId="3625231182" sldId="256"/>
            <ac:cxnSpMk id="37" creationId="{FBA798FD-722F-8374-9D1E-0A705D72B06B}"/>
          </ac:cxnSpMkLst>
        </pc:cxnChg>
        <pc:cxnChg chg="add del mod">
          <ac:chgData name="Fatima Pillosu" userId="a6295d4dc9e22643" providerId="LiveId" clId="{C1D7A64D-15B7-4FCE-91E9-6F95F059BEA6}" dt="2025-06-29T23:03:08.104" v="1885" actId="21"/>
          <ac:cxnSpMkLst>
            <pc:docMk/>
            <pc:sldMk cId="3625231182" sldId="256"/>
            <ac:cxnSpMk id="39" creationId="{47D27A78-60CD-0D6E-2AD5-D6B4159D41E8}"/>
          </ac:cxnSpMkLst>
        </pc:cxnChg>
        <pc:cxnChg chg="add del mod">
          <ac:chgData name="Fatima Pillosu" userId="a6295d4dc9e22643" providerId="LiveId" clId="{C1D7A64D-15B7-4FCE-91E9-6F95F059BEA6}" dt="2025-06-29T23:03:08.104" v="1885" actId="21"/>
          <ac:cxnSpMkLst>
            <pc:docMk/>
            <pc:sldMk cId="3625231182" sldId="256"/>
            <ac:cxnSpMk id="43" creationId="{181C78C6-3A56-E166-ACC7-87B32FAB6D8E}"/>
          </ac:cxnSpMkLst>
        </pc:cxnChg>
        <pc:cxnChg chg="add del mod">
          <ac:chgData name="Fatima Pillosu" userId="a6295d4dc9e22643" providerId="LiveId" clId="{C1D7A64D-15B7-4FCE-91E9-6F95F059BEA6}" dt="2025-07-09T12:48:35.001" v="2097" actId="21"/>
          <ac:cxnSpMkLst>
            <pc:docMk/>
            <pc:sldMk cId="3625231182" sldId="256"/>
            <ac:cxnSpMk id="83" creationId="{FBA798FD-722F-8374-9D1E-0A705D72B06B}"/>
          </ac:cxnSpMkLst>
        </pc:cxnChg>
        <pc:cxnChg chg="add del mod">
          <ac:chgData name="Fatima Pillosu" userId="a6295d4dc9e22643" providerId="LiveId" clId="{C1D7A64D-15B7-4FCE-91E9-6F95F059BEA6}" dt="2025-07-09T12:48:35.001" v="2097" actId="21"/>
          <ac:cxnSpMkLst>
            <pc:docMk/>
            <pc:sldMk cId="3625231182" sldId="256"/>
            <ac:cxnSpMk id="84" creationId="{47D27A78-60CD-0D6E-2AD5-D6B4159D41E8}"/>
          </ac:cxnSpMkLst>
        </pc:cxnChg>
        <pc:cxnChg chg="add del mod">
          <ac:chgData name="Fatima Pillosu" userId="a6295d4dc9e22643" providerId="LiveId" clId="{C1D7A64D-15B7-4FCE-91E9-6F95F059BEA6}" dt="2025-07-09T12:48:35.001" v="2097" actId="21"/>
          <ac:cxnSpMkLst>
            <pc:docMk/>
            <pc:sldMk cId="3625231182" sldId="256"/>
            <ac:cxnSpMk id="85" creationId="{181C78C6-3A56-E166-ACC7-87B32FAB6D8E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0515" y="477264"/>
            <a:ext cx="3519170" cy="1015283"/>
          </a:xfrm>
        </p:spPr>
        <p:txBody>
          <a:bodyPr anchor="b"/>
          <a:lstStyle>
            <a:lvl1pPr algn="ctr"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17525" y="1531700"/>
            <a:ext cx="3105150" cy="704082"/>
          </a:xfrm>
        </p:spPr>
        <p:txBody>
          <a:bodyPr/>
          <a:lstStyle>
            <a:lvl1pPr marL="0" indent="0" algn="ctr">
              <a:buNone/>
              <a:defRPr sz="1020"/>
            </a:lvl1pPr>
            <a:lvl2pPr marL="194401" indent="0" algn="ctr">
              <a:buNone/>
              <a:defRPr sz="850"/>
            </a:lvl2pPr>
            <a:lvl3pPr marL="388803" indent="0" algn="ctr">
              <a:buNone/>
              <a:defRPr sz="765"/>
            </a:lvl3pPr>
            <a:lvl4pPr marL="583204" indent="0" algn="ctr">
              <a:buNone/>
              <a:defRPr sz="680"/>
            </a:lvl4pPr>
            <a:lvl5pPr marL="777606" indent="0" algn="ctr">
              <a:buNone/>
              <a:defRPr sz="680"/>
            </a:lvl5pPr>
            <a:lvl6pPr marL="972007" indent="0" algn="ctr">
              <a:buNone/>
              <a:defRPr sz="680"/>
            </a:lvl6pPr>
            <a:lvl7pPr marL="1166409" indent="0" algn="ctr">
              <a:buNone/>
              <a:defRPr sz="680"/>
            </a:lvl7pPr>
            <a:lvl8pPr marL="1360810" indent="0" algn="ctr">
              <a:buNone/>
              <a:defRPr sz="680"/>
            </a:lvl8pPr>
            <a:lvl9pPr marL="1555212" indent="0" algn="ctr">
              <a:buNone/>
              <a:defRPr sz="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129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9858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962831" y="155263"/>
            <a:ext cx="892731" cy="24713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639" y="155263"/>
            <a:ext cx="2626439" cy="24713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922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910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2482" y="727035"/>
            <a:ext cx="3570923" cy="1213074"/>
          </a:xfrm>
        </p:spPr>
        <p:txBody>
          <a:bodyPr anchor="b"/>
          <a:lstStyle>
            <a:lvl1pPr>
              <a:defRPr sz="255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2482" y="1951585"/>
            <a:ext cx="3570923" cy="637927"/>
          </a:xfrm>
        </p:spPr>
        <p:txBody>
          <a:bodyPr/>
          <a:lstStyle>
            <a:lvl1pPr marL="0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1pPr>
            <a:lvl2pPr marL="194401" indent="0">
              <a:buNone/>
              <a:defRPr sz="850">
                <a:solidFill>
                  <a:schemeClr val="tx1">
                    <a:tint val="82000"/>
                  </a:schemeClr>
                </a:solidFill>
              </a:defRPr>
            </a:lvl2pPr>
            <a:lvl3pPr marL="388803" indent="0">
              <a:buNone/>
              <a:defRPr sz="765">
                <a:solidFill>
                  <a:schemeClr val="tx1">
                    <a:tint val="82000"/>
                  </a:schemeClr>
                </a:solidFill>
              </a:defRPr>
            </a:lvl3pPr>
            <a:lvl4pPr marL="583204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4pPr>
            <a:lvl5pPr marL="777606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5pPr>
            <a:lvl6pPr marL="972007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6pPr>
            <a:lvl7pPr marL="1166409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7pPr>
            <a:lvl8pPr marL="1360810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8pPr>
            <a:lvl9pPr marL="155521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730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84639" y="776313"/>
            <a:ext cx="1759585" cy="1850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95976" y="776313"/>
            <a:ext cx="1759585" cy="185032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0800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55263"/>
            <a:ext cx="3570923" cy="56367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5179" y="714884"/>
            <a:ext cx="1751498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85179" y="1065237"/>
            <a:ext cx="1751498" cy="156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095977" y="714884"/>
            <a:ext cx="1760124" cy="350353"/>
          </a:xfrm>
        </p:spPr>
        <p:txBody>
          <a:bodyPr anchor="b"/>
          <a:lstStyle>
            <a:lvl1pPr marL="0" indent="0">
              <a:buNone/>
              <a:defRPr sz="1020" b="1"/>
            </a:lvl1pPr>
            <a:lvl2pPr marL="194401" indent="0">
              <a:buNone/>
              <a:defRPr sz="850" b="1"/>
            </a:lvl2pPr>
            <a:lvl3pPr marL="388803" indent="0">
              <a:buNone/>
              <a:defRPr sz="765" b="1"/>
            </a:lvl3pPr>
            <a:lvl4pPr marL="583204" indent="0">
              <a:buNone/>
              <a:defRPr sz="680" b="1"/>
            </a:lvl4pPr>
            <a:lvl5pPr marL="777606" indent="0">
              <a:buNone/>
              <a:defRPr sz="680" b="1"/>
            </a:lvl5pPr>
            <a:lvl6pPr marL="972007" indent="0">
              <a:buNone/>
              <a:defRPr sz="680" b="1"/>
            </a:lvl6pPr>
            <a:lvl7pPr marL="1166409" indent="0">
              <a:buNone/>
              <a:defRPr sz="680" b="1"/>
            </a:lvl7pPr>
            <a:lvl8pPr marL="1360810" indent="0">
              <a:buNone/>
              <a:defRPr sz="680" b="1"/>
            </a:lvl8pPr>
            <a:lvl9pPr marL="1555212" indent="0">
              <a:buNone/>
              <a:defRPr sz="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95977" y="1065237"/>
            <a:ext cx="1760124" cy="15668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84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0090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697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4416"/>
            <a:ext cx="1335322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60124" y="419885"/>
            <a:ext cx="2095976" cy="2072419"/>
          </a:xfrm>
        </p:spPr>
        <p:txBody>
          <a:bodyPr/>
          <a:lstStyle>
            <a:lvl1pPr>
              <a:defRPr sz="1361"/>
            </a:lvl1pPr>
            <a:lvl2pPr>
              <a:defRPr sz="1191"/>
            </a:lvl2pPr>
            <a:lvl3pPr>
              <a:defRPr sz="1020"/>
            </a:lvl3pPr>
            <a:lvl4pPr>
              <a:defRPr sz="850"/>
            </a:lvl4pPr>
            <a:lvl5pPr>
              <a:defRPr sz="850"/>
            </a:lvl5pPr>
            <a:lvl6pPr>
              <a:defRPr sz="850"/>
            </a:lvl6pPr>
            <a:lvl7pPr>
              <a:defRPr sz="850"/>
            </a:lvl7pPr>
            <a:lvl8pPr>
              <a:defRPr sz="850"/>
            </a:lvl8pPr>
            <a:lvl9pPr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74872"/>
            <a:ext cx="1335322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1422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178" y="194416"/>
            <a:ext cx="1335322" cy="680456"/>
          </a:xfrm>
        </p:spPr>
        <p:txBody>
          <a:bodyPr anchor="b"/>
          <a:lstStyle>
            <a:lvl1pPr>
              <a:defRPr sz="136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60124" y="419885"/>
            <a:ext cx="2095976" cy="2072419"/>
          </a:xfrm>
        </p:spPr>
        <p:txBody>
          <a:bodyPr anchor="t"/>
          <a:lstStyle>
            <a:lvl1pPr marL="0" indent="0">
              <a:buNone/>
              <a:defRPr sz="1361"/>
            </a:lvl1pPr>
            <a:lvl2pPr marL="194401" indent="0">
              <a:buNone/>
              <a:defRPr sz="1191"/>
            </a:lvl2pPr>
            <a:lvl3pPr marL="388803" indent="0">
              <a:buNone/>
              <a:defRPr sz="1020"/>
            </a:lvl3pPr>
            <a:lvl4pPr marL="583204" indent="0">
              <a:buNone/>
              <a:defRPr sz="850"/>
            </a:lvl4pPr>
            <a:lvl5pPr marL="777606" indent="0">
              <a:buNone/>
              <a:defRPr sz="850"/>
            </a:lvl5pPr>
            <a:lvl6pPr marL="972007" indent="0">
              <a:buNone/>
              <a:defRPr sz="850"/>
            </a:lvl6pPr>
            <a:lvl7pPr marL="1166409" indent="0">
              <a:buNone/>
              <a:defRPr sz="850"/>
            </a:lvl7pPr>
            <a:lvl8pPr marL="1360810" indent="0">
              <a:buNone/>
              <a:defRPr sz="850"/>
            </a:lvl8pPr>
            <a:lvl9pPr marL="1555212" indent="0">
              <a:buNone/>
              <a:defRPr sz="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85178" y="874872"/>
            <a:ext cx="1335322" cy="1620807"/>
          </a:xfrm>
        </p:spPr>
        <p:txBody>
          <a:bodyPr/>
          <a:lstStyle>
            <a:lvl1pPr marL="0" indent="0">
              <a:buNone/>
              <a:defRPr sz="680"/>
            </a:lvl1pPr>
            <a:lvl2pPr marL="194401" indent="0">
              <a:buNone/>
              <a:defRPr sz="595"/>
            </a:lvl2pPr>
            <a:lvl3pPr marL="388803" indent="0">
              <a:buNone/>
              <a:defRPr sz="510"/>
            </a:lvl3pPr>
            <a:lvl4pPr marL="583204" indent="0">
              <a:buNone/>
              <a:defRPr sz="425"/>
            </a:lvl4pPr>
            <a:lvl5pPr marL="777606" indent="0">
              <a:buNone/>
              <a:defRPr sz="425"/>
            </a:lvl5pPr>
            <a:lvl6pPr marL="972007" indent="0">
              <a:buNone/>
              <a:defRPr sz="425"/>
            </a:lvl6pPr>
            <a:lvl7pPr marL="1166409" indent="0">
              <a:buNone/>
              <a:defRPr sz="425"/>
            </a:lvl7pPr>
            <a:lvl8pPr marL="1360810" indent="0">
              <a:buNone/>
              <a:defRPr sz="425"/>
            </a:lvl8pPr>
            <a:lvl9pPr marL="1555212" indent="0">
              <a:buNone/>
              <a:defRPr sz="4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450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639" y="155263"/>
            <a:ext cx="3570923" cy="5636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4639" y="776313"/>
            <a:ext cx="3570923" cy="18503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84639" y="2702921"/>
            <a:ext cx="931545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9EEE7B-5B8B-48DD-91DD-513D1D569173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441" y="2702921"/>
            <a:ext cx="1397318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924016" y="2702921"/>
            <a:ext cx="931545" cy="1552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65C67-58D6-4673-9F9D-D6A508AD09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9665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388803" rtl="0" eaLnBrk="1" latinLnBrk="0" hangingPunct="1">
        <a:lnSpc>
          <a:spcPct val="90000"/>
        </a:lnSpc>
        <a:spcBef>
          <a:spcPct val="0"/>
        </a:spcBef>
        <a:buNone/>
        <a:defRPr sz="187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7201" indent="-97201" algn="l" defTabSz="388803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91" kern="1200">
          <a:solidFill>
            <a:schemeClr val="tx1"/>
          </a:solidFill>
          <a:latin typeface="+mn-lt"/>
          <a:ea typeface="+mn-ea"/>
          <a:cs typeface="+mn-cs"/>
        </a:defRPr>
      </a:lvl1pPr>
      <a:lvl2pPr marL="29160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486004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80405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874806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1069208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263609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458011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652412" indent="-97201" algn="l" defTabSz="388803" rtl="0" eaLnBrk="1" latinLnBrk="0" hangingPunct="1">
        <a:lnSpc>
          <a:spcPct val="90000"/>
        </a:lnSpc>
        <a:spcBef>
          <a:spcPts val="213"/>
        </a:spcBef>
        <a:buFont typeface="Arial" panose="020B0604020202020204" pitchFamily="34" charset="0"/>
        <a:buChar char="•"/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1pPr>
      <a:lvl2pPr marL="194401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2pPr>
      <a:lvl3pPr marL="388803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3pPr>
      <a:lvl4pPr marL="583204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4pPr>
      <a:lvl5pPr marL="777606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5pPr>
      <a:lvl6pPr marL="972007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6pPr>
      <a:lvl7pPr marL="1166409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7pPr>
      <a:lvl8pPr marL="1360810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8pPr>
      <a:lvl9pPr marL="1555212" algn="l" defTabSz="388803" rtl="0" eaLnBrk="1" latinLnBrk="0" hangingPunct="1">
        <a:defRPr sz="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EB691A0B-FD3C-F64F-4893-DF1AE6C90C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11" y="1232139"/>
            <a:ext cx="585000" cy="36000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9D520869-5E00-1D5A-F25F-D2C3C7DFB8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153" y="1232139"/>
            <a:ext cx="585000" cy="360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0A4BF2E-8644-4CE4-DC7C-15BF4AF143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0300" y="2403798"/>
            <a:ext cx="585000" cy="3600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1DFD3BD-157B-E27A-6ABB-07005E9F401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730" y="2403798"/>
            <a:ext cx="581970" cy="360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B8E4DFF-DFCA-245A-E8A1-6DF8299D0D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579828" y="2403798"/>
            <a:ext cx="581970" cy="360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72D0341-E5F7-2687-75CD-9E4921C16E7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96897" y="2403798"/>
            <a:ext cx="585003" cy="36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9E0C66-19FB-2C77-C5A4-61A6DCAD8A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870" y="919128"/>
            <a:ext cx="232788" cy="144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263CB68-6070-0BB4-645F-52A1DF1CCB45}"/>
              </a:ext>
            </a:extLst>
          </p:cNvPr>
          <p:cNvSpPr/>
          <p:nvPr/>
        </p:nvSpPr>
        <p:spPr>
          <a:xfrm>
            <a:off x="275920" y="890870"/>
            <a:ext cx="3600000" cy="180000"/>
          </a:xfrm>
          <a:prstGeom prst="rect">
            <a:avLst/>
          </a:prstGeom>
          <a:gradFill flip="none" rotWithShape="1">
            <a:gsLst>
              <a:gs pos="0">
                <a:srgbClr val="FF0066"/>
              </a:gs>
              <a:gs pos="100000">
                <a:schemeClr val="bg1"/>
              </a:gs>
            </a:gsLst>
            <a:lin ang="0" scaled="1"/>
            <a:tileRect/>
          </a:gradFill>
          <a:ln w="3175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E7EF79-54F5-6957-912D-F5211AE7C345}"/>
              </a:ext>
            </a:extLst>
          </p:cNvPr>
          <p:cNvSpPr txBox="1"/>
          <p:nvPr/>
        </p:nvSpPr>
        <p:spPr>
          <a:xfrm>
            <a:off x="275919" y="715585"/>
            <a:ext cx="35999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Reduction (in %) of flash flood reports used during training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DC4528-4346-4046-4366-D22CF29233CB}"/>
              </a:ext>
            </a:extLst>
          </p:cNvPr>
          <p:cNvSpPr txBox="1"/>
          <p:nvPr/>
        </p:nvSpPr>
        <p:spPr>
          <a:xfrm>
            <a:off x="106595" y="715585"/>
            <a:ext cx="35711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0%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5821429-491A-9695-79A1-DDBAF1D91760}"/>
              </a:ext>
            </a:extLst>
          </p:cNvPr>
          <p:cNvSpPr txBox="1"/>
          <p:nvPr/>
        </p:nvSpPr>
        <p:spPr>
          <a:xfrm>
            <a:off x="3645240" y="715585"/>
            <a:ext cx="44865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100%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6B84CE7-5B19-C530-DAD8-C842A0D3E52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86936" y="1232139"/>
            <a:ext cx="581968" cy="360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CCCE2D9-7F44-7612-D249-E404F415A435}"/>
              </a:ext>
            </a:extLst>
          </p:cNvPr>
          <p:cNvSpPr txBox="1"/>
          <p:nvPr/>
        </p:nvSpPr>
        <p:spPr>
          <a:xfrm>
            <a:off x="3320120" y="1058485"/>
            <a:ext cx="40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90%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D6D809-F63A-0BB5-A944-F32D1EB0F1C2}"/>
              </a:ext>
            </a:extLst>
          </p:cNvPr>
          <p:cNvSpPr txBox="1"/>
          <p:nvPr/>
        </p:nvSpPr>
        <p:spPr>
          <a:xfrm>
            <a:off x="1877387" y="1058485"/>
            <a:ext cx="40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50%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36F1B2A-522C-7B79-D3EB-34DC5339E4E0}"/>
              </a:ext>
            </a:extLst>
          </p:cNvPr>
          <p:cNvSpPr txBox="1"/>
          <p:nvPr/>
        </p:nvSpPr>
        <p:spPr>
          <a:xfrm>
            <a:off x="438378" y="1058485"/>
            <a:ext cx="401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10%</a:t>
            </a:r>
            <a:endParaRPr lang="en-GB" sz="800" dirty="0">
              <a:solidFill>
                <a:srgbClr val="222222"/>
              </a:solidFill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2E621-7AB8-A040-2A57-53B40E818136}"/>
              </a:ext>
            </a:extLst>
          </p:cNvPr>
          <p:cNvSpPr txBox="1"/>
          <p:nvPr/>
        </p:nvSpPr>
        <p:spPr>
          <a:xfrm>
            <a:off x="-82463" y="-71328"/>
            <a:ext cx="438261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Sensitivity analysis</a:t>
            </a:r>
          </a:p>
          <a:p>
            <a:r>
              <a:rPr lang="en-US" sz="1000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Training Approaches (TA)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D4285D8-26EE-30B9-3358-672E37B89C30}"/>
              </a:ext>
            </a:extLst>
          </p:cNvPr>
          <p:cNvSpPr txBox="1"/>
          <p:nvPr/>
        </p:nvSpPr>
        <p:spPr>
          <a:xfrm>
            <a:off x="-76874" y="378825"/>
            <a:ext cx="4287574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a) </a:t>
            </a:r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 </a:t>
            </a:r>
            <a:r>
              <a:rPr lang="en-US" sz="800" b="1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- </a:t>
            </a:r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Flash flood reports are randomly reduced uniformly over the whole domain. During training, the model sees the full domain.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6E591DB-9A84-55EC-D1CB-CA85BE21C00A}"/>
              </a:ext>
            </a:extLst>
          </p:cNvPr>
          <p:cNvSpPr txBox="1"/>
          <p:nvPr/>
        </p:nvSpPr>
        <p:spPr>
          <a:xfrm>
            <a:off x="247098" y="1810722"/>
            <a:ext cx="17957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b) </a:t>
            </a:r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 </a:t>
            </a:r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Flash flood reports are present only over one part of the domain. During training, the model sees the full domain.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D1946FF-AFE3-1103-CD5E-82A774BB18CF}"/>
              </a:ext>
            </a:extLst>
          </p:cNvPr>
          <p:cNvSpPr txBox="1"/>
          <p:nvPr/>
        </p:nvSpPr>
        <p:spPr>
          <a:xfrm>
            <a:off x="2180403" y="1810722"/>
            <a:ext cx="1795798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c) </a:t>
            </a:r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 </a:t>
            </a:r>
            <a:r>
              <a:rPr lang="en-US" sz="800" dirty="0">
                <a:solidFill>
                  <a:srgbClr val="222222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– Flash flood reports are present only over one part of the domain. During training, the model sees only the part of domain with reports.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BA798FD-722F-8374-9D1E-0A705D72B06B}"/>
              </a:ext>
            </a:extLst>
          </p:cNvPr>
          <p:cNvCxnSpPr>
            <a:cxnSpLocks/>
          </p:cNvCxnSpPr>
          <p:nvPr/>
        </p:nvCxnSpPr>
        <p:spPr>
          <a:xfrm flipH="1">
            <a:off x="2077920" y="890870"/>
            <a:ext cx="0" cy="180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7D27A78-60CD-0D6E-2AD5-D6B4159D41E8}"/>
              </a:ext>
            </a:extLst>
          </p:cNvPr>
          <p:cNvCxnSpPr>
            <a:cxnSpLocks/>
          </p:cNvCxnSpPr>
          <p:nvPr/>
        </p:nvCxnSpPr>
        <p:spPr>
          <a:xfrm>
            <a:off x="3520653" y="890870"/>
            <a:ext cx="1" cy="180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81C78C6-3A56-E166-ACC7-87B32FAB6D8E}"/>
              </a:ext>
            </a:extLst>
          </p:cNvPr>
          <p:cNvCxnSpPr>
            <a:cxnSpLocks/>
          </p:cNvCxnSpPr>
          <p:nvPr/>
        </p:nvCxnSpPr>
        <p:spPr>
          <a:xfrm flipH="1">
            <a:off x="638911" y="890870"/>
            <a:ext cx="0" cy="180000"/>
          </a:xfrm>
          <a:prstGeom prst="line">
            <a:avLst/>
          </a:prstGeom>
          <a:ln w="31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Graphic 24">
            <a:extLst>
              <a:ext uri="{FF2B5EF4-FFF2-40B4-BE49-F238E27FC236}">
                <a16:creationId xmlns:a16="http://schemas.microsoft.com/office/drawing/2014/main" id="{0214E89D-0E4B-1C85-2C15-57E6763586F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53345" t="33651" r="2941" b="33868"/>
          <a:stretch/>
        </p:blipFill>
        <p:spPr>
          <a:xfrm>
            <a:off x="3900097" y="903864"/>
            <a:ext cx="193802" cy="144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E80BDC4-448A-F867-2CE0-2FF19E022ABF}"/>
              </a:ext>
            </a:extLst>
          </p:cNvPr>
          <p:cNvSpPr txBox="1"/>
          <p:nvPr/>
        </p:nvSpPr>
        <p:spPr>
          <a:xfrm>
            <a:off x="385579" y="1561349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TA1-1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D943B1-6BB5-2F8A-2C27-6CBECED16F74}"/>
              </a:ext>
            </a:extLst>
          </p:cNvPr>
          <p:cNvSpPr txBox="1"/>
          <p:nvPr/>
        </p:nvSpPr>
        <p:spPr>
          <a:xfrm>
            <a:off x="1824588" y="1561349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TA1-2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7289969-BCC2-529D-8721-8D2679FD6FE0}"/>
              </a:ext>
            </a:extLst>
          </p:cNvPr>
          <p:cNvSpPr txBox="1"/>
          <p:nvPr/>
        </p:nvSpPr>
        <p:spPr>
          <a:xfrm>
            <a:off x="3258401" y="1561349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TA1-3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109DB5-478B-DF93-BCD9-9C00D3305A60}"/>
              </a:ext>
            </a:extLst>
          </p:cNvPr>
          <p:cNvSpPr txBox="1"/>
          <p:nvPr/>
        </p:nvSpPr>
        <p:spPr>
          <a:xfrm>
            <a:off x="391390" y="2736663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TA2-1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C16509C-6817-1340-CB24-8C505B180F4D}"/>
              </a:ext>
            </a:extLst>
          </p:cNvPr>
          <p:cNvSpPr txBox="1"/>
          <p:nvPr/>
        </p:nvSpPr>
        <p:spPr>
          <a:xfrm>
            <a:off x="1170700" y="2736663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TA2-2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AA39C67-285B-2705-9A9B-CE9A67567D95}"/>
              </a:ext>
            </a:extLst>
          </p:cNvPr>
          <p:cNvSpPr txBox="1"/>
          <p:nvPr/>
        </p:nvSpPr>
        <p:spPr>
          <a:xfrm>
            <a:off x="2494573" y="2736663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TA3-1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05BCB07-94A7-5D7E-EBA5-EE3EF87D4F29}"/>
              </a:ext>
            </a:extLst>
          </p:cNvPr>
          <p:cNvSpPr txBox="1"/>
          <p:nvPr/>
        </p:nvSpPr>
        <p:spPr>
          <a:xfrm>
            <a:off x="3177428" y="2736663"/>
            <a:ext cx="44422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b="1" dirty="0">
                <a:solidFill>
                  <a:srgbClr val="22222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TA3-2</a:t>
            </a:r>
            <a:endParaRPr lang="en-GB" sz="800" b="1" dirty="0">
              <a:solidFill>
                <a:srgbClr val="222222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52311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119</Words>
  <Application>Microsoft Office PowerPoint</Application>
  <PresentationFormat>Custom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Fatima Pillosu</dc:creator>
  <cp:lastModifiedBy>Fatima Pillosu</cp:lastModifiedBy>
  <cp:revision>1</cp:revision>
  <dcterms:created xsi:type="dcterms:W3CDTF">2025-06-29T21:54:10Z</dcterms:created>
  <dcterms:modified xsi:type="dcterms:W3CDTF">2025-07-10T14:19:47Z</dcterms:modified>
</cp:coreProperties>
</file>