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7" r:id="rId2"/>
  </p:sldIdLst>
  <p:sldSz cx="4319588" cy="61023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800080"/>
    <a:srgbClr val="FF0066"/>
    <a:srgbClr val="FF0060"/>
    <a:srgbClr val="F2F2F2"/>
    <a:srgbClr val="E4E4E4"/>
    <a:srgbClr val="333333"/>
    <a:srgbClr val="FEFAF4"/>
    <a:srgbClr val="FCEEDC"/>
    <a:srgbClr val="F9DE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E4DD93-62FF-426E-ACE3-AEC539F82A6D}" v="35" dt="2025-07-08T13:17:35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580" autoAdjust="0"/>
    <p:restoredTop sz="96327" autoAdjust="0"/>
  </p:normalViewPr>
  <p:slideViewPr>
    <p:cSldViewPr snapToGrid="0">
      <p:cViewPr varScale="1">
        <p:scale>
          <a:sx n="122" d="100"/>
          <a:sy n="122" d="100"/>
        </p:scale>
        <p:origin x="327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39E4DD93-62FF-426E-ACE3-AEC539F82A6D}"/>
    <pc:docChg chg="undo custSel modSld modMainMaster">
      <pc:chgData name="Fatima Pillosu" userId="a6295d4dc9e22643" providerId="LiveId" clId="{39E4DD93-62FF-426E-ACE3-AEC539F82A6D}" dt="2025-07-10T09:36:52.618" v="923" actId="20577"/>
      <pc:docMkLst>
        <pc:docMk/>
      </pc:docMkLst>
      <pc:sldChg chg="addSp delSp modSp mod">
        <pc:chgData name="Fatima Pillosu" userId="a6295d4dc9e22643" providerId="LiveId" clId="{39E4DD93-62FF-426E-ACE3-AEC539F82A6D}" dt="2025-07-10T09:36:52.618" v="923" actId="20577"/>
        <pc:sldMkLst>
          <pc:docMk/>
          <pc:sldMk cId="2517527664" sldId="257"/>
        </pc:sldMkLst>
        <pc:spChg chg="add del">
          <ac:chgData name="Fatima Pillosu" userId="a6295d4dc9e22643" providerId="LiveId" clId="{39E4DD93-62FF-426E-ACE3-AEC539F82A6D}" dt="2025-07-04T22:14:18.056" v="816" actId="478"/>
          <ac:spMkLst>
            <pc:docMk/>
            <pc:sldMk cId="2517527664" sldId="257"/>
            <ac:spMk id="2" creationId="{285BD3A5-366E-B67C-DC27-1F07077C8B96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2" creationId="{7CA80247-944D-A79D-DD75-278A2FC157C4}"/>
          </ac:spMkLst>
        </pc:spChg>
        <pc:spChg chg="add mod">
          <ac:chgData name="Fatima Pillosu" userId="a6295d4dc9e22643" providerId="LiveId" clId="{39E4DD93-62FF-426E-ACE3-AEC539F82A6D}" dt="2025-07-10T09:36:52.618" v="923" actId="20577"/>
          <ac:spMkLst>
            <pc:docMk/>
            <pc:sldMk cId="2517527664" sldId="257"/>
            <ac:spMk id="3" creationId="{7CA80247-944D-A79D-DD75-278A2FC157C4}"/>
          </ac:spMkLst>
        </pc:spChg>
        <pc:spChg chg="add del mod or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3" creationId="{E4473764-DC01-39F2-E0E1-7D860A3DB86E}"/>
          </ac:spMkLst>
        </pc:spChg>
        <pc:spChg chg="add del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4" creationId="{CB98C17D-E332-3D1A-3C6B-DECB619E09DE}"/>
          </ac:spMkLst>
        </pc:spChg>
        <pc:spChg chg="add del mod or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5" creationId="{4502D28A-E881-BDC9-AA57-36ED7A0F166C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5" creationId="{EF9E77C6-E200-60B0-DC59-D7377C85B378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6" creationId="{340973BB-231D-A83E-2BE3-A5A626F89730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6" creationId="{EF9E77C6-E200-60B0-DC59-D7377C85B378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7" creationId="{340973BB-231D-A83E-2BE3-A5A626F89730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7" creationId="{D393B3F9-2851-0907-0CDD-2F28C8A84419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8" creationId="{D393B3F9-2851-0907-0CDD-2F28C8A84419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8" creationId="{D4218213-73AC-9C63-858A-127D2614CC4C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9" creationId="{0232C9F6-DED8-72AD-A160-539836C0ABBB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9" creationId="{D4218213-73AC-9C63-858A-127D2614CC4C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0" creationId="{0232C9F6-DED8-72AD-A160-539836C0ABBB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0" creationId="{8F9C89D2-46DF-441F-1653-42D88E53992A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1" creationId="{58FCB103-8F7B-7D5C-DC04-2CF9AB57BF48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1" creationId="{8F9C89D2-46DF-441F-1653-42D88E53992A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2" creationId="{48234934-E6E5-8FC5-91AD-B32F880DA6FD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2" creationId="{58FCB103-8F7B-7D5C-DC04-2CF9AB57BF48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3" creationId="{48234934-E6E5-8FC5-91AD-B32F880DA6FD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13" creationId="{C2EA061E-F2E2-3076-1A84-77B170092055}"/>
          </ac:spMkLst>
        </pc:spChg>
        <pc:spChg chg="add del mod">
          <ac:chgData name="Fatima Pillosu" userId="a6295d4dc9e22643" providerId="LiveId" clId="{39E4DD93-62FF-426E-ACE3-AEC539F82A6D}" dt="2025-07-04T21:54:42.742" v="795" actId="21"/>
          <ac:spMkLst>
            <pc:docMk/>
            <pc:sldMk cId="2517527664" sldId="257"/>
            <ac:spMk id="14" creationId="{C2EA061E-F2E2-3076-1A84-77B170092055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5" creationId="{1A42A960-C33F-5950-8735-57CABF40D744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7" creationId="{592AE5D5-828C-EDFB-820C-9089B1CD1FB9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8" creationId="{EDE864FD-E943-991A-46FA-1C3FD35BE41D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19" creationId="{CCB71365-5C25-5C6A-54C8-0FC344D181F1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20" creationId="{88BB8DFA-CBEA-4C69-8252-9C7AE4D11183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21" creationId="{03141475-2AB4-D7D2-347D-2CDE4C8BE36A}"/>
          </ac:spMkLst>
        </pc:spChg>
        <pc:spChg chg="del">
          <ac:chgData name="Fatima Pillosu" userId="a6295d4dc9e22643" providerId="LiveId" clId="{39E4DD93-62FF-426E-ACE3-AEC539F82A6D}" dt="2025-07-04T21:20:29.666" v="23" actId="478"/>
          <ac:spMkLst>
            <pc:docMk/>
            <pc:sldMk cId="2517527664" sldId="257"/>
            <ac:spMk id="24" creationId="{AC7DE15F-B871-6761-9A9D-5B787AD99C89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30" creationId="{4502D28A-E881-BDC9-AA57-36ED7A0F166C}"/>
          </ac:spMkLst>
        </pc:spChg>
        <pc:spChg chg="add mod">
          <ac:chgData name="Fatima Pillosu" userId="a6295d4dc9e22643" providerId="LiveId" clId="{39E4DD93-62FF-426E-ACE3-AEC539F82A6D}" dt="2025-07-04T22:14:54.286" v="822" actId="1035"/>
          <ac:spMkLst>
            <pc:docMk/>
            <pc:sldMk cId="2517527664" sldId="257"/>
            <ac:spMk id="34" creationId="{E4473764-DC01-39F2-E0E1-7D860A3DB86E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3" creationId="{9A81B02D-E6FF-BA50-6AB9-3CB70971C58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3" creationId="{F202536B-EDFA-2985-D247-DFF25F396E3C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4" creationId="{B637CF7A-D6B1-A968-FF70-0D7FCDE182C0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5" creationId="{7759FCF0-A088-4365-A707-420A8A4F3CB8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5" creationId="{B98DB5ED-7BC0-3E40-5F10-81F5CD0DF69A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6" creationId="{C52D8A27-9766-A4EF-7421-9552168B7CB8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7" creationId="{5DFAD630-B6F1-EF01-D3D9-9983613BEEF2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7" creationId="{671305C2-FCBD-37DB-4CB5-230F48F94CD3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8" creationId="{422BBFF7-FC41-25C9-A922-6CF0BBDDC962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69" creationId="{11AD914C-7720-549A-E250-58DED5410A4E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69" creationId="{E788FAF3-F6BC-014D-7FF9-B56E70B7B4A9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0" creationId="{FEE27923-8CA7-DEF6-792D-F82BB9DE4DA4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1" creationId="{EBCA519A-9B72-6F53-69C8-C2E08A6A15B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2" creationId="{E58BBBFF-228F-F117-5DAD-42E65361E70E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3" creationId="{2E433A89-43C0-4984-BEB0-19AE99E929FD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3" creationId="{D2CD1009-8F78-4953-8CA0-D9DBC7CC21F6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4" creationId="{1EE2CAB7-CD67-EB81-112B-303FC4699A6C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4" creationId="{FC2A37EE-4179-8773-EECA-9FF4E0D55861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5" creationId="{682F650E-C0E6-DC56-06B5-B5FEF66D9DAC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5" creationId="{F259527B-5C0F-AF11-93C1-6AC15E479CF1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6" creationId="{09CDFA7A-64F4-A4E2-D311-D90F70FB0CB6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6" creationId="{D05539DD-6AFA-E4C9-7881-E46462113377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7" creationId="{33022537-2611-4783-9485-63C6A5D2EF29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7" creationId="{5697321A-0C44-34B4-C8C8-F17BAE6CD5EB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8" creationId="{6FE80ACD-2628-5292-906C-ED2CE16BD2F1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8" creationId="{7709B7CE-0135-DDFE-5C95-6F8781181154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79" creationId="{7858CCFC-9FFB-3539-527A-8FA788D7717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79" creationId="{D8D22CC2-78C0-B7D0-9CC0-07F2EA266B8D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0" creationId="{130DB7DF-0167-BC69-775A-12EBB397F252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0" creationId="{AEFC9243-6D1C-C4CB-F28E-4B0F078E0E0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1" creationId="{1C141F47-71EA-F1FC-1328-8A7186E937CC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1" creationId="{6333AF5D-5FC6-3334-754F-042821EC8AA8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2" creationId="{D6530FCD-A9BC-68BB-85FD-11A016C952EE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2" creationId="{E10A0598-C8CC-7B6A-B151-9DFBCC793BF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3" creationId="{3405D2E1-D581-0E25-022B-909DEAC74FFD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3" creationId="{9D4ACCB5-28A8-AC8D-7449-2416970B3F18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4" creationId="{6DCC7B45-6E78-9BB5-CB94-F2FE408FC1B4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4" creationId="{CB0B480A-3232-431A-52D1-C40D7187B0AF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5" creationId="{84D5B9D5-66ED-3EFB-3406-179079CB72D9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5" creationId="{E31E8750-F1F5-09FE-9B62-E2DAACA89CC4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6" creationId="{418DEADB-322B-F248-431D-0EA2AB6C7A30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6" creationId="{4DBB1952-EC3D-F31C-2939-45E76E25866E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7" creationId="{7A798DBF-0357-D76F-93DF-5A61C76144C5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7" creationId="{DE5AF050-3863-061B-3BA3-496503CF0368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8" creationId="{826F7D6A-0485-363C-FA9B-44D7B9450F7D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8" creationId="{C483CEEA-18C9-93AD-F3FC-41805E2806BB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89" creationId="{2518B4BE-F9D3-6EF4-E875-03B16FA1A63D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89" creationId="{51A48BC4-6E7B-23A5-D744-47F954C1A206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0" creationId="{108668C1-2E6C-D9A9-6A08-44C95D1B1C6F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0" creationId="{88353C98-9722-B323-3D3B-74C07F665DA6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1" creationId="{E49FAE4A-1F0E-4E9F-4F9C-1CA58CB152BA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1" creationId="{FE77F52B-9BD9-76BF-05D5-C2EB27800F40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2" creationId="{262D0F52-A70F-D6BD-F4D3-8E7CC38A9067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2" creationId="{F5AB99D2-C793-0505-FC29-FBE74637D7EC}"/>
          </ac:spMkLst>
        </pc:spChg>
        <pc:spChg chg="del">
          <ac:chgData name="Fatima Pillosu" userId="a6295d4dc9e22643" providerId="LiveId" clId="{39E4DD93-62FF-426E-ACE3-AEC539F82A6D}" dt="2025-07-04T21:20:18.375" v="22" actId="478"/>
          <ac:spMkLst>
            <pc:docMk/>
            <pc:sldMk cId="2517527664" sldId="257"/>
            <ac:spMk id="93" creationId="{D30E9B19-F020-D6B3-44C6-20B22393D24E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3" creationId="{F001538A-5E9D-174E-8BAD-768AA6B2412E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4" creationId="{AE26F274-39A8-0703-90B9-8019514D3847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5" creationId="{381F126D-6ADA-5AAE-DE92-554EBF26694A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6" creationId="{7244FD1E-0D90-B81C-54CF-8022140E1FE2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7" creationId="{3B91AD00-9822-CC76-A17F-33B6AAFCB7BA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8" creationId="{86CDC3FB-D3A8-18FB-3F05-19E1309E0471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99" creationId="{AC50417A-F333-D7B3-9249-4C66429FD4DC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0" creationId="{20B3428E-D2B0-60FB-6426-9E41889E3E85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1" creationId="{59E875D0-3DBB-FED2-E84A-3D27DECD68EA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2" creationId="{2C811F63-C1D5-D26D-349A-7A428D13BB54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3" creationId="{AC25351C-53F3-7899-5C96-F956F1BD4F27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4" creationId="{3E29F8FF-EB71-8683-C145-9A77D07C9933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5" creationId="{F7B9AAE9-6AB5-7D8B-D731-01CEB599A02C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6" creationId="{3549F6BC-07B2-EC62-388E-F6D35A2AA408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7" creationId="{6EFAB028-879A-F0D8-2C01-5D655AED23FF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8" creationId="{4D397A5F-C637-B908-AC19-3205AABDA51C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09" creationId="{859E6FBF-2066-74A2-B867-B7D12203A649}"/>
          </ac:spMkLst>
        </pc:spChg>
        <pc:spChg chg="add mod">
          <ac:chgData name="Fatima Pillosu" userId="a6295d4dc9e22643" providerId="LiveId" clId="{39E4DD93-62FF-426E-ACE3-AEC539F82A6D}" dt="2025-07-08T13:17:35.228" v="837"/>
          <ac:spMkLst>
            <pc:docMk/>
            <pc:sldMk cId="2517527664" sldId="257"/>
            <ac:spMk id="110" creationId="{2B95A850-B3B6-4380-0AC9-FC6A1D5B6977}"/>
          </ac:spMkLst>
        </pc:spChg>
        <pc:spChg chg="add del">
          <ac:chgData name="Fatima Pillosu" userId="a6295d4dc9e22643" providerId="LiveId" clId="{39E4DD93-62FF-426E-ACE3-AEC539F82A6D}" dt="2025-07-04T21:54:14.196" v="790" actId="478"/>
          <ac:spMkLst>
            <pc:docMk/>
            <pc:sldMk cId="2517527664" sldId="257"/>
            <ac:spMk id="139" creationId="{00DE8775-C8EF-29B9-F95B-B1D0945044C6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0" creationId="{7CA80247-944D-A79D-DD75-278A2FC157C4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1" creationId="{CB98C17D-E332-3D1A-3C6B-DECB619E09DE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2" creationId="{EF9E77C6-E200-60B0-DC59-D7377C85B378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3" creationId="{340973BB-231D-A83E-2BE3-A5A626F89730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4" creationId="{D393B3F9-2851-0907-0CDD-2F28C8A84419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5" creationId="{D4218213-73AC-9C63-858A-127D2614CC4C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6" creationId="{0232C9F6-DED8-72AD-A160-539836C0ABBB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7" creationId="{8F9C89D2-46DF-441F-1653-42D88E53992A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8" creationId="{58FCB103-8F7B-7D5C-DC04-2CF9AB57BF48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49" creationId="{48234934-E6E5-8FC5-91AD-B32F880DA6FD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50" creationId="{C2EA061E-F2E2-3076-1A84-77B170092055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67" creationId="{4502D28A-E881-BDC9-AA57-36ED7A0F166C}"/>
          </ac:spMkLst>
        </pc:spChg>
        <pc:spChg chg="add mod">
          <ac:chgData name="Fatima Pillosu" userId="a6295d4dc9e22643" providerId="LiveId" clId="{39E4DD93-62FF-426E-ACE3-AEC539F82A6D}" dt="2025-07-04T21:54:31.718" v="792"/>
          <ac:spMkLst>
            <pc:docMk/>
            <pc:sldMk cId="2517527664" sldId="257"/>
            <ac:spMk id="171" creationId="{E4473764-DC01-39F2-E0E1-7D860A3DB86E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77" creationId="{7CA80247-944D-A79D-DD75-278A2FC157C4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78" creationId="{CB98C17D-E332-3D1A-3C6B-DECB619E09DE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79" creationId="{EF9E77C6-E200-60B0-DC59-D7377C85B378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0" creationId="{340973BB-231D-A83E-2BE3-A5A626F89730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1" creationId="{D393B3F9-2851-0907-0CDD-2F28C8A84419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2" creationId="{D4218213-73AC-9C63-858A-127D2614CC4C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3" creationId="{0232C9F6-DED8-72AD-A160-539836C0ABBB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4" creationId="{8F9C89D2-46DF-441F-1653-42D88E53992A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5" creationId="{58FCB103-8F7B-7D5C-DC04-2CF9AB57BF48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6" creationId="{48234934-E6E5-8FC5-91AD-B32F880DA6FD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187" creationId="{C2EA061E-F2E2-3076-1A84-77B170092055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204" creationId="{4502D28A-E881-BDC9-AA57-36ED7A0F166C}"/>
          </ac:spMkLst>
        </pc:spChg>
        <pc:spChg chg="add del mod">
          <ac:chgData name="Fatima Pillosu" userId="a6295d4dc9e22643" providerId="LiveId" clId="{39E4DD93-62FF-426E-ACE3-AEC539F82A6D}" dt="2025-07-04T22:14:19.528" v="817" actId="21"/>
          <ac:spMkLst>
            <pc:docMk/>
            <pc:sldMk cId="2517527664" sldId="257"/>
            <ac:spMk id="208" creationId="{E4473764-DC01-39F2-E0E1-7D860A3DB86E}"/>
          </ac:spMkLst>
        </pc:spChg>
        <pc:grpChg chg="add mod">
          <ac:chgData name="Fatima Pillosu" userId="a6295d4dc9e22643" providerId="LiveId" clId="{39E4DD93-62FF-426E-ACE3-AEC539F82A6D}" dt="2025-07-08T13:17:50.583" v="890" actId="1037"/>
          <ac:grpSpMkLst>
            <pc:docMk/>
            <pc:sldMk cId="2517527664" sldId="257"/>
            <ac:grpSpMk id="2" creationId="{ABBC841B-8291-D207-C3ED-367122D3E4C5}"/>
          </ac:grpSpMkLst>
        </pc:grpChg>
        <pc:grpChg chg="add mod">
          <ac:chgData name="Fatima Pillosu" userId="a6295d4dc9e22643" providerId="LiveId" clId="{39E4DD93-62FF-426E-ACE3-AEC539F82A6D}" dt="2025-07-08T13:17:58.923" v="894" actId="1036"/>
          <ac:grpSpMkLst>
            <pc:docMk/>
            <pc:sldMk cId="2517527664" sldId="257"/>
            <ac:grpSpMk id="40" creationId="{7A714024-DA32-2A1B-D990-D84E4C1EA9CE}"/>
          </ac:grpSpMkLst>
        </pc:grpChg>
        <pc:grpChg chg="add mod">
          <ac:chgData name="Fatima Pillosu" userId="a6295d4dc9e22643" providerId="LiveId" clId="{39E4DD93-62FF-426E-ACE3-AEC539F82A6D}" dt="2025-07-08T13:18:02.284" v="896" actId="1036"/>
          <ac:grpSpMkLst>
            <pc:docMk/>
            <pc:sldMk cId="2517527664" sldId="257"/>
            <ac:grpSpMk id="41" creationId="{8397FA33-2D91-E812-3EE5-559325E9E586}"/>
          </ac:grpSpMkLst>
        </pc:grpChg>
        <pc:grpChg chg="add mod">
          <ac:chgData name="Fatima Pillosu" userId="a6295d4dc9e22643" providerId="LiveId" clId="{39E4DD93-62FF-426E-ACE3-AEC539F82A6D}" dt="2025-07-08T13:18:04.495" v="900" actId="1036"/>
          <ac:grpSpMkLst>
            <pc:docMk/>
            <pc:sldMk cId="2517527664" sldId="257"/>
            <ac:grpSpMk id="42" creationId="{40D15C36-973C-CBE3-49D8-786B7B69FAB4}"/>
          </ac:grpSpMkLst>
        </pc:grpChg>
        <pc:grpChg chg="add mod">
          <ac:chgData name="Fatima Pillosu" userId="a6295d4dc9e22643" providerId="LiveId" clId="{39E4DD93-62FF-426E-ACE3-AEC539F82A6D}" dt="2025-07-08T13:18:06.675" v="904" actId="1036"/>
          <ac:grpSpMkLst>
            <pc:docMk/>
            <pc:sldMk cId="2517527664" sldId="257"/>
            <ac:grpSpMk id="43" creationId="{C83592FD-8F45-7E30-EF10-34B424CE3CDD}"/>
          </ac:grpSpMkLst>
        </pc:grpChg>
        <pc:grpChg chg="add mod">
          <ac:chgData name="Fatima Pillosu" userId="a6295d4dc9e22643" providerId="LiveId" clId="{39E4DD93-62FF-426E-ACE3-AEC539F82A6D}" dt="2025-07-08T13:18:09.716" v="910" actId="1035"/>
          <ac:grpSpMkLst>
            <pc:docMk/>
            <pc:sldMk cId="2517527664" sldId="257"/>
            <ac:grpSpMk id="44" creationId="{5164188A-DBF3-9616-194C-1CE7DD34A6AC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45" creationId="{78A29F31-84FE-48AC-EC17-778DF8473EC9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46" creationId="{22A6480C-CDE2-D415-4F27-64439F55FEB3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47" creationId="{F1B74AA0-5C25-984B-9675-ECFD3A41FE2E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48" creationId="{BD35CFD9-36E1-7F20-7BBA-8F8A5F62744F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49" creationId="{04DDEB43-1FE8-E395-3E59-F36AB61BCB91}"/>
          </ac:grpSpMkLst>
        </pc:grpChg>
        <pc:grpChg chg="add mod">
          <ac:chgData name="Fatima Pillosu" userId="a6295d4dc9e22643" providerId="LiveId" clId="{39E4DD93-62FF-426E-ACE3-AEC539F82A6D}" dt="2025-07-08T13:18:25.639" v="922" actId="1037"/>
          <ac:grpSpMkLst>
            <pc:docMk/>
            <pc:sldMk cId="2517527664" sldId="257"/>
            <ac:grpSpMk id="50" creationId="{F952F9DC-DDCD-6DC2-1C59-5E0DAFFA7D68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1" creationId="{480769DA-F716-434E-71E2-25B6DB4E1CF1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2" creationId="{88F37D14-C4E0-DF81-63A1-36D64305E3B0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3" creationId="{10376424-2747-0D29-1889-EA6AFE0E1A28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4" creationId="{17802ACB-B185-D384-D23B-4692E887925E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5" creationId="{973F93A5-C1FF-CF39-8236-E06A4553CD4B}"/>
          </ac:grpSpMkLst>
        </pc:grpChg>
        <pc:grpChg chg="add mod">
          <ac:chgData name="Fatima Pillosu" userId="a6295d4dc9e22643" providerId="LiveId" clId="{39E4DD93-62FF-426E-ACE3-AEC539F82A6D}" dt="2025-07-08T13:18:21.356" v="920" actId="1036"/>
          <ac:grpSpMkLst>
            <pc:docMk/>
            <pc:sldMk cId="2517527664" sldId="257"/>
            <ac:grpSpMk id="56" creationId="{4D2AAAEE-4DF0-CAC9-D317-27F86D129FF8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57" creationId="{93C68509-CD09-F9C6-AB81-0E0A198BD776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58" creationId="{5531B576-52CC-628C-681B-4CDC5CEF2F00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59" creationId="{B4C205E4-C670-E617-504F-5147EA778540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60" creationId="{127890CE-5719-1BE8-0B8E-A371EF4A3665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61" creationId="{EA972415-6B96-F9ED-DDF7-6EE84B43956E}"/>
          </ac:grpSpMkLst>
        </pc:grpChg>
        <pc:grpChg chg="add mod">
          <ac:chgData name="Fatima Pillosu" userId="a6295d4dc9e22643" providerId="LiveId" clId="{39E4DD93-62FF-426E-ACE3-AEC539F82A6D}" dt="2025-07-08T13:18:15.420" v="915" actId="1037"/>
          <ac:grpSpMkLst>
            <pc:docMk/>
            <pc:sldMk cId="2517527664" sldId="257"/>
            <ac:grpSpMk id="62" creationId="{F92D72A9-0A55-FF71-DA80-530852A0ECD1}"/>
          </ac:grpSpMkLst>
        </pc:grp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4" creationId="{96F228B0-C147-FE47-6E4D-9CCC523346F2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5" creationId="{856B4DA1-C90A-0ADC-B356-9997D2ECBBAB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6" creationId="{80D7248D-35D9-DA3F-D665-E7F618903F42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7" creationId="{FF7BABF3-A0A5-6C9F-4F50-C1ABBC904164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8" creationId="{CF9D4187-DBEE-5B05-7985-2B96A203E182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19" creationId="{53D4F8BE-D1C9-25C7-6F51-CB0EF9D89C1D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0" creationId="{4217E2A1-4E3A-C012-6883-1B1EC7450EC8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1" creationId="{CF871728-3DAF-4AD3-3D0D-542419BDCA4C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2" creationId="{7319A4E1-E3D0-3B0D-FED4-D4352E469D09}"/>
          </ac:picMkLst>
        </pc:picChg>
        <pc:picChg chg="add del mod">
          <ac:chgData name="Fatima Pillosu" userId="a6295d4dc9e22643" providerId="LiveId" clId="{39E4DD93-62FF-426E-ACE3-AEC539F82A6D}" dt="2025-07-04T21:24:44.484" v="150" actId="478"/>
          <ac:picMkLst>
            <pc:docMk/>
            <pc:sldMk cId="2517527664" sldId="257"/>
            <ac:picMk id="23" creationId="{93D50F4C-72FD-3CB4-7F2D-07249F8FFA4A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3" creationId="{CB7CA15E-24B8-676E-669A-BE8791031B7F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4" creationId="{D19A26A7-5825-1EE6-BE73-29ED325D3FC8}"/>
          </ac:picMkLst>
        </pc:picChg>
        <pc:picChg chg="add mod">
          <ac:chgData name="Fatima Pillosu" userId="a6295d4dc9e22643" providerId="LiveId" clId="{39E4DD93-62FF-426E-ACE3-AEC539F82A6D}" dt="2025-07-04T23:38:55.066" v="834" actId="1037"/>
          <ac:picMkLst>
            <pc:docMk/>
            <pc:sldMk cId="2517527664" sldId="257"/>
            <ac:picMk id="25" creationId="{4B53234E-FA0F-98D2-428F-BA0E8B91ECAC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6" creationId="{C31291B9-4A34-7840-56F2-555EF92BFE09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26" creationId="{E673F4D1-B636-1F98-6CA1-25DB4BD98FD0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7" creationId="{5B9F0CB7-99DE-3A47-3CA3-DAC87C28D4F9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8" creationId="{21861CB3-9E56-4065-F643-9A4ABF6AA2C0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28" creationId="{7EC211BE-7FBA-6471-88F8-3B62C6B0523B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29" creationId="{9635B14F-084B-F37C-B7C4-56D659E690B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0" creationId="{DE1F1B38-28AD-012E-2BA5-D77D9C53879C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31" creationId="{35FA0833-D29D-D90D-CBA8-BCFE6E81AC54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2" creationId="{02E65D49-5134-F93A-54BD-EDEE57383DB8}"/>
          </ac:picMkLst>
        </pc:picChg>
        <pc:picChg chg="add mod">
          <ac:chgData name="Fatima Pillosu" userId="a6295d4dc9e22643" providerId="LiveId" clId="{39E4DD93-62FF-426E-ACE3-AEC539F82A6D}" dt="2025-07-04T23:39:38.932" v="836" actId="1038"/>
          <ac:picMkLst>
            <pc:docMk/>
            <pc:sldMk cId="2517527664" sldId="257"/>
            <ac:picMk id="32" creationId="{2B86DEB7-D7FC-5B2E-9142-4D00A764CC5D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3" creationId="{A38D68D5-D203-115A-9C0E-40C462042E6C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4" creationId="{F5F3B376-238B-C158-8B8A-1C3A6C657C88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5" creationId="{F5F3B376-238B-C158-8B8A-1C3A6C657C88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6" creationId="{02E65D49-5134-F93A-54BD-EDEE57383DB8}"/>
          </ac:picMkLst>
        </pc:picChg>
        <pc:picChg chg="add del mod">
          <ac:chgData name="Fatima Pillosu" userId="a6295d4dc9e22643" providerId="LiveId" clId="{39E4DD93-62FF-426E-ACE3-AEC539F82A6D}" dt="2025-07-04T21:27:17.169" v="188" actId="478"/>
          <ac:picMkLst>
            <pc:docMk/>
            <pc:sldMk cId="2517527664" sldId="257"/>
            <ac:picMk id="36" creationId="{98F0AF40-9C0E-EDB7-C27C-034FE46C087B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7" creationId="{DE1F1B38-28AD-012E-2BA5-D77D9C53879C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8" creationId="{7EC211BE-7FBA-6471-88F8-3B62C6B0523B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38" creationId="{A38D68D5-D203-115A-9C0E-40C462042E6C}"/>
          </ac:picMkLst>
        </pc:picChg>
        <pc:picChg chg="add mod">
          <ac:chgData name="Fatima Pillosu" userId="a6295d4dc9e22643" providerId="LiveId" clId="{39E4DD93-62FF-426E-ACE3-AEC539F82A6D}" dt="2025-07-04T22:14:54.286" v="822" actId="1035"/>
          <ac:picMkLst>
            <pc:docMk/>
            <pc:sldMk cId="2517527664" sldId="257"/>
            <ac:picMk id="39" creationId="{E673F4D1-B636-1F98-6CA1-25DB4BD98FD0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40" creationId="{2B86DEB7-D7FC-5B2E-9142-4D00A764CC5D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42" creationId="{35FA0833-D29D-D90D-CBA8-BCFE6E81AC54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3" creationId="{BAEC278E-06B1-FC98-1349-E65A49320F5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4" creationId="{95DDEF59-524B-6B40-5364-0C33003FF94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5" creationId="{96A70732-EBD3-AE9E-5D6F-1B8F220BDB7F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6" creationId="{E6FDD79D-6A2C-B20E-E52A-D83285B5F2B5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7" creationId="{6864734C-D236-B561-B5C3-DC0D5C9CDED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8" creationId="{25D91DE8-74BF-9CCA-0327-6A30B11DFFC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49" creationId="{D4730B95-46E3-6D7E-3C7E-4A260472C79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0" creationId="{7010E090-BF38-6BE4-9B76-B7835269DBEA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1" creationId="{4BB4DEAA-71A9-4BAA-FF33-844EE65671BA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2" creationId="{8BAA6933-5BC6-00EB-6E77-4706CAE2DAD0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3" creationId="{BC19351B-8E50-5DD0-4B14-54CB03A72D0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4" creationId="{551FAFD8-9005-09F5-E92A-F98EE2EDDF4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5" creationId="{F7A05A37-9C32-AAE7-6D75-351F8D98DFF2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6" creationId="{4CF16B8C-F733-D7B3-7C6F-43FE38BEC06B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7" creationId="{8378E73D-C58B-DAF4-312C-8FA79947D39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8" creationId="{B5B43274-81DB-5572-0BA7-204E4FC6C6AF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59" creationId="{AFC73702-32AB-67E5-61EB-D530A5A519F4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0" creationId="{C159F61B-13D6-FC87-C088-EF8823350017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1" creationId="{AECAAD2D-348B-0D20-2572-314C10453A8A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2" creationId="{0292A01D-77AF-8E55-FC51-6EFBBF49848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4" creationId="{8F8F19AB-2CB7-5610-60E2-473894C5E4E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6" creationId="{523FDEF8-A6AE-F10D-315D-8F845FA37DFC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68" creationId="{09663026-5104-3714-EE0D-DEF62CD0EFA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70" creationId="{C7A54F7B-A6B7-2F7C-75BE-FC478732F42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72" creationId="{9635B14F-084B-F37C-B7C4-56D659E690B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95" creationId="{21861CB3-9E56-4065-F643-9A4ABF6AA2C0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96" creationId="{5D91A769-F9CD-F1DF-53AA-68E7C9BA988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98" creationId="{3BF5C02E-E993-E8DF-9FA1-BB393E96D2DF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99" creationId="{5B9F0CB7-99DE-3A47-3CA3-DAC87C28D4F9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0" creationId="{4C1E09F5-6CCB-0C24-1BA9-7FA66AC50E7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2" creationId="{D034EE85-7AA1-B96B-CA41-7932FE59F496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03" creationId="{C31291B9-4A34-7840-56F2-555EF92BFE09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4" creationId="{C4DDBD1D-9D7A-07BB-F390-1DFD53B1BC41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06" creationId="{A69CF3DC-A42F-04E5-A1FA-A7AE4C8E7F97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07" creationId="{4B53234E-FA0F-98D2-428F-BA0E8B91ECAC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09" creationId="{D19A26A7-5825-1EE6-BE73-29ED325D3FC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0" creationId="{EED91AAA-6B22-7536-9DF8-ADC7E3E6ADE5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2" creationId="{9F116440-CC18-A7BC-26F8-3DF8E689A638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13" creationId="{CB7CA15E-24B8-676E-669A-BE8791031B7F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4" creationId="{2AC77BFA-3760-D057-4CFE-29D7D40E06A6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6" creationId="{01AF573C-FCD1-8DF6-B573-C73A6A0B063E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17" creationId="{7319A4E1-E3D0-3B0D-FED4-D4352E469D09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18" creationId="{00D5F821-33EA-B119-8DDB-A7F3B108B94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0" creationId="{058ED184-310A-EC15-6F67-3A6B36740514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21" creationId="{CF871728-3DAF-4AD3-3D0D-542419BDCA4C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2" creationId="{48FF95A6-0938-CAEB-4D13-51F8048AC41E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4" creationId="{EBED67CD-1528-174A-564B-01F0809134D1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25" creationId="{4217E2A1-4E3A-C012-6883-1B1EC7450EC8}"/>
          </ac:picMkLst>
        </pc:picChg>
        <pc:picChg chg="del">
          <ac:chgData name="Fatima Pillosu" userId="a6295d4dc9e22643" providerId="LiveId" clId="{39E4DD93-62FF-426E-ACE3-AEC539F82A6D}" dt="2025-07-04T21:20:18.375" v="22" actId="478"/>
          <ac:picMkLst>
            <pc:docMk/>
            <pc:sldMk cId="2517527664" sldId="257"/>
            <ac:picMk id="126" creationId="{ED3F9EBC-45B9-11E9-5A1F-76C510466676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28" creationId="{53D4F8BE-D1C9-25C7-6F51-CB0EF9D89C1D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0" creationId="{CF9D4187-DBEE-5B05-7985-2B96A203E182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2" creationId="{FF7BABF3-A0A5-6C9F-4F50-C1ABBC904164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4" creationId="{80D7248D-35D9-DA3F-D665-E7F618903F42}"/>
          </ac:picMkLst>
        </pc:picChg>
        <pc:picChg chg="add del mod or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6" creationId="{856B4DA1-C90A-0ADC-B356-9997D2ECBBAB}"/>
          </ac:picMkLst>
        </pc:picChg>
        <pc:picChg chg="add del mod">
          <ac:chgData name="Fatima Pillosu" userId="a6295d4dc9e22643" providerId="LiveId" clId="{39E4DD93-62FF-426E-ACE3-AEC539F82A6D}" dt="2025-07-04T21:54:42.742" v="795" actId="21"/>
          <ac:picMkLst>
            <pc:docMk/>
            <pc:sldMk cId="2517527664" sldId="257"/>
            <ac:picMk id="138" creationId="{96F228B0-C147-FE47-6E4D-9CCC523346F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1" creationId="{96F228B0-C147-FE47-6E4D-9CCC523346F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2" creationId="{856B4DA1-C90A-0ADC-B356-9997D2ECBBAB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3" creationId="{80D7248D-35D9-DA3F-D665-E7F618903F4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4" creationId="{FF7BABF3-A0A5-6C9F-4F50-C1ABBC904164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5" creationId="{CF9D4187-DBEE-5B05-7985-2B96A203E182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6" creationId="{53D4F8BE-D1C9-25C7-6F51-CB0EF9D89C1D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7" creationId="{4217E2A1-4E3A-C012-6883-1B1EC7450EC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8" creationId="{CF871728-3DAF-4AD3-3D0D-542419BDCA4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59" creationId="{7319A4E1-E3D0-3B0D-FED4-D4352E469D09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0" creationId="{CB7CA15E-24B8-676E-669A-BE8791031B7F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1" creationId="{D19A26A7-5825-1EE6-BE73-29ED325D3FC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2" creationId="{4B53234E-FA0F-98D2-428F-BA0E8B91ECA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3" creationId="{C31291B9-4A34-7840-56F2-555EF92BFE09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4" creationId="{5B9F0CB7-99DE-3A47-3CA3-DAC87C28D4F9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5" creationId="{21861CB3-9E56-4065-F643-9A4ABF6AA2C0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6" creationId="{9635B14F-084B-F37C-B7C4-56D659E690BF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8" creationId="{35FA0833-D29D-D90D-CBA8-BCFE6E81AC54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69" creationId="{2B86DEB7-D7FC-5B2E-9142-4D00A764CC5D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0" creationId="{A38D68D5-D203-115A-9C0E-40C462042E6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2" creationId="{F5F3B376-238B-C158-8B8A-1C3A6C657C8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3" creationId="{02E65D49-5134-F93A-54BD-EDEE57383DB8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4" creationId="{DE1F1B38-28AD-012E-2BA5-D77D9C53879C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5" creationId="{7EC211BE-7FBA-6471-88F8-3B62C6B0523B}"/>
          </ac:picMkLst>
        </pc:picChg>
        <pc:picChg chg="add mod">
          <ac:chgData name="Fatima Pillosu" userId="a6295d4dc9e22643" providerId="LiveId" clId="{39E4DD93-62FF-426E-ACE3-AEC539F82A6D}" dt="2025-07-04T21:54:31.718" v="792"/>
          <ac:picMkLst>
            <pc:docMk/>
            <pc:sldMk cId="2517527664" sldId="257"/>
            <ac:picMk id="176" creationId="{E673F4D1-B636-1F98-6CA1-25DB4BD98FD0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88" creationId="{96F228B0-C147-FE47-6E4D-9CCC523346F2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89" creationId="{856B4DA1-C90A-0ADC-B356-9997D2ECBBAB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0" creationId="{80D7248D-35D9-DA3F-D665-E7F618903F42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1" creationId="{FF7BABF3-A0A5-6C9F-4F50-C1ABBC904164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2" creationId="{CF9D4187-DBEE-5B05-7985-2B96A203E182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3" creationId="{53D4F8BE-D1C9-25C7-6F51-CB0EF9D89C1D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4" creationId="{4217E2A1-4E3A-C012-6883-1B1EC7450EC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5" creationId="{CF871728-3DAF-4AD3-3D0D-542419BDCA4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6" creationId="{7319A4E1-E3D0-3B0D-FED4-D4352E469D09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7" creationId="{CB7CA15E-24B8-676E-669A-BE8791031B7F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8" creationId="{D19A26A7-5825-1EE6-BE73-29ED325D3FC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199" creationId="{4B53234E-FA0F-98D2-428F-BA0E8B91ECA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0" creationId="{C31291B9-4A34-7840-56F2-555EF92BFE09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1" creationId="{5B9F0CB7-99DE-3A47-3CA3-DAC87C28D4F9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2" creationId="{21861CB3-9E56-4065-F643-9A4ABF6AA2C0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3" creationId="{9635B14F-084B-F37C-B7C4-56D659E690BF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5" creationId="{35FA0833-D29D-D90D-CBA8-BCFE6E81AC54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6" creationId="{2B86DEB7-D7FC-5B2E-9142-4D00A764CC5D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7" creationId="{A38D68D5-D203-115A-9C0E-40C462042E6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09" creationId="{F5F3B376-238B-C158-8B8A-1C3A6C657C8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0" creationId="{02E65D49-5134-F93A-54BD-EDEE57383DB8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1" creationId="{DE1F1B38-28AD-012E-2BA5-D77D9C53879C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2" creationId="{7EC211BE-7FBA-6471-88F8-3B62C6B0523B}"/>
          </ac:picMkLst>
        </pc:picChg>
        <pc:picChg chg="add del mod">
          <ac:chgData name="Fatima Pillosu" userId="a6295d4dc9e22643" providerId="LiveId" clId="{39E4DD93-62FF-426E-ACE3-AEC539F82A6D}" dt="2025-07-04T22:14:19.528" v="817" actId="21"/>
          <ac:picMkLst>
            <pc:docMk/>
            <pc:sldMk cId="2517527664" sldId="257"/>
            <ac:picMk id="213" creationId="{E673F4D1-B636-1F98-6CA1-25DB4BD98FD0}"/>
          </ac:picMkLst>
        </pc:picChg>
        <pc:cxnChg chg="del">
          <ac:chgData name="Fatima Pillosu" userId="a6295d4dc9e22643" providerId="LiveId" clId="{39E4DD93-62FF-426E-ACE3-AEC539F82A6D}" dt="2025-07-04T21:20:29.666" v="23" actId="478"/>
          <ac:cxnSpMkLst>
            <pc:docMk/>
            <pc:sldMk cId="2517527664" sldId="257"/>
            <ac:cxnSpMk id="16" creationId="{0B54307D-0E5B-EA6A-7202-05EA6ED6659A}"/>
          </ac:cxnSpMkLst>
        </pc:cxnChg>
      </pc:sldChg>
      <pc:sldMasterChg chg="modSp modSldLayout">
        <pc:chgData name="Fatima Pillosu" userId="a6295d4dc9e22643" providerId="LiveId" clId="{39E4DD93-62FF-426E-ACE3-AEC539F82A6D}" dt="2025-07-04T21:54:39.158" v="793"/>
        <pc:sldMasterMkLst>
          <pc:docMk/>
          <pc:sldMasterMk cId="2157440408" sldId="2147483708"/>
        </pc:sldMasterMkLst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2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3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4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5" creationId="{00000000-0000-0000-0000-000000000000}"/>
          </ac:spMkLst>
        </pc:spChg>
        <pc:spChg chg="mod">
          <ac:chgData name="Fatima Pillosu" userId="a6295d4dc9e22643" providerId="LiveId" clId="{39E4DD93-62FF-426E-ACE3-AEC539F82A6D}" dt="2025-07-04T21:54:39.158" v="793"/>
          <ac:spMkLst>
            <pc:docMk/>
            <pc:sldMasterMk cId="2157440408" sldId="2147483708"/>
            <ac:spMk id="6" creationId="{00000000-0000-0000-0000-000000000000}"/>
          </ac:spMkLst>
        </pc:sp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193924041" sldId="2147483709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93924041" sldId="2147483709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93924041" sldId="2147483709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2262390564" sldId="2147483711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262390564" sldId="2147483711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262390564" sldId="2147483711"/>
              <ac:spMk id="3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3355454764" sldId="2147483712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355454764" sldId="2147483712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355454764" sldId="2147483712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1480840023" sldId="2147483713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4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5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1480840023" sldId="2147483713"/>
              <ac:spMk id="6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971373383" sldId="2147483716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971373383" sldId="2147483716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971373383" sldId="2147483716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971373383" sldId="2147483716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2053788169" sldId="2147483717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053788169" sldId="2147483717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053788169" sldId="2147483717"/>
              <ac:spMk id="3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2053788169" sldId="2147483717"/>
              <ac:spMk id="4" creationId="{00000000-0000-0000-0000-000000000000}"/>
            </ac:spMkLst>
          </pc:spChg>
        </pc:sldLayoutChg>
        <pc:sldLayoutChg chg="modSp">
          <pc:chgData name="Fatima Pillosu" userId="a6295d4dc9e22643" providerId="LiveId" clId="{39E4DD93-62FF-426E-ACE3-AEC539F82A6D}" dt="2025-07-04T21:54:39.158" v="793"/>
          <pc:sldLayoutMkLst>
            <pc:docMk/>
            <pc:sldMasterMk cId="2157440408" sldId="2147483708"/>
            <pc:sldLayoutMk cId="3182826921" sldId="2147483719"/>
          </pc:sldLayoutMkLst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182826921" sldId="2147483719"/>
              <ac:spMk id="2" creationId="{00000000-0000-0000-0000-000000000000}"/>
            </ac:spMkLst>
          </pc:spChg>
          <pc:spChg chg="mod">
            <ac:chgData name="Fatima Pillosu" userId="a6295d4dc9e22643" providerId="LiveId" clId="{39E4DD93-62FF-426E-ACE3-AEC539F82A6D}" dt="2025-07-04T21:54:39.158" v="793"/>
            <ac:spMkLst>
              <pc:docMk/>
              <pc:sldMasterMk cId="2157440408" sldId="2147483708"/>
              <pc:sldLayoutMk cId="3182826921" sldId="2147483719"/>
              <ac:spMk id="3" creationId="{00000000-0000-0000-0000-000000000000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998695"/>
            <a:ext cx="3671650" cy="2124522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3205147"/>
            <a:ext cx="3239691" cy="1473322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65683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123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324893"/>
            <a:ext cx="931411" cy="51714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324893"/>
            <a:ext cx="2740239" cy="517146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445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6063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1521351"/>
            <a:ext cx="3725645" cy="2538408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4083773"/>
            <a:ext cx="3725645" cy="133488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4348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624468"/>
            <a:ext cx="1835825" cy="387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624468"/>
            <a:ext cx="1835825" cy="38718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8097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324895"/>
            <a:ext cx="3725645" cy="117950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1495924"/>
            <a:ext cx="1827388" cy="73312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2229053"/>
            <a:ext cx="1827388" cy="3278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1495924"/>
            <a:ext cx="1836388" cy="733129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2229053"/>
            <a:ext cx="1836388" cy="3278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1555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104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850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06823"/>
            <a:ext cx="1393180" cy="142388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878627"/>
            <a:ext cx="2186791" cy="4336624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830705"/>
            <a:ext cx="1393180" cy="3391607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28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406823"/>
            <a:ext cx="1393180" cy="1423882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878627"/>
            <a:ext cx="2186791" cy="4336624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830705"/>
            <a:ext cx="1393180" cy="3391607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5690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324895"/>
            <a:ext cx="3725645" cy="11795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624468"/>
            <a:ext cx="3725645" cy="38718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5655976"/>
            <a:ext cx="971907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820250-0589-45C6-A87F-3E34BBC48915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5655976"/>
            <a:ext cx="1457861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5655976"/>
            <a:ext cx="971907" cy="3248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19C5EF-1341-4784-8F6C-C85C1C14B21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333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CA80247-944D-A79D-DD75-278A2FC157C4}"/>
              </a:ext>
            </a:extLst>
          </p:cNvPr>
          <p:cNvSpPr/>
          <p:nvPr/>
        </p:nvSpPr>
        <p:spPr>
          <a:xfrm>
            <a:off x="-78147" y="-46214"/>
            <a:ext cx="4335187" cy="38256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 results – Precision-Recall curves (breakdown score)</a:t>
            </a:r>
          </a:p>
          <a:p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Evaluated over the </a:t>
            </a:r>
            <a:r>
              <a:rPr lang="en-GB" sz="1000" b="1" dirty="0">
                <a:solidFill>
                  <a:srgbClr val="80008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</a:t>
            </a:r>
            <a:r>
              <a:rPr lang="en-GB" sz="1000" dirty="0">
                <a:solidFill>
                  <a:srgbClr val="FF0066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and </a:t>
            </a:r>
            <a:r>
              <a:rPr lang="en-GB" sz="1000" b="1" dirty="0">
                <a:solidFill>
                  <a:srgbClr val="00B0F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verification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 datasets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98C17D-E332-3D1A-3C6B-DECB619E09DE}"/>
              </a:ext>
            </a:extLst>
          </p:cNvPr>
          <p:cNvSpPr/>
          <p:nvPr/>
        </p:nvSpPr>
        <p:spPr>
          <a:xfrm>
            <a:off x="424728" y="350152"/>
            <a:ext cx="1746962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AUC-ROC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F9E77C6-E200-60B0-DC59-D7377C85B378}"/>
              </a:ext>
            </a:extLst>
          </p:cNvPr>
          <p:cNvSpPr/>
          <p:nvPr/>
        </p:nvSpPr>
        <p:spPr>
          <a:xfrm>
            <a:off x="2469539" y="500479"/>
            <a:ext cx="876403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0973BB-231D-A83E-2BE3-A5A626F89730}"/>
              </a:ext>
            </a:extLst>
          </p:cNvPr>
          <p:cNvSpPr/>
          <p:nvPr/>
        </p:nvSpPr>
        <p:spPr>
          <a:xfrm>
            <a:off x="3440612" y="500479"/>
            <a:ext cx="876403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Imbalanced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93B3F9-2851-0907-0CDD-2F28C8A84419}"/>
              </a:ext>
            </a:extLst>
          </p:cNvPr>
          <p:cNvSpPr/>
          <p:nvPr/>
        </p:nvSpPr>
        <p:spPr>
          <a:xfrm>
            <a:off x="2482855" y="354346"/>
            <a:ext cx="1774564" cy="18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AUC-PR</a:t>
            </a:r>
            <a:endParaRPr lang="en-GB" sz="8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4218213-73AC-9C63-858A-127D2614CC4C}"/>
              </a:ext>
            </a:extLst>
          </p:cNvPr>
          <p:cNvSpPr/>
          <p:nvPr/>
        </p:nvSpPr>
        <p:spPr>
          <a:xfrm>
            <a:off x="1550" y="780120"/>
            <a:ext cx="218661" cy="87556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XGBOOST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232C9F6-DED8-72AD-A160-539836C0ABBB}"/>
              </a:ext>
            </a:extLst>
          </p:cNvPr>
          <p:cNvSpPr/>
          <p:nvPr/>
        </p:nvSpPr>
        <p:spPr>
          <a:xfrm>
            <a:off x="1550" y="1651351"/>
            <a:ext cx="218661" cy="890898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FOREST LIGHTGBM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9C89D2-46DF-441F-1653-42D88E53992A}"/>
              </a:ext>
            </a:extLst>
          </p:cNvPr>
          <p:cNvSpPr/>
          <p:nvPr/>
        </p:nvSpPr>
        <p:spPr>
          <a:xfrm>
            <a:off x="-4938" y="2511719"/>
            <a:ext cx="225149" cy="924607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XGBOOST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8FCB103-8F7B-7D5C-DC04-2CF9AB57BF48}"/>
              </a:ext>
            </a:extLst>
          </p:cNvPr>
          <p:cNvSpPr/>
          <p:nvPr/>
        </p:nvSpPr>
        <p:spPr>
          <a:xfrm>
            <a:off x="14027" y="3410414"/>
            <a:ext cx="206184" cy="90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LIGHTGBM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8234934-E6E5-8FC5-91AD-B32F880DA6FD}"/>
              </a:ext>
            </a:extLst>
          </p:cNvPr>
          <p:cNvSpPr/>
          <p:nvPr/>
        </p:nvSpPr>
        <p:spPr>
          <a:xfrm>
            <a:off x="14027" y="4285228"/>
            <a:ext cx="206184" cy="895992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GRADIENT BOOSTING CATBOOST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EA061E-F2E2-3076-1A84-77B170092055}"/>
              </a:ext>
            </a:extLst>
          </p:cNvPr>
          <p:cNvSpPr/>
          <p:nvPr/>
        </p:nvSpPr>
        <p:spPr>
          <a:xfrm>
            <a:off x="-4938" y="5164387"/>
            <a:ext cx="225149" cy="900000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7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FEED-FORWARD NEURAL NETWORK</a:t>
            </a:r>
            <a:endParaRPr lang="en-GB" sz="700" b="1" dirty="0">
              <a:solidFill>
                <a:schemeClr val="tx1">
                  <a:lumMod val="75000"/>
                  <a:lumOff val="2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" name="Picture 13" descr="A graph with a line graph&#10;&#10;AI-generated content may be incorrect.">
            <a:extLst>
              <a:ext uri="{FF2B5EF4-FFF2-40B4-BE49-F238E27FC236}">
                <a16:creationId xmlns:a16="http://schemas.microsoft.com/office/drawing/2014/main" id="{96F228B0-C147-FE47-6E4D-9CCC52334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731902"/>
            <a:ext cx="1053000" cy="972000"/>
          </a:xfrm>
          <a:prstGeom prst="rect">
            <a:avLst/>
          </a:prstGeom>
        </p:spPr>
      </p:pic>
      <p:pic>
        <p:nvPicPr>
          <p:cNvPr id="15" name="Picture 14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856B4DA1-C90A-0ADC-B356-9997D2ECB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1610800"/>
            <a:ext cx="1053000" cy="972000"/>
          </a:xfrm>
          <a:prstGeom prst="rect">
            <a:avLst/>
          </a:prstGeom>
        </p:spPr>
      </p:pic>
      <p:pic>
        <p:nvPicPr>
          <p:cNvPr id="16" name="Picture 15" descr="A graph with a line graph&#10;&#10;AI-generated content may be incorrect.">
            <a:extLst>
              <a:ext uri="{FF2B5EF4-FFF2-40B4-BE49-F238E27FC236}">
                <a16:creationId xmlns:a16="http://schemas.microsoft.com/office/drawing/2014/main" id="{80D7248D-35D9-DA3F-D665-E7F618903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2488022"/>
            <a:ext cx="1053000" cy="972000"/>
          </a:xfrm>
          <a:prstGeom prst="rect">
            <a:avLst/>
          </a:prstGeom>
        </p:spPr>
      </p:pic>
      <p:pic>
        <p:nvPicPr>
          <p:cNvPr id="17" name="Picture 16" descr="A graph of a line graph&#10;&#10;AI-generated content may be incorrect.">
            <a:extLst>
              <a:ext uri="{FF2B5EF4-FFF2-40B4-BE49-F238E27FC236}">
                <a16:creationId xmlns:a16="http://schemas.microsoft.com/office/drawing/2014/main" id="{FF7BABF3-A0A5-6C9F-4F50-C1ABBC9041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3374414"/>
            <a:ext cx="1053000" cy="972000"/>
          </a:xfrm>
          <a:prstGeom prst="rect">
            <a:avLst/>
          </a:prstGeom>
        </p:spPr>
      </p:pic>
      <p:pic>
        <p:nvPicPr>
          <p:cNvPr id="18" name="Picture 17" descr="A graph of a line graph&#10;&#10;AI-generated content may be incorrect.">
            <a:extLst>
              <a:ext uri="{FF2B5EF4-FFF2-40B4-BE49-F238E27FC236}">
                <a16:creationId xmlns:a16="http://schemas.microsoft.com/office/drawing/2014/main" id="{CF9D4187-DBEE-5B05-7985-2B96A203E1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4247224"/>
            <a:ext cx="1053000" cy="972000"/>
          </a:xfrm>
          <a:prstGeom prst="rect">
            <a:avLst/>
          </a:prstGeom>
        </p:spPr>
      </p:pic>
      <p:pic>
        <p:nvPicPr>
          <p:cNvPr id="19" name="Picture 18" descr="A graph with a line graph&#10;&#10;AI-generated content may be incorrect.">
            <a:extLst>
              <a:ext uri="{FF2B5EF4-FFF2-40B4-BE49-F238E27FC236}">
                <a16:creationId xmlns:a16="http://schemas.microsoft.com/office/drawing/2014/main" id="{53D4F8BE-D1C9-25C7-6F51-CB0EF9D89C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588" y="5128387"/>
            <a:ext cx="1053000" cy="972000"/>
          </a:xfrm>
          <a:prstGeom prst="rect">
            <a:avLst/>
          </a:prstGeom>
        </p:spPr>
      </p:pic>
      <p:pic>
        <p:nvPicPr>
          <p:cNvPr id="20" name="Picture 19" descr="A graph of a line graph&#10;&#10;AI-generated content may be incorrect.">
            <a:extLst>
              <a:ext uri="{FF2B5EF4-FFF2-40B4-BE49-F238E27FC236}">
                <a16:creationId xmlns:a16="http://schemas.microsoft.com/office/drawing/2014/main" id="{4217E2A1-4E3A-C012-6883-1B1EC7450E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733865"/>
            <a:ext cx="1053000" cy="972000"/>
          </a:xfrm>
          <a:prstGeom prst="rect">
            <a:avLst/>
          </a:prstGeom>
        </p:spPr>
      </p:pic>
      <p:pic>
        <p:nvPicPr>
          <p:cNvPr id="21" name="Picture 20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CF871728-3DAF-4AD3-3D0D-542419BDCA4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1612763"/>
            <a:ext cx="1053000" cy="972000"/>
          </a:xfrm>
          <a:prstGeom prst="rect">
            <a:avLst/>
          </a:prstGeom>
        </p:spPr>
      </p:pic>
      <p:pic>
        <p:nvPicPr>
          <p:cNvPr id="22" name="Picture 21" descr="A graph of a line graph&#10;&#10;AI-generated content may be incorrect.">
            <a:extLst>
              <a:ext uri="{FF2B5EF4-FFF2-40B4-BE49-F238E27FC236}">
                <a16:creationId xmlns:a16="http://schemas.microsoft.com/office/drawing/2014/main" id="{7319A4E1-E3D0-3B0D-FED4-D4352E469D0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2489985"/>
            <a:ext cx="1053000" cy="972000"/>
          </a:xfrm>
          <a:prstGeom prst="rect">
            <a:avLst/>
          </a:prstGeom>
        </p:spPr>
      </p:pic>
      <p:pic>
        <p:nvPicPr>
          <p:cNvPr id="23" name="Picture 22" descr="A graph of a line graph&#10;&#10;AI-generated content may be incorrect.">
            <a:extLst>
              <a:ext uri="{FF2B5EF4-FFF2-40B4-BE49-F238E27FC236}">
                <a16:creationId xmlns:a16="http://schemas.microsoft.com/office/drawing/2014/main" id="{CB7CA15E-24B8-676E-669A-BE8791031B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3376377"/>
            <a:ext cx="1053000" cy="972000"/>
          </a:xfrm>
          <a:prstGeom prst="rect">
            <a:avLst/>
          </a:prstGeom>
        </p:spPr>
      </p:pic>
      <p:pic>
        <p:nvPicPr>
          <p:cNvPr id="24" name="Picture 23" descr="A graph of a line graph&#10;&#10;AI-generated content may be incorrect.">
            <a:extLst>
              <a:ext uri="{FF2B5EF4-FFF2-40B4-BE49-F238E27FC236}">
                <a16:creationId xmlns:a16="http://schemas.microsoft.com/office/drawing/2014/main" id="{D19A26A7-5825-1EE6-BE73-29ED325D3F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4249187"/>
            <a:ext cx="1053000" cy="972000"/>
          </a:xfrm>
          <a:prstGeom prst="rect">
            <a:avLst/>
          </a:prstGeom>
        </p:spPr>
      </p:pic>
      <p:pic>
        <p:nvPicPr>
          <p:cNvPr id="25" name="Picture 24" descr="A graph with a line graph&#10;&#10;AI-generated content may be incorrect.">
            <a:extLst>
              <a:ext uri="{FF2B5EF4-FFF2-40B4-BE49-F238E27FC236}">
                <a16:creationId xmlns:a16="http://schemas.microsoft.com/office/drawing/2014/main" id="{4B53234E-FA0F-98D2-428F-BA0E8B91EC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1557" y="5130350"/>
            <a:ext cx="1053000" cy="972000"/>
          </a:xfrm>
          <a:prstGeom prst="rect">
            <a:avLst/>
          </a:prstGeom>
        </p:spPr>
      </p:pic>
      <p:pic>
        <p:nvPicPr>
          <p:cNvPr id="26" name="Picture 25" descr="A graph with a line graph&#10;&#10;AI-generated content may be incorrect.">
            <a:extLst>
              <a:ext uri="{FF2B5EF4-FFF2-40B4-BE49-F238E27FC236}">
                <a16:creationId xmlns:a16="http://schemas.microsoft.com/office/drawing/2014/main" id="{C31291B9-4A34-7840-56F2-555EF92BFE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738059"/>
            <a:ext cx="1053000" cy="972000"/>
          </a:xfrm>
          <a:prstGeom prst="rect">
            <a:avLst/>
          </a:prstGeom>
        </p:spPr>
      </p:pic>
      <p:pic>
        <p:nvPicPr>
          <p:cNvPr id="27" name="Picture 26" descr="A graph with a line graph&#10;&#10;AI-generated content may be incorrect.">
            <a:extLst>
              <a:ext uri="{FF2B5EF4-FFF2-40B4-BE49-F238E27FC236}">
                <a16:creationId xmlns:a16="http://schemas.microsoft.com/office/drawing/2014/main" id="{5B9F0CB7-99DE-3A47-3CA3-DAC87C28D4F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1616957"/>
            <a:ext cx="1053000" cy="972000"/>
          </a:xfrm>
          <a:prstGeom prst="rect">
            <a:avLst/>
          </a:prstGeom>
        </p:spPr>
      </p:pic>
      <p:pic>
        <p:nvPicPr>
          <p:cNvPr id="28" name="Picture 27" descr="A graph with a line graph&#10;&#10;AI-generated content may be incorrect.">
            <a:extLst>
              <a:ext uri="{FF2B5EF4-FFF2-40B4-BE49-F238E27FC236}">
                <a16:creationId xmlns:a16="http://schemas.microsoft.com/office/drawing/2014/main" id="{21861CB3-9E56-4065-F643-9A4ABF6AA2C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2494179"/>
            <a:ext cx="1053000" cy="972000"/>
          </a:xfrm>
          <a:prstGeom prst="rect">
            <a:avLst/>
          </a:prstGeom>
        </p:spPr>
      </p:pic>
      <p:pic>
        <p:nvPicPr>
          <p:cNvPr id="29" name="Picture 28" descr="A graph with a line&#10;&#10;AI-generated content may be incorrect.">
            <a:extLst>
              <a:ext uri="{FF2B5EF4-FFF2-40B4-BE49-F238E27FC236}">
                <a16:creationId xmlns:a16="http://schemas.microsoft.com/office/drawing/2014/main" id="{9635B14F-084B-F37C-B7C4-56D659E690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3380571"/>
            <a:ext cx="1053000" cy="97200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4502D28A-E881-BDC9-AA57-36ED7A0F166C}"/>
              </a:ext>
            </a:extLst>
          </p:cNvPr>
          <p:cNvSpPr/>
          <p:nvPr/>
        </p:nvSpPr>
        <p:spPr>
          <a:xfrm>
            <a:off x="1378635" y="500479"/>
            <a:ext cx="878959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</a:t>
            </a:r>
          </a:p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Imbalanced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1" name="Picture 30" descr="A graph of a line graph&#10;&#10;AI-generated content may be incorrect.">
            <a:extLst>
              <a:ext uri="{FF2B5EF4-FFF2-40B4-BE49-F238E27FC236}">
                <a16:creationId xmlns:a16="http://schemas.microsoft.com/office/drawing/2014/main" id="{35FA0833-D29D-D90D-CBA8-BCFE6E81AC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4253381"/>
            <a:ext cx="1053000" cy="972000"/>
          </a:xfrm>
          <a:prstGeom prst="rect">
            <a:avLst/>
          </a:prstGeom>
        </p:spPr>
      </p:pic>
      <p:pic>
        <p:nvPicPr>
          <p:cNvPr id="32" name="Picture 31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2B86DEB7-D7FC-5B2E-9142-4D00A764CC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757" y="5134544"/>
            <a:ext cx="1053000" cy="972000"/>
          </a:xfrm>
          <a:prstGeom prst="rect">
            <a:avLst/>
          </a:prstGeom>
        </p:spPr>
      </p:pic>
      <p:pic>
        <p:nvPicPr>
          <p:cNvPr id="33" name="Picture 32" descr="A graph with lines and numbers&#10;&#10;AI-generated content may be incorrect.">
            <a:extLst>
              <a:ext uri="{FF2B5EF4-FFF2-40B4-BE49-F238E27FC236}">
                <a16:creationId xmlns:a16="http://schemas.microsoft.com/office/drawing/2014/main" id="{A38D68D5-D203-115A-9C0E-40C462042E6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731902"/>
            <a:ext cx="1053000" cy="97200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4473764-DC01-39F2-E0E1-7D860A3DB86E}"/>
              </a:ext>
            </a:extLst>
          </p:cNvPr>
          <p:cNvSpPr/>
          <p:nvPr/>
        </p:nvSpPr>
        <p:spPr>
          <a:xfrm>
            <a:off x="424728" y="500479"/>
            <a:ext cx="876403" cy="230355"/>
          </a:xfrm>
          <a:prstGeom prst="rect">
            <a:avLst/>
          </a:prstGeom>
          <a:noFill/>
          <a:ln w="31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Loss Function Balanced Data</a:t>
            </a:r>
            <a:endParaRPr lang="en-GB" sz="800" dirty="0">
              <a:solidFill>
                <a:schemeClr val="tx1">
                  <a:lumMod val="75000"/>
                  <a:lumOff val="2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35" name="Picture 34" descr="A graph with a line&#10;&#10;AI-generated content may be incorrect.">
            <a:extLst>
              <a:ext uri="{FF2B5EF4-FFF2-40B4-BE49-F238E27FC236}">
                <a16:creationId xmlns:a16="http://schemas.microsoft.com/office/drawing/2014/main" id="{F5F3B376-238B-C158-8B8A-1C3A6C657C8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1610800"/>
            <a:ext cx="1053000" cy="972000"/>
          </a:xfrm>
          <a:prstGeom prst="rect">
            <a:avLst/>
          </a:prstGeom>
        </p:spPr>
      </p:pic>
      <p:pic>
        <p:nvPicPr>
          <p:cNvPr id="36" name="Picture 35" descr="A graph of a line graph&#10;&#10;AI-generated content may be incorrect.">
            <a:extLst>
              <a:ext uri="{FF2B5EF4-FFF2-40B4-BE49-F238E27FC236}">
                <a16:creationId xmlns:a16="http://schemas.microsoft.com/office/drawing/2014/main" id="{02E65D49-5134-F93A-54BD-EDEE57383DB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2488022"/>
            <a:ext cx="1053000" cy="972000"/>
          </a:xfrm>
          <a:prstGeom prst="rect">
            <a:avLst/>
          </a:prstGeom>
        </p:spPr>
      </p:pic>
      <p:pic>
        <p:nvPicPr>
          <p:cNvPr id="37" name="Picture 36" descr="A graph with a line&#10;&#10;AI-generated content may be incorrect.">
            <a:extLst>
              <a:ext uri="{FF2B5EF4-FFF2-40B4-BE49-F238E27FC236}">
                <a16:creationId xmlns:a16="http://schemas.microsoft.com/office/drawing/2014/main" id="{DE1F1B38-28AD-012E-2BA5-D77D9C53879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3374414"/>
            <a:ext cx="1053000" cy="972000"/>
          </a:xfrm>
          <a:prstGeom prst="rect">
            <a:avLst/>
          </a:prstGeom>
        </p:spPr>
      </p:pic>
      <p:pic>
        <p:nvPicPr>
          <p:cNvPr id="38" name="Picture 37" descr="A graph of a line graph&#10;&#10;AI-generated content may be incorrect.">
            <a:extLst>
              <a:ext uri="{FF2B5EF4-FFF2-40B4-BE49-F238E27FC236}">
                <a16:creationId xmlns:a16="http://schemas.microsoft.com/office/drawing/2014/main" id="{7EC211BE-7FBA-6471-88F8-3B62C6B0523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4247224"/>
            <a:ext cx="1053000" cy="972000"/>
          </a:xfrm>
          <a:prstGeom prst="rect">
            <a:avLst/>
          </a:prstGeom>
        </p:spPr>
      </p:pic>
      <p:pic>
        <p:nvPicPr>
          <p:cNvPr id="39" name="Picture 38" descr="A graph with a line&#10;&#10;AI-generated content may be incorrect.">
            <a:extLst>
              <a:ext uri="{FF2B5EF4-FFF2-40B4-BE49-F238E27FC236}">
                <a16:creationId xmlns:a16="http://schemas.microsoft.com/office/drawing/2014/main" id="{E673F4D1-B636-1F98-6CA1-25DB4BD98FD0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704" y="5128387"/>
            <a:ext cx="1053000" cy="97200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ABBC841B-8291-D207-C3ED-367122D3E4C5}"/>
              </a:ext>
            </a:extLst>
          </p:cNvPr>
          <p:cNvGrpSpPr/>
          <p:nvPr/>
        </p:nvGrpSpPr>
        <p:grpSpPr>
          <a:xfrm>
            <a:off x="1029060" y="746950"/>
            <a:ext cx="216000" cy="216000"/>
            <a:chOff x="1002190" y="1572253"/>
            <a:chExt cx="216000" cy="216000"/>
          </a:xfrm>
        </p:grpSpPr>
        <p:sp>
          <p:nvSpPr>
            <p:cNvPr id="109" name="TextBox 2">
              <a:extLst>
                <a:ext uri="{FF2B5EF4-FFF2-40B4-BE49-F238E27FC236}">
                  <a16:creationId xmlns:a16="http://schemas.microsoft.com/office/drawing/2014/main" id="{859E6FBF-2066-74A2-B867-B7D12203A649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2B95A850-B3B6-4380-0AC9-FC6A1D5B6977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714024-DA32-2A1B-D990-D84E4C1EA9CE}"/>
              </a:ext>
            </a:extLst>
          </p:cNvPr>
          <p:cNvGrpSpPr/>
          <p:nvPr/>
        </p:nvGrpSpPr>
        <p:grpSpPr>
          <a:xfrm>
            <a:off x="1029060" y="1628619"/>
            <a:ext cx="216000" cy="216000"/>
            <a:chOff x="1002190" y="1572253"/>
            <a:chExt cx="216000" cy="216000"/>
          </a:xfrm>
        </p:grpSpPr>
        <p:sp>
          <p:nvSpPr>
            <p:cNvPr id="107" name="TextBox 5">
              <a:extLst>
                <a:ext uri="{FF2B5EF4-FFF2-40B4-BE49-F238E27FC236}">
                  <a16:creationId xmlns:a16="http://schemas.microsoft.com/office/drawing/2014/main" id="{6EFAB028-879A-F0D8-2C01-5D655AED23FF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4D397A5F-C637-B908-AC19-3205AABDA51C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397FA33-2D91-E812-3EE5-559325E9E586}"/>
              </a:ext>
            </a:extLst>
          </p:cNvPr>
          <p:cNvGrpSpPr/>
          <p:nvPr/>
        </p:nvGrpSpPr>
        <p:grpSpPr>
          <a:xfrm>
            <a:off x="1029060" y="2502407"/>
            <a:ext cx="216000" cy="216000"/>
            <a:chOff x="1002190" y="1572253"/>
            <a:chExt cx="216000" cy="216000"/>
          </a:xfrm>
        </p:grpSpPr>
        <p:sp>
          <p:nvSpPr>
            <p:cNvPr id="105" name="TextBox 8">
              <a:extLst>
                <a:ext uri="{FF2B5EF4-FFF2-40B4-BE49-F238E27FC236}">
                  <a16:creationId xmlns:a16="http://schemas.microsoft.com/office/drawing/2014/main" id="{F7B9AAE9-6AB5-7D8B-D731-01CEB599A02C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3549F6BC-07B2-EC62-388E-F6D35A2AA408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D15C36-973C-CBE3-49D8-786B7B69FAB4}"/>
              </a:ext>
            </a:extLst>
          </p:cNvPr>
          <p:cNvGrpSpPr/>
          <p:nvPr/>
        </p:nvGrpSpPr>
        <p:grpSpPr>
          <a:xfrm>
            <a:off x="1029060" y="3391825"/>
            <a:ext cx="216000" cy="216000"/>
            <a:chOff x="1002190" y="1572253"/>
            <a:chExt cx="216000" cy="216000"/>
          </a:xfrm>
        </p:grpSpPr>
        <p:sp>
          <p:nvSpPr>
            <p:cNvPr id="103" name="TextBox 11">
              <a:extLst>
                <a:ext uri="{FF2B5EF4-FFF2-40B4-BE49-F238E27FC236}">
                  <a16:creationId xmlns:a16="http://schemas.microsoft.com/office/drawing/2014/main" id="{AC25351C-53F3-7899-5C96-F956F1BD4F27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E29F8FF-EB71-8683-C145-9A77D07C9933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83592FD-8F45-7E30-EF10-34B424CE3CDD}"/>
              </a:ext>
            </a:extLst>
          </p:cNvPr>
          <p:cNvGrpSpPr/>
          <p:nvPr/>
        </p:nvGrpSpPr>
        <p:grpSpPr>
          <a:xfrm>
            <a:off x="1029060" y="4262061"/>
            <a:ext cx="216000" cy="216000"/>
            <a:chOff x="1002190" y="1572253"/>
            <a:chExt cx="216000" cy="216000"/>
          </a:xfrm>
        </p:grpSpPr>
        <p:sp>
          <p:nvSpPr>
            <p:cNvPr id="101" name="TextBox 14">
              <a:extLst>
                <a:ext uri="{FF2B5EF4-FFF2-40B4-BE49-F238E27FC236}">
                  <a16:creationId xmlns:a16="http://schemas.microsoft.com/office/drawing/2014/main" id="{59E875D0-3DBB-FED2-E84A-3D27DECD68EA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2C811F63-C1D5-D26D-349A-7A428D13BB54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5164188A-DBF3-9616-194C-1CE7DD34A6AC}"/>
              </a:ext>
            </a:extLst>
          </p:cNvPr>
          <p:cNvGrpSpPr/>
          <p:nvPr/>
        </p:nvGrpSpPr>
        <p:grpSpPr>
          <a:xfrm>
            <a:off x="1029060" y="5139399"/>
            <a:ext cx="216000" cy="216000"/>
            <a:chOff x="1002190" y="1572253"/>
            <a:chExt cx="216000" cy="216000"/>
          </a:xfrm>
        </p:grpSpPr>
        <p:sp>
          <p:nvSpPr>
            <p:cNvPr id="99" name="TextBox 17">
              <a:extLst>
                <a:ext uri="{FF2B5EF4-FFF2-40B4-BE49-F238E27FC236}">
                  <a16:creationId xmlns:a16="http://schemas.microsoft.com/office/drawing/2014/main" id="{AC50417A-F333-D7B3-9249-4C66429FD4DC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20B3428E-D2B0-60FB-6426-9E41889E3E85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8A29F31-84FE-48AC-EC17-778DF8473EC9}"/>
              </a:ext>
            </a:extLst>
          </p:cNvPr>
          <p:cNvGrpSpPr/>
          <p:nvPr/>
        </p:nvGrpSpPr>
        <p:grpSpPr>
          <a:xfrm>
            <a:off x="1993116" y="746950"/>
            <a:ext cx="216000" cy="216000"/>
            <a:chOff x="1002190" y="1572253"/>
            <a:chExt cx="216000" cy="216000"/>
          </a:xfrm>
        </p:grpSpPr>
        <p:sp>
          <p:nvSpPr>
            <p:cNvPr id="97" name="TextBox 20">
              <a:extLst>
                <a:ext uri="{FF2B5EF4-FFF2-40B4-BE49-F238E27FC236}">
                  <a16:creationId xmlns:a16="http://schemas.microsoft.com/office/drawing/2014/main" id="{3B91AD00-9822-CC76-A17F-33B6AAFCB7BA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g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86CDC3FB-D3A8-18FB-3F05-19E1309E0471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2A6480C-CDE2-D415-4F27-64439F55FEB3}"/>
              </a:ext>
            </a:extLst>
          </p:cNvPr>
          <p:cNvGrpSpPr/>
          <p:nvPr/>
        </p:nvGrpSpPr>
        <p:grpSpPr>
          <a:xfrm>
            <a:off x="1993116" y="1628619"/>
            <a:ext cx="216000" cy="216000"/>
            <a:chOff x="1002190" y="1572253"/>
            <a:chExt cx="216000" cy="216000"/>
          </a:xfrm>
        </p:grpSpPr>
        <p:sp>
          <p:nvSpPr>
            <p:cNvPr id="95" name="TextBox 23">
              <a:extLst>
                <a:ext uri="{FF2B5EF4-FFF2-40B4-BE49-F238E27FC236}">
                  <a16:creationId xmlns:a16="http://schemas.microsoft.com/office/drawing/2014/main" id="{381F126D-6ADA-5AAE-DE92-554EBF26694A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h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7244FD1E-0D90-B81C-54CF-8022140E1FE2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B74AA0-5C25-984B-9675-ECFD3A41FE2E}"/>
              </a:ext>
            </a:extLst>
          </p:cNvPr>
          <p:cNvGrpSpPr/>
          <p:nvPr/>
        </p:nvGrpSpPr>
        <p:grpSpPr>
          <a:xfrm>
            <a:off x="1993116" y="2502407"/>
            <a:ext cx="216000" cy="216000"/>
            <a:chOff x="1002190" y="1572253"/>
            <a:chExt cx="216000" cy="216000"/>
          </a:xfrm>
        </p:grpSpPr>
        <p:sp>
          <p:nvSpPr>
            <p:cNvPr id="93" name="TextBox 26">
              <a:extLst>
                <a:ext uri="{FF2B5EF4-FFF2-40B4-BE49-F238E27FC236}">
                  <a16:creationId xmlns:a16="http://schemas.microsoft.com/office/drawing/2014/main" id="{F001538A-5E9D-174E-8BAD-768AA6B2412E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i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AE26F274-39A8-0703-90B9-8019514D3847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D35CFD9-36E1-7F20-7BBA-8F8A5F62744F}"/>
              </a:ext>
            </a:extLst>
          </p:cNvPr>
          <p:cNvGrpSpPr/>
          <p:nvPr/>
        </p:nvGrpSpPr>
        <p:grpSpPr>
          <a:xfrm>
            <a:off x="1993116" y="3391825"/>
            <a:ext cx="216000" cy="216000"/>
            <a:chOff x="1002190" y="1572253"/>
            <a:chExt cx="216000" cy="216000"/>
          </a:xfrm>
        </p:grpSpPr>
        <p:sp>
          <p:nvSpPr>
            <p:cNvPr id="91" name="TextBox 29">
              <a:extLst>
                <a:ext uri="{FF2B5EF4-FFF2-40B4-BE49-F238E27FC236}">
                  <a16:creationId xmlns:a16="http://schemas.microsoft.com/office/drawing/2014/main" id="{FE77F52B-9BD9-76BF-05D5-C2EB27800F40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j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262D0F52-A70F-D6BD-F4D3-8E7CC38A9067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4DDEB43-1FE8-E395-3E59-F36AB61BCB91}"/>
              </a:ext>
            </a:extLst>
          </p:cNvPr>
          <p:cNvGrpSpPr/>
          <p:nvPr/>
        </p:nvGrpSpPr>
        <p:grpSpPr>
          <a:xfrm>
            <a:off x="1993116" y="4262061"/>
            <a:ext cx="216000" cy="216000"/>
            <a:chOff x="1002190" y="1572253"/>
            <a:chExt cx="216000" cy="216000"/>
          </a:xfrm>
        </p:grpSpPr>
        <p:sp>
          <p:nvSpPr>
            <p:cNvPr id="89" name="TextBox 32">
              <a:extLst>
                <a:ext uri="{FF2B5EF4-FFF2-40B4-BE49-F238E27FC236}">
                  <a16:creationId xmlns:a16="http://schemas.microsoft.com/office/drawing/2014/main" id="{2518B4BE-F9D3-6EF4-E875-03B16FA1A63D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k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108668C1-2E6C-D9A9-6A08-44C95D1B1C6F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F952F9DC-DDCD-6DC2-1C59-5E0DAFFA7D68}"/>
              </a:ext>
            </a:extLst>
          </p:cNvPr>
          <p:cNvGrpSpPr/>
          <p:nvPr/>
        </p:nvGrpSpPr>
        <p:grpSpPr>
          <a:xfrm>
            <a:off x="1993116" y="5139399"/>
            <a:ext cx="216000" cy="216000"/>
            <a:chOff x="1002190" y="1572253"/>
            <a:chExt cx="216000" cy="216000"/>
          </a:xfrm>
        </p:grpSpPr>
        <p:sp>
          <p:nvSpPr>
            <p:cNvPr id="87" name="TextBox 35">
              <a:extLst>
                <a:ext uri="{FF2B5EF4-FFF2-40B4-BE49-F238E27FC236}">
                  <a16:creationId xmlns:a16="http://schemas.microsoft.com/office/drawing/2014/main" id="{DE5AF050-3863-061B-3BA3-496503CF0368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l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26F7D6A-0485-363C-FA9B-44D7B9450F7D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80769DA-F716-434E-71E2-25B6DB4E1CF1}"/>
              </a:ext>
            </a:extLst>
          </p:cNvPr>
          <p:cNvGrpSpPr/>
          <p:nvPr/>
        </p:nvGrpSpPr>
        <p:grpSpPr>
          <a:xfrm>
            <a:off x="3077026" y="754765"/>
            <a:ext cx="216000" cy="216000"/>
            <a:chOff x="1002190" y="1572253"/>
            <a:chExt cx="216000" cy="216000"/>
          </a:xfrm>
        </p:grpSpPr>
        <p:sp>
          <p:nvSpPr>
            <p:cNvPr id="85" name="TextBox 38">
              <a:extLst>
                <a:ext uri="{FF2B5EF4-FFF2-40B4-BE49-F238E27FC236}">
                  <a16:creationId xmlns:a16="http://schemas.microsoft.com/office/drawing/2014/main" id="{E31E8750-F1F5-09FE-9B62-E2DAACA89CC4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m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418DEADB-322B-F248-431D-0EA2AB6C7A30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88F37D14-C4E0-DF81-63A1-36D64305E3B0}"/>
              </a:ext>
            </a:extLst>
          </p:cNvPr>
          <p:cNvGrpSpPr/>
          <p:nvPr/>
        </p:nvGrpSpPr>
        <p:grpSpPr>
          <a:xfrm>
            <a:off x="3077026" y="1636434"/>
            <a:ext cx="216000" cy="216000"/>
            <a:chOff x="1002190" y="1572253"/>
            <a:chExt cx="216000" cy="216000"/>
          </a:xfrm>
        </p:grpSpPr>
        <p:sp>
          <p:nvSpPr>
            <p:cNvPr id="83" name="TextBox 41">
              <a:extLst>
                <a:ext uri="{FF2B5EF4-FFF2-40B4-BE49-F238E27FC236}">
                  <a16:creationId xmlns:a16="http://schemas.microsoft.com/office/drawing/2014/main" id="{3405D2E1-D581-0E25-022B-909DEAC74FFD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n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6DCC7B45-6E78-9BB5-CB94-F2FE408FC1B4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0376424-2747-0D29-1889-EA6AFE0E1A28}"/>
              </a:ext>
            </a:extLst>
          </p:cNvPr>
          <p:cNvGrpSpPr/>
          <p:nvPr/>
        </p:nvGrpSpPr>
        <p:grpSpPr>
          <a:xfrm>
            <a:off x="3077026" y="2510222"/>
            <a:ext cx="216000" cy="216000"/>
            <a:chOff x="1002190" y="1572253"/>
            <a:chExt cx="216000" cy="216000"/>
          </a:xfrm>
        </p:grpSpPr>
        <p:sp>
          <p:nvSpPr>
            <p:cNvPr id="81" name="TextBox 44">
              <a:extLst>
                <a:ext uri="{FF2B5EF4-FFF2-40B4-BE49-F238E27FC236}">
                  <a16:creationId xmlns:a16="http://schemas.microsoft.com/office/drawing/2014/main" id="{1C141F47-71EA-F1FC-1328-8A7186E937CC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o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E10A0598-C8CC-7B6A-B151-9DFBCC793BFB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802ACB-B185-D384-D23B-4692E887925E}"/>
              </a:ext>
            </a:extLst>
          </p:cNvPr>
          <p:cNvGrpSpPr/>
          <p:nvPr/>
        </p:nvGrpSpPr>
        <p:grpSpPr>
          <a:xfrm>
            <a:off x="3077026" y="3399640"/>
            <a:ext cx="216000" cy="216000"/>
            <a:chOff x="1002190" y="1572253"/>
            <a:chExt cx="216000" cy="216000"/>
          </a:xfrm>
        </p:grpSpPr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id="{D8D22CC2-78C0-B7D0-9CC0-07F2EA266B8D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p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AEFC9243-6D1C-C4CB-F28E-4B0F078E0E0B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73F93A5-C1FF-CF39-8236-E06A4553CD4B}"/>
              </a:ext>
            </a:extLst>
          </p:cNvPr>
          <p:cNvGrpSpPr/>
          <p:nvPr/>
        </p:nvGrpSpPr>
        <p:grpSpPr>
          <a:xfrm>
            <a:off x="3077026" y="4269876"/>
            <a:ext cx="216000" cy="216000"/>
            <a:chOff x="1002190" y="1572253"/>
            <a:chExt cx="216000" cy="216000"/>
          </a:xfrm>
        </p:grpSpPr>
        <p:sp>
          <p:nvSpPr>
            <p:cNvPr id="77" name="TextBox 151">
              <a:extLst>
                <a:ext uri="{FF2B5EF4-FFF2-40B4-BE49-F238E27FC236}">
                  <a16:creationId xmlns:a16="http://schemas.microsoft.com/office/drawing/2014/main" id="{5697321A-0C44-34B4-C8C8-F17BAE6CD5EB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q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7709B7CE-0135-DDFE-5C95-6F8781181154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D2AAAEE-4DF0-CAC9-D317-27F86D129FF8}"/>
              </a:ext>
            </a:extLst>
          </p:cNvPr>
          <p:cNvGrpSpPr/>
          <p:nvPr/>
        </p:nvGrpSpPr>
        <p:grpSpPr>
          <a:xfrm>
            <a:off x="3077026" y="5147214"/>
            <a:ext cx="216000" cy="216000"/>
            <a:chOff x="1002190" y="1572253"/>
            <a:chExt cx="216000" cy="216000"/>
          </a:xfrm>
        </p:grpSpPr>
        <p:sp>
          <p:nvSpPr>
            <p:cNvPr id="75" name="TextBox 154">
              <a:extLst>
                <a:ext uri="{FF2B5EF4-FFF2-40B4-BE49-F238E27FC236}">
                  <a16:creationId xmlns:a16="http://schemas.microsoft.com/office/drawing/2014/main" id="{682F650E-C0E6-DC56-06B5-B5FEF66D9DAC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r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D05539DD-6AFA-E4C9-7881-E46462113377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93C68509-CD09-F9C6-AB81-0E0A198BD776}"/>
              </a:ext>
            </a:extLst>
          </p:cNvPr>
          <p:cNvGrpSpPr/>
          <p:nvPr/>
        </p:nvGrpSpPr>
        <p:grpSpPr>
          <a:xfrm>
            <a:off x="4035820" y="746950"/>
            <a:ext cx="216000" cy="216000"/>
            <a:chOff x="1002190" y="1572253"/>
            <a:chExt cx="216000" cy="216000"/>
          </a:xfrm>
        </p:grpSpPr>
        <p:sp>
          <p:nvSpPr>
            <p:cNvPr id="73" name="TextBox 157">
              <a:extLst>
                <a:ext uri="{FF2B5EF4-FFF2-40B4-BE49-F238E27FC236}">
                  <a16:creationId xmlns:a16="http://schemas.microsoft.com/office/drawing/2014/main" id="{D2CD1009-8F78-4953-8CA0-D9DBC7CC21F6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s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1EE2CAB7-CD67-EB81-112B-303FC4699A6C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531B576-52CC-628C-681B-4CDC5CEF2F00}"/>
              </a:ext>
            </a:extLst>
          </p:cNvPr>
          <p:cNvGrpSpPr/>
          <p:nvPr/>
        </p:nvGrpSpPr>
        <p:grpSpPr>
          <a:xfrm>
            <a:off x="4035820" y="1628619"/>
            <a:ext cx="216000" cy="216000"/>
            <a:chOff x="1002190" y="1572253"/>
            <a:chExt cx="216000" cy="216000"/>
          </a:xfrm>
        </p:grpSpPr>
        <p:sp>
          <p:nvSpPr>
            <p:cNvPr id="71" name="TextBox 160">
              <a:extLst>
                <a:ext uri="{FF2B5EF4-FFF2-40B4-BE49-F238E27FC236}">
                  <a16:creationId xmlns:a16="http://schemas.microsoft.com/office/drawing/2014/main" id="{EBCA519A-9B72-6F53-69C8-C2E08A6A15BB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t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E58BBBFF-228F-F117-5DAD-42E65361E70E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B4C205E4-C670-E617-504F-5147EA778540}"/>
              </a:ext>
            </a:extLst>
          </p:cNvPr>
          <p:cNvGrpSpPr/>
          <p:nvPr/>
        </p:nvGrpSpPr>
        <p:grpSpPr>
          <a:xfrm>
            <a:off x="4035820" y="2502407"/>
            <a:ext cx="216000" cy="216000"/>
            <a:chOff x="1002190" y="1572253"/>
            <a:chExt cx="216000" cy="216000"/>
          </a:xfrm>
        </p:grpSpPr>
        <p:sp>
          <p:nvSpPr>
            <p:cNvPr id="69" name="TextBox 163">
              <a:extLst>
                <a:ext uri="{FF2B5EF4-FFF2-40B4-BE49-F238E27FC236}">
                  <a16:creationId xmlns:a16="http://schemas.microsoft.com/office/drawing/2014/main" id="{E788FAF3-F6BC-014D-7FF9-B56E70B7B4A9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u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FEE27923-8CA7-DEF6-792D-F82BB9DE4DA4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27890CE-5719-1BE8-0B8E-A371EF4A3665}"/>
              </a:ext>
            </a:extLst>
          </p:cNvPr>
          <p:cNvGrpSpPr/>
          <p:nvPr/>
        </p:nvGrpSpPr>
        <p:grpSpPr>
          <a:xfrm>
            <a:off x="4035820" y="3391825"/>
            <a:ext cx="216000" cy="216000"/>
            <a:chOff x="1002190" y="1572253"/>
            <a:chExt cx="216000" cy="216000"/>
          </a:xfrm>
        </p:grpSpPr>
        <p:sp>
          <p:nvSpPr>
            <p:cNvPr id="67" name="TextBox 166">
              <a:extLst>
                <a:ext uri="{FF2B5EF4-FFF2-40B4-BE49-F238E27FC236}">
                  <a16:creationId xmlns:a16="http://schemas.microsoft.com/office/drawing/2014/main" id="{5DFAD630-B6F1-EF01-D3D9-9983613BEEF2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v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22BBFF7-FC41-25C9-A922-6CF0BBDDC962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EA972415-6B96-F9ED-DDF7-6EE84B43956E}"/>
              </a:ext>
            </a:extLst>
          </p:cNvPr>
          <p:cNvGrpSpPr/>
          <p:nvPr/>
        </p:nvGrpSpPr>
        <p:grpSpPr>
          <a:xfrm>
            <a:off x="4035820" y="4262061"/>
            <a:ext cx="216000" cy="216000"/>
            <a:chOff x="1002190" y="1572253"/>
            <a:chExt cx="216000" cy="216000"/>
          </a:xfrm>
        </p:grpSpPr>
        <p:sp>
          <p:nvSpPr>
            <p:cNvPr id="65" name="TextBox 169">
              <a:extLst>
                <a:ext uri="{FF2B5EF4-FFF2-40B4-BE49-F238E27FC236}">
                  <a16:creationId xmlns:a16="http://schemas.microsoft.com/office/drawing/2014/main" id="{B98DB5ED-7BC0-3E40-5F10-81F5CD0DF69A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w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52D8A27-9766-A4EF-7421-9552168B7CB8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F92D72A9-0A55-FF71-DA80-530852A0ECD1}"/>
              </a:ext>
            </a:extLst>
          </p:cNvPr>
          <p:cNvGrpSpPr/>
          <p:nvPr/>
        </p:nvGrpSpPr>
        <p:grpSpPr>
          <a:xfrm>
            <a:off x="4035820" y="5139399"/>
            <a:ext cx="216000" cy="216000"/>
            <a:chOff x="1002190" y="1572253"/>
            <a:chExt cx="216000" cy="216000"/>
          </a:xfrm>
        </p:grpSpPr>
        <p:sp>
          <p:nvSpPr>
            <p:cNvPr id="63" name="TextBox 172">
              <a:extLst>
                <a:ext uri="{FF2B5EF4-FFF2-40B4-BE49-F238E27FC236}">
                  <a16:creationId xmlns:a16="http://schemas.microsoft.com/office/drawing/2014/main" id="{F202536B-EDFA-2985-D247-DFF25F396E3C}"/>
                </a:ext>
              </a:extLst>
            </p:cNvPr>
            <p:cNvSpPr txBox="1"/>
            <p:nvPr/>
          </p:nvSpPr>
          <p:spPr>
            <a:xfrm>
              <a:off x="1002190" y="1572253"/>
              <a:ext cx="216000" cy="216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800" dirty="0">
                  <a:latin typeface="Calibri" panose="020F0502020204030204" pitchFamily="34" charset="0"/>
                  <a:cs typeface="Calibri" panose="020F0502020204030204" pitchFamily="34" charset="0"/>
                </a:rPr>
                <a:t>x</a:t>
              </a:r>
              <a:endParaRPr lang="en-GB" sz="800" dirty="0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B637CF7A-D6B1-A968-FF70-0D7FCDE182C0}"/>
                </a:ext>
              </a:extLst>
            </p:cNvPr>
            <p:cNvSpPr/>
            <p:nvPr/>
          </p:nvSpPr>
          <p:spPr>
            <a:xfrm>
              <a:off x="1040747" y="1619373"/>
              <a:ext cx="144000" cy="144000"/>
            </a:xfrm>
            <a:prstGeom prst="rect">
              <a:avLst/>
            </a:prstGeom>
            <a:noFill/>
            <a:ln w="31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517527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76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4</cp:revision>
  <dcterms:created xsi:type="dcterms:W3CDTF">2025-07-03T10:20:20Z</dcterms:created>
  <dcterms:modified xsi:type="dcterms:W3CDTF">2025-07-10T09:36:56Z</dcterms:modified>
</cp:coreProperties>
</file>