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22B4B-A616-441E-AC4F-FA14B9A98F16}" v="6" dt="2025-07-10T10:32:17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7822B4B-A616-441E-AC4F-FA14B9A98F16}"/>
    <pc:docChg chg="undo custSel modSld">
      <pc:chgData name="Fatima Pillosu" userId="a6295d4dc9e22643" providerId="LiveId" clId="{47822B4B-A616-441E-AC4F-FA14B9A98F16}" dt="2025-07-10T10:32:51.925" v="111" actId="20577"/>
      <pc:docMkLst>
        <pc:docMk/>
      </pc:docMkLst>
      <pc:sldChg chg="addSp delSp modSp mod">
        <pc:chgData name="Fatima Pillosu" userId="a6295d4dc9e22643" providerId="LiveId" clId="{47822B4B-A616-441E-AC4F-FA14B9A98F16}" dt="2025-07-10T10:32:51.925" v="111" actId="20577"/>
        <pc:sldMkLst>
          <pc:docMk/>
          <pc:sldMk cId="3829304072" sldId="256"/>
        </pc:sldMkLst>
        <pc:spChg chg="add mod">
          <ac:chgData name="Fatima Pillosu" userId="a6295d4dc9e22643" providerId="LiveId" clId="{47822B4B-A616-441E-AC4F-FA14B9A98F16}" dt="2025-07-10T10:32:51.925" v="111" actId="20577"/>
          <ac:spMkLst>
            <pc:docMk/>
            <pc:sldMk cId="3829304072" sldId="256"/>
            <ac:spMk id="5" creationId="{280E8E61-4ACD-A7D1-6D91-85DB08181B05}"/>
          </ac:spMkLst>
        </pc:spChg>
        <pc:spChg chg="mod">
          <ac:chgData name="Fatima Pillosu" userId="a6295d4dc9e22643" providerId="LiveId" clId="{47822B4B-A616-441E-AC4F-FA14B9A98F16}" dt="2025-07-10T10:04:04.544" v="83" actId="20577"/>
          <ac:spMkLst>
            <pc:docMk/>
            <pc:sldMk cId="3829304072" sldId="256"/>
            <ac:spMk id="221" creationId="{9871467D-0D41-3DE2-7548-6C7AC226404F}"/>
          </ac:spMkLst>
        </pc:spChg>
        <pc:spChg chg="del">
          <ac:chgData name="Fatima Pillosu" userId="a6295d4dc9e22643" providerId="LiveId" clId="{47822B4B-A616-441E-AC4F-FA14B9A98F16}" dt="2025-07-10T10:30:38.534" v="102" actId="478"/>
          <ac:spMkLst>
            <pc:docMk/>
            <pc:sldMk cId="3829304072" sldId="256"/>
            <ac:spMk id="222" creationId="{B14CBCE5-B818-7A35-6F71-E822F2AC63B4}"/>
          </ac:spMkLst>
        </pc:spChg>
        <pc:spChg chg="mod">
          <ac:chgData name="Fatima Pillosu" userId="a6295d4dc9e22643" providerId="LiveId" clId="{47822B4B-A616-441E-AC4F-FA14B9A98F16}" dt="2025-07-10T10:32:49.892" v="109" actId="1076"/>
          <ac:spMkLst>
            <pc:docMk/>
            <pc:sldMk cId="3829304072" sldId="256"/>
            <ac:spMk id="262" creationId="{8FD5E1E9-0B9E-7073-45DC-9CCECF0C44DE}"/>
          </ac:spMkLst>
        </pc:spChg>
        <pc:picChg chg="add mod">
          <ac:chgData name="Fatima Pillosu" userId="a6295d4dc9e22643" providerId="LiveId" clId="{47822B4B-A616-441E-AC4F-FA14B9A98F16}" dt="2025-07-10T10:11:44.549" v="87"/>
          <ac:picMkLst>
            <pc:docMk/>
            <pc:sldMk cId="3829304072" sldId="256"/>
            <ac:picMk id="2" creationId="{69BDEDCE-D380-618B-0C98-1866D887D5EC}"/>
          </ac:picMkLst>
        </pc:picChg>
        <pc:picChg chg="add del mod">
          <ac:chgData name="Fatima Pillosu" userId="a6295d4dc9e22643" providerId="LiveId" clId="{47822B4B-A616-441E-AC4F-FA14B9A98F16}" dt="2025-07-10T10:32:38.954" v="108" actId="478"/>
          <ac:picMkLst>
            <pc:docMk/>
            <pc:sldMk cId="3829304072" sldId="256"/>
            <ac:picMk id="2" creationId="{BA9B9EAF-F6D7-3D18-8B64-09842EC57717}"/>
          </ac:picMkLst>
        </pc:picChg>
        <pc:picChg chg="add mod ord">
          <ac:chgData name="Fatima Pillosu" userId="a6295d4dc9e22643" providerId="LiveId" clId="{47822B4B-A616-441E-AC4F-FA14B9A98F16}" dt="2025-07-10T10:11:58.310" v="91" actId="167"/>
          <ac:picMkLst>
            <pc:docMk/>
            <pc:sldMk cId="3829304072" sldId="256"/>
            <ac:picMk id="3" creationId="{2FF9FFC3-2FB2-A3F0-523F-81296AD86FBF}"/>
          </ac:picMkLst>
        </pc:picChg>
        <pc:picChg chg="add mod ord">
          <ac:chgData name="Fatima Pillosu" userId="a6295d4dc9e22643" providerId="LiveId" clId="{47822B4B-A616-441E-AC4F-FA14B9A98F16}" dt="2025-07-10T10:12:53.276" v="101" actId="166"/>
          <ac:picMkLst>
            <pc:docMk/>
            <pc:sldMk cId="3829304072" sldId="256"/>
            <ac:picMk id="4" creationId="{96895A95-77D7-AB70-3FD1-E02FAE042B8A}"/>
          </ac:picMkLst>
        </pc:picChg>
        <pc:picChg chg="mod">
          <ac:chgData name="Fatima Pillosu" userId="a6295d4dc9e22643" providerId="LiveId" clId="{47822B4B-A616-441E-AC4F-FA14B9A98F16}" dt="2025-07-10T10:32:36.595" v="107" actId="554"/>
          <ac:picMkLst>
            <pc:docMk/>
            <pc:sldMk cId="3829304072" sldId="256"/>
            <ac:picMk id="226" creationId="{AD784D83-6DE8-A2E3-ACD8-5AC33A664D29}"/>
          </ac:picMkLst>
        </pc:picChg>
        <pc:picChg chg="ord">
          <ac:chgData name="Fatima Pillosu" userId="a6295d4dc9e22643" providerId="LiveId" clId="{47822B4B-A616-441E-AC4F-FA14B9A98F16}" dt="2025-07-10T10:12:24.510" v="95" actId="167"/>
          <ac:picMkLst>
            <pc:docMk/>
            <pc:sldMk cId="3829304072" sldId="256"/>
            <ac:picMk id="250" creationId="{FCB73A0C-3E03-915E-E543-698D17B8122C}"/>
          </ac:picMkLst>
        </pc:picChg>
        <pc:picChg chg="del mod">
          <ac:chgData name="Fatima Pillosu" userId="a6295d4dc9e22643" providerId="LiveId" clId="{47822B4B-A616-441E-AC4F-FA14B9A98F16}" dt="2025-07-10T10:12:10.492" v="94" actId="478"/>
          <ac:picMkLst>
            <pc:docMk/>
            <pc:sldMk cId="3829304072" sldId="256"/>
            <ac:picMk id="251" creationId="{E96684BB-9C5A-3948-3A07-7B95308EB62D}"/>
          </ac:picMkLst>
        </pc:picChg>
        <pc:picChg chg="mod ord">
          <ac:chgData name="Fatima Pillosu" userId="a6295d4dc9e22643" providerId="LiveId" clId="{47822B4B-A616-441E-AC4F-FA14B9A98F16}" dt="2025-07-10T10:12:08.928" v="93" actId="167"/>
          <ac:picMkLst>
            <pc:docMk/>
            <pc:sldMk cId="3829304072" sldId="256"/>
            <ac:picMk id="252" creationId="{37246106-BBC6-A0D1-55E7-FA72964EE6CE}"/>
          </ac:picMkLst>
        </pc:picChg>
        <pc:picChg chg="ord">
          <ac:chgData name="Fatima Pillosu" userId="a6295d4dc9e22643" providerId="LiveId" clId="{47822B4B-A616-441E-AC4F-FA14B9A98F16}" dt="2025-07-10T10:12:24.510" v="95" actId="167"/>
          <ac:picMkLst>
            <pc:docMk/>
            <pc:sldMk cId="3829304072" sldId="256"/>
            <ac:picMk id="259" creationId="{6CE07B0E-DCEA-72B6-0AFE-75ABEE554295}"/>
          </ac:picMkLst>
        </pc:picChg>
        <pc:picChg chg="mod">
          <ac:chgData name="Fatima Pillosu" userId="a6295d4dc9e22643" providerId="LiveId" clId="{47822B4B-A616-441E-AC4F-FA14B9A98F16}" dt="2025-07-10T10:12:47.306" v="100" actId="553"/>
          <ac:picMkLst>
            <pc:docMk/>
            <pc:sldMk cId="3829304072" sldId="256"/>
            <ac:picMk id="260" creationId="{92184839-4D32-FADC-631D-8139D5975F19}"/>
          </ac:picMkLst>
        </pc:picChg>
        <pc:picChg chg="mod">
          <ac:chgData name="Fatima Pillosu" userId="a6295d4dc9e22643" providerId="LiveId" clId="{47822B4B-A616-441E-AC4F-FA14B9A98F16}" dt="2025-07-10T10:12:47.306" v="100" actId="553"/>
          <ac:picMkLst>
            <pc:docMk/>
            <pc:sldMk cId="3829304072" sldId="256"/>
            <ac:picMk id="261" creationId="{69BDEDCE-D380-618B-0C98-1866D887D5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8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6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1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9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8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6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49" descr="A graph with a line&#10;&#10;AI-generated content may be incorrect.">
            <a:extLst>
              <a:ext uri="{FF2B5EF4-FFF2-40B4-BE49-F238E27FC236}">
                <a16:creationId xmlns:a16="http://schemas.microsoft.com/office/drawing/2014/main" id="{FCB73A0C-3E03-915E-E543-698D17B81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603343"/>
            <a:ext cx="1716000" cy="15840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6CE07B0E-DCEA-72B6-0AFE-75ABEE55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475" y="700726"/>
            <a:ext cx="585000" cy="360000"/>
          </a:xfrm>
          <a:prstGeom prst="rect">
            <a:avLst/>
          </a:prstGeom>
        </p:spPr>
      </p:pic>
      <p:pic>
        <p:nvPicPr>
          <p:cNvPr id="252" name="Picture 251" descr="A graph with a line&#10;&#10;AI-generated content may be incorrect.">
            <a:extLst>
              <a:ext uri="{FF2B5EF4-FFF2-40B4-BE49-F238E27FC236}">
                <a16:creationId xmlns:a16="http://schemas.microsoft.com/office/drawing/2014/main" id="{37246106-BBC6-A0D1-55E7-FA72964EE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2033889"/>
            <a:ext cx="1716000" cy="1584000"/>
          </a:xfrm>
          <a:prstGeom prst="rect">
            <a:avLst/>
          </a:prstGeom>
        </p:spPr>
      </p:pic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2FF9FFC3-2FB2-A3F0-523F-81296AD86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4" y="2033889"/>
            <a:ext cx="1716000" cy="1584000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9871467D-0D41-3DE2-7548-6C7AC226404F}"/>
              </a:ext>
            </a:extLst>
          </p:cNvPr>
          <p:cNvSpPr/>
          <p:nvPr/>
        </p:nvSpPr>
        <p:spPr>
          <a:xfrm>
            <a:off x="-78147" y="-46215"/>
            <a:ext cx="4335187" cy="55092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Precision-Recall curves (breakdown score)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dataset, for the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XGBoost implementation of gradient boosting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26" name="Picture 225" descr="A graph of a line graph&#10;&#10;AI-generated content may be incorrect.">
            <a:extLst>
              <a:ext uri="{FF2B5EF4-FFF2-40B4-BE49-F238E27FC236}">
                <a16:creationId xmlns:a16="http://schemas.microsoft.com/office/drawing/2014/main" id="{AD784D83-6DE8-A2E3-ACD8-5AC33A664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5" y="558877"/>
            <a:ext cx="1365000" cy="1260000"/>
          </a:xfrm>
          <a:prstGeom prst="rect">
            <a:avLst/>
          </a:prstGeom>
        </p:spPr>
      </p:pic>
      <p:pic>
        <p:nvPicPr>
          <p:cNvPr id="249" name="Picture 248" descr="A graph with a line&#10;&#10;AI-generated content may be incorrect.">
            <a:extLst>
              <a:ext uri="{FF2B5EF4-FFF2-40B4-BE49-F238E27FC236}">
                <a16:creationId xmlns:a16="http://schemas.microsoft.com/office/drawing/2014/main" id="{AF64D71C-7FA1-62F6-D81D-F5F79FD16D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3465055"/>
            <a:ext cx="1716000" cy="1584000"/>
          </a:xfrm>
          <a:prstGeom prst="rect">
            <a:avLst/>
          </a:prstGeom>
        </p:spPr>
      </p:pic>
      <p:pic>
        <p:nvPicPr>
          <p:cNvPr id="253" name="Picture 25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5B67446E-70EE-1FCA-D79E-280893715A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4" y="3465055"/>
            <a:ext cx="1716000" cy="1584000"/>
          </a:xfrm>
          <a:prstGeom prst="rect">
            <a:avLst/>
          </a:prstGeom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4B49DDEE-E7B3-83F5-0525-0649FCCB07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1475" y="3578652"/>
            <a:ext cx="585000" cy="360000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BC6B2FFF-FCCF-8263-AEED-CFEBF14E04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1437" y="3568341"/>
            <a:ext cx="581970" cy="360000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92184839-4D32-FADC-631D-8139D5975F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84507" y="2138695"/>
            <a:ext cx="581968" cy="360000"/>
          </a:xfrm>
          <a:prstGeom prst="rect">
            <a:avLst/>
          </a:prstGeom>
        </p:spPr>
      </p:pic>
      <p:pic>
        <p:nvPicPr>
          <p:cNvPr id="261" name="Picture 260">
            <a:extLst>
              <a:ext uri="{FF2B5EF4-FFF2-40B4-BE49-F238E27FC236}">
                <a16:creationId xmlns:a16="http://schemas.microsoft.com/office/drawing/2014/main" id="{69BDEDCE-D380-618B-0C98-1866D887D5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1475" y="2138695"/>
            <a:ext cx="585000" cy="360000"/>
          </a:xfrm>
          <a:prstGeom prst="rect">
            <a:avLst/>
          </a:prstGeom>
        </p:spPr>
      </p:pic>
      <p:pic>
        <p:nvPicPr>
          <p:cNvPr id="248" name="Picture 247" descr="A graph with a line&#10;&#10;AI-generated content may be incorrect.">
            <a:extLst>
              <a:ext uri="{FF2B5EF4-FFF2-40B4-BE49-F238E27FC236}">
                <a16:creationId xmlns:a16="http://schemas.microsoft.com/office/drawing/2014/main" id="{48F32FEC-A978-FB8F-7556-278222BB57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4892399"/>
            <a:ext cx="1716000" cy="1584000"/>
          </a:xfrm>
          <a:prstGeom prst="rect">
            <a:avLst/>
          </a:prstGeom>
        </p:spPr>
      </p:pic>
      <p:pic>
        <p:nvPicPr>
          <p:cNvPr id="254" name="Picture 253" descr="A graph with a line&#10;&#10;AI-generated content may be incorrect.">
            <a:extLst>
              <a:ext uri="{FF2B5EF4-FFF2-40B4-BE49-F238E27FC236}">
                <a16:creationId xmlns:a16="http://schemas.microsoft.com/office/drawing/2014/main" id="{CCAFDEB7-757B-E00C-B899-57EACB79A0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4" y="4892399"/>
            <a:ext cx="1716000" cy="1584000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698F1AFB-3ABD-7ECC-103F-58FA9D05B4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1437" y="4995251"/>
            <a:ext cx="581970" cy="360000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26ADBACE-BB5F-7B9E-ED99-91083844E38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81472" y="4991826"/>
            <a:ext cx="585003" cy="360000"/>
          </a:xfrm>
          <a:prstGeom prst="rect">
            <a:avLst/>
          </a:prstGeom>
        </p:spPr>
      </p:pic>
      <p:sp>
        <p:nvSpPr>
          <p:cNvPr id="262" name="TextBox 261">
            <a:extLst>
              <a:ext uri="{FF2B5EF4-FFF2-40B4-BE49-F238E27FC236}">
                <a16:creationId xmlns:a16="http://schemas.microsoft.com/office/drawing/2014/main" id="{8FD5E1E9-0B9E-7073-45DC-9CCECF0C44DE}"/>
              </a:ext>
            </a:extLst>
          </p:cNvPr>
          <p:cNvSpPr txBox="1"/>
          <p:nvPr/>
        </p:nvSpPr>
        <p:spPr>
          <a:xfrm>
            <a:off x="1425847" y="666605"/>
            <a:ext cx="216000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C9A838A4-364E-5A19-8157-D840276EF010}"/>
              </a:ext>
            </a:extLst>
          </p:cNvPr>
          <p:cNvSpPr txBox="1"/>
          <p:nvPr/>
        </p:nvSpPr>
        <p:spPr>
          <a:xfrm>
            <a:off x="3065973" y="1124924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A14531B-4F1C-909B-5F78-90104935BAAA}"/>
              </a:ext>
            </a:extLst>
          </p:cNvPr>
          <p:cNvSpPr txBox="1"/>
          <p:nvPr/>
        </p:nvSpPr>
        <p:spPr>
          <a:xfrm>
            <a:off x="1311873" y="2544071"/>
            <a:ext cx="22794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40EE1B-2650-D503-907B-EC04C89B94B5}"/>
              </a:ext>
            </a:extLst>
          </p:cNvPr>
          <p:cNvSpPr txBox="1"/>
          <p:nvPr/>
        </p:nvSpPr>
        <p:spPr>
          <a:xfrm>
            <a:off x="3065973" y="2544071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374EDB6-828D-65BB-1A8F-BFA9F84D1F9A}"/>
              </a:ext>
            </a:extLst>
          </p:cNvPr>
          <p:cNvSpPr txBox="1"/>
          <p:nvPr/>
        </p:nvSpPr>
        <p:spPr>
          <a:xfrm>
            <a:off x="1311873" y="3996160"/>
            <a:ext cx="235962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C36C9-0D68-782F-C806-918DCF6B2700}"/>
              </a:ext>
            </a:extLst>
          </p:cNvPr>
          <p:cNvSpPr txBox="1"/>
          <p:nvPr/>
        </p:nvSpPr>
        <p:spPr>
          <a:xfrm>
            <a:off x="3065973" y="3996160"/>
            <a:ext cx="216000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25A2BCA-C063-DC1C-F14C-C743EC946E3F}"/>
              </a:ext>
            </a:extLst>
          </p:cNvPr>
          <p:cNvSpPr txBox="1"/>
          <p:nvPr/>
        </p:nvSpPr>
        <p:spPr>
          <a:xfrm>
            <a:off x="1251847" y="5394185"/>
            <a:ext cx="23275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9CF602F-30B6-AFFC-8A2D-7BA09139E554}"/>
              </a:ext>
            </a:extLst>
          </p:cNvPr>
          <p:cNvSpPr txBox="1"/>
          <p:nvPr/>
        </p:nvSpPr>
        <p:spPr>
          <a:xfrm>
            <a:off x="3005947" y="5394185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1BEF4F2-2420-200D-6B02-AB2E41A74965}"/>
              </a:ext>
            </a:extLst>
          </p:cNvPr>
          <p:cNvSpPr/>
          <p:nvPr/>
        </p:nvSpPr>
        <p:spPr>
          <a:xfrm rot="5400000">
            <a:off x="3629609" y="1792482"/>
            <a:ext cx="452607" cy="482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TA1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9565753-2A93-4415-217C-D9C833061850}"/>
              </a:ext>
            </a:extLst>
          </p:cNvPr>
          <p:cNvSpPr/>
          <p:nvPr/>
        </p:nvSpPr>
        <p:spPr>
          <a:xfrm rot="5400000">
            <a:off x="3629609" y="3913238"/>
            <a:ext cx="452607" cy="482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TA2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2CFE11F-0B08-E7FB-A3DE-29D5615DF779}"/>
              </a:ext>
            </a:extLst>
          </p:cNvPr>
          <p:cNvSpPr/>
          <p:nvPr/>
        </p:nvSpPr>
        <p:spPr>
          <a:xfrm rot="5400000">
            <a:off x="3629609" y="5336699"/>
            <a:ext cx="452607" cy="482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TA3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0F9C338-94F5-947A-A860-BB9C6047BBA1}"/>
              </a:ext>
            </a:extLst>
          </p:cNvPr>
          <p:cNvCxnSpPr>
            <a:cxnSpLocks/>
          </p:cNvCxnSpPr>
          <p:nvPr/>
        </p:nvCxnSpPr>
        <p:spPr>
          <a:xfrm>
            <a:off x="172998" y="1895475"/>
            <a:ext cx="17030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68ADA6F-B962-8BAB-CD2A-BE4C79090F67}"/>
              </a:ext>
            </a:extLst>
          </p:cNvPr>
          <p:cNvCxnSpPr>
            <a:cxnSpLocks/>
          </p:cNvCxnSpPr>
          <p:nvPr/>
        </p:nvCxnSpPr>
        <p:spPr>
          <a:xfrm>
            <a:off x="1866524" y="504714"/>
            <a:ext cx="0" cy="1390761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EFC0E60E-B34C-A37B-7D60-DF3A5FCCBF07}"/>
              </a:ext>
            </a:extLst>
          </p:cNvPr>
          <p:cNvCxnSpPr>
            <a:cxnSpLocks/>
          </p:cNvCxnSpPr>
          <p:nvPr/>
        </p:nvCxnSpPr>
        <p:spPr>
          <a:xfrm>
            <a:off x="3600200" y="3484105"/>
            <a:ext cx="5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AB538AD-4809-34EE-7B16-1DF7A473F4A0}"/>
              </a:ext>
            </a:extLst>
          </p:cNvPr>
          <p:cNvCxnSpPr>
            <a:cxnSpLocks/>
          </p:cNvCxnSpPr>
          <p:nvPr/>
        </p:nvCxnSpPr>
        <p:spPr>
          <a:xfrm>
            <a:off x="3600200" y="4892399"/>
            <a:ext cx="5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895A95-77D7-AB70-3FD1-E02FAE042B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8407" y="2138695"/>
            <a:ext cx="581968" cy="36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0E8E61-4ACD-A7D1-6D91-85DB08181B05}"/>
              </a:ext>
            </a:extLst>
          </p:cNvPr>
          <p:cNvSpPr/>
          <p:nvPr/>
        </p:nvSpPr>
        <p:spPr>
          <a:xfrm>
            <a:off x="-226510" y="506074"/>
            <a:ext cx="792167" cy="129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computed with the full training dataset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(refer to Figure 6.13c)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2025-07-09T19:41:13Z</dcterms:created>
  <dcterms:modified xsi:type="dcterms:W3CDTF">2025-07-10T10:32:54Z</dcterms:modified>
</cp:coreProperties>
</file>