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331CDB-2004-4947-AD80-D91E2559C3F4}" v="43" dt="2025-07-10T09:57:5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1331CDB-2004-4947-AD80-D91E2559C3F4}"/>
    <pc:docChg chg="undo custSel addSld delSld modSld">
      <pc:chgData name="Fatima Pillosu" userId="a6295d4dc9e22643" providerId="LiveId" clId="{81331CDB-2004-4947-AD80-D91E2559C3F4}" dt="2025-07-10T10:03:07.791" v="913" actId="20577"/>
      <pc:docMkLst>
        <pc:docMk/>
      </pc:docMkLst>
      <pc:sldChg chg="addSp delSp modSp mod">
        <pc:chgData name="Fatima Pillosu" userId="a6295d4dc9e22643" providerId="LiveId" clId="{81331CDB-2004-4947-AD80-D91E2559C3F4}" dt="2025-07-10T10:03:07.791" v="913" actId="20577"/>
        <pc:sldMkLst>
          <pc:docMk/>
          <pc:sldMk cId="3829304072" sldId="256"/>
        </pc:sldMkLst>
        <pc:spChg chg="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162" creationId="{9871467D-0D41-3DE2-7548-6C7AC226404F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3" creationId="{8A1DCA13-5A05-B0DA-DC5F-7F04552704C2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4" creationId="{7524E92B-41E5-BE9B-9C15-3276156CFC5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5" creationId="{CE31CED2-52A1-08CC-4307-379FA4392489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6" creationId="{AAB84623-40FA-D0F8-CB9B-42608D1B7BB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7" creationId="{0C1FBA06-B667-EC2B-9B3F-24201CE3E9D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8" creationId="{224B07A3-CA72-DB35-A371-2567F5963C8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69" creationId="{7B1469EB-6272-5CF2-9772-F044D8EDE1D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0" creationId="{1ECB7435-E064-1E9B-0FF1-FC41EFCE217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1" creationId="{2BB238A4-8152-65E1-3BEA-185CF6B4DD9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2" creationId="{8A099BDB-6D80-BBA4-164C-C69FE60FAC6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3" creationId="{2AF7D3A9-0D14-A42A-5306-169CBA33ADA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4" creationId="{4E7F4EDB-0B5F-ABBD-497C-173455376A2A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5" creationId="{EEB0C3C2-3EED-B645-C34B-1C3A61468F43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6" creationId="{6FEC7F9F-2C7A-396B-AEEC-B925C19B970E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7" creationId="{D5B43F26-BC11-13F3-A796-55836A48EBD8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8" creationId="{5C335FEE-86F9-A1DF-0480-C5BD84AC8B16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79" creationId="{0EA7C0D2-8839-773E-E59C-AB1361216F81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0" creationId="{3820E193-BB63-DBF2-2390-BAAB4A3E6E31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1" creationId="{04532465-1A1F-43D1-8C13-845C6B8A1732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2" creationId="{BBAB9E90-7CA1-1F07-BA50-44CC6719896A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3" creationId="{D8759AE2-5EEE-8728-82D8-5BCE19C4B6BC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4" creationId="{6E096800-DD13-581C-DB3D-446395B3B724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5" creationId="{0752D7ED-0886-10DD-F3B1-229C954F0445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6" creationId="{0B815309-0BDA-68BF-5443-24159CD35F2E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7" creationId="{EB6D2D94-8750-6431-1291-1F096B6190FD}"/>
          </ac:spMkLst>
        </pc:spChg>
        <pc:spChg chg="add del mod">
          <ac:chgData name="Fatima Pillosu" userId="a6295d4dc9e22643" providerId="LiveId" clId="{81331CDB-2004-4947-AD80-D91E2559C3F4}" dt="2025-07-10T08:54:13.040" v="3" actId="478"/>
          <ac:spMkLst>
            <pc:docMk/>
            <pc:sldMk cId="3829304072" sldId="256"/>
            <ac:spMk id="188" creationId="{5F5043FF-4507-9A78-356F-000AD077DBE8}"/>
          </ac:spMkLst>
        </pc:spChg>
        <pc:spChg chg="add 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217" creationId="{B14CBCE5-B818-7A35-6F71-E822F2AC63B4}"/>
          </ac:spMkLst>
        </pc:spChg>
        <pc:spChg chg="add del">
          <ac:chgData name="Fatima Pillosu" userId="a6295d4dc9e22643" providerId="LiveId" clId="{81331CDB-2004-4947-AD80-D91E2559C3F4}" dt="2025-07-10T08:54:14.429" v="4" actId="21"/>
          <ac:spMkLst>
            <pc:docMk/>
            <pc:sldMk cId="3829304072" sldId="256"/>
            <ac:spMk id="219" creationId="{14D925CB-275B-33EA-7D65-0962CECCEDD3}"/>
          </ac:spMkLst>
        </pc:spChg>
        <pc:spChg chg="add mod">
          <ac:chgData name="Fatima Pillosu" userId="a6295d4dc9e22643" providerId="LiveId" clId="{81331CDB-2004-4947-AD80-D91E2559C3F4}" dt="2025-07-10T10:03:07.791" v="913" actId="20577"/>
          <ac:spMkLst>
            <pc:docMk/>
            <pc:sldMk cId="3829304072" sldId="256"/>
            <ac:spMk id="221" creationId="{9871467D-0D41-3DE2-7548-6C7AC226404F}"/>
          </ac:spMkLst>
        </pc:spChg>
        <pc:spChg chg="add mod ord">
          <ac:chgData name="Fatima Pillosu" userId="a6295d4dc9e22643" providerId="LiveId" clId="{81331CDB-2004-4947-AD80-D91E2559C3F4}" dt="2025-07-10T09:50:37.552" v="872" actId="20577"/>
          <ac:spMkLst>
            <pc:docMk/>
            <pc:sldMk cId="3829304072" sldId="256"/>
            <ac:spMk id="222" creationId="{B14CBCE5-B818-7A35-6F71-E822F2AC63B4}"/>
          </ac:spMkLst>
        </pc:spChg>
        <pc:spChg chg="add del mod">
          <ac:chgData name="Fatima Pillosu" userId="a6295d4dc9e22643" providerId="LiveId" clId="{81331CDB-2004-4947-AD80-D91E2559C3F4}" dt="2025-07-10T09:10:36.459" v="275" actId="478"/>
          <ac:spMkLst>
            <pc:docMk/>
            <pc:sldMk cId="3829304072" sldId="256"/>
            <ac:spMk id="224" creationId="{14D925CB-275B-33EA-7D65-0962CECCEDD3}"/>
          </ac:spMkLst>
        </pc:spChg>
        <pc:spChg chg="add mod">
          <ac:chgData name="Fatima Pillosu" userId="a6295d4dc9e22643" providerId="LiveId" clId="{81331CDB-2004-4947-AD80-D91E2559C3F4}" dt="2025-07-10T09:50:26.068" v="871" actId="1038"/>
          <ac:spMkLst>
            <pc:docMk/>
            <pc:sldMk cId="3829304072" sldId="256"/>
            <ac:spMk id="262" creationId="{8FD5E1E9-0B9E-7073-45DC-9CCECF0C44DE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3" creationId="{C9A838A4-364E-5A19-8157-D840276EF010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4" creationId="{EA14531B-4F1C-909B-5F78-90104935BAAA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5" creationId="{2740EE1B-2650-D503-907B-EC04C89B94B5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6" creationId="{C374EDB6-828D-65BB-1A8F-BFA9F84D1F9A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7" creationId="{056C36C9-0D68-782F-C806-918DCF6B2700}"/>
          </ac:spMkLst>
        </pc:spChg>
        <pc:spChg chg="add mod ord">
          <ac:chgData name="Fatima Pillosu" userId="a6295d4dc9e22643" providerId="LiveId" clId="{81331CDB-2004-4947-AD80-D91E2559C3F4}" dt="2025-07-10T09:47:25.653" v="818" actId="553"/>
          <ac:spMkLst>
            <pc:docMk/>
            <pc:sldMk cId="3829304072" sldId="256"/>
            <ac:spMk id="268" creationId="{625A2BCA-C063-DC1C-F14C-C743EC946E3F}"/>
          </ac:spMkLst>
        </pc:spChg>
        <pc:spChg chg="add mod ord">
          <ac:chgData name="Fatima Pillosu" userId="a6295d4dc9e22643" providerId="LiveId" clId="{81331CDB-2004-4947-AD80-D91E2559C3F4}" dt="2025-07-10T09:47:39.404" v="820" actId="1037"/>
          <ac:spMkLst>
            <pc:docMk/>
            <pc:sldMk cId="3829304072" sldId="256"/>
            <ac:spMk id="269" creationId="{E9CF602F-30B6-AFFC-8A2D-7BA09139E554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0" creationId="{91BEF4F2-2420-200D-6B02-AB2E41A74965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1" creationId="{79565753-2A93-4415-217C-D9C833061850}"/>
          </ac:spMkLst>
        </pc:spChg>
        <pc:spChg chg="add mod">
          <ac:chgData name="Fatima Pillosu" userId="a6295d4dc9e22643" providerId="LiveId" clId="{81331CDB-2004-4947-AD80-D91E2559C3F4}" dt="2025-07-10T09:27:43.235" v="690" actId="1038"/>
          <ac:spMkLst>
            <pc:docMk/>
            <pc:sldMk cId="3829304072" sldId="256"/>
            <ac:spMk id="272" creationId="{F2CFE11F-0B08-E7FB-A3DE-29D5615DF779}"/>
          </ac:spMkLst>
        </pc:s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89" creationId="{B7D364F3-AE62-9001-380D-541BE1447D3F}"/>
          </ac:grpSpMkLst>
        </pc:gr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92" creationId="{5E1C83FC-A171-224B-CE9D-49E3291BB1FA}"/>
          </ac:grpSpMkLst>
        </pc:grpChg>
        <pc:grpChg chg="add del mod">
          <ac:chgData name="Fatima Pillosu" userId="a6295d4dc9e22643" providerId="LiveId" clId="{81331CDB-2004-4947-AD80-D91E2559C3F4}" dt="2025-07-10T08:54:13.040" v="3" actId="478"/>
          <ac:grpSpMkLst>
            <pc:docMk/>
            <pc:sldMk cId="3829304072" sldId="256"/>
            <ac:grpSpMk id="195" creationId="{16C61612-805C-C791-3E35-FDE0B031D3A0}"/>
          </ac:grpSpMkLst>
        </pc:grpChg>
        <pc:picChg chg="add mod ord">
          <ac:chgData name="Fatima Pillosu" userId="a6295d4dc9e22643" providerId="LiveId" clId="{81331CDB-2004-4947-AD80-D91E2559C3F4}" dt="2025-07-10T09:50:26.068" v="871" actId="1038"/>
          <ac:picMkLst>
            <pc:docMk/>
            <pc:sldMk cId="3829304072" sldId="256"/>
            <ac:picMk id="2" creationId="{48F0A213-64E3-876B-F5B0-44DC6BE6A8B7}"/>
          </ac:picMkLst>
        </pc:picChg>
        <pc:picChg chg="add del mod ord">
          <ac:chgData name="Fatima Pillosu" userId="a6295d4dc9e22643" providerId="LiveId" clId="{81331CDB-2004-4947-AD80-D91E2559C3F4}" dt="2025-07-10T09:57:47.703" v="882" actId="478"/>
          <ac:picMkLst>
            <pc:docMk/>
            <pc:sldMk cId="3829304072" sldId="256"/>
            <ac:picMk id="4" creationId="{B43A944E-E188-5DA1-0573-3DC3FAD3CF58}"/>
          </ac:picMkLst>
        </pc:picChg>
        <pc:picChg chg="add mod ord">
          <ac:chgData name="Fatima Pillosu" userId="a6295d4dc9e22643" providerId="LiveId" clId="{81331CDB-2004-4947-AD80-D91E2559C3F4}" dt="2025-07-10T09:46:18.600" v="797" actId="166"/>
          <ac:picMkLst>
            <pc:docMk/>
            <pc:sldMk cId="3829304072" sldId="256"/>
            <ac:picMk id="5" creationId="{C453EB0B-1421-6709-6FDB-9F7B3F2CCD22}"/>
          </ac:picMkLst>
        </pc:picChg>
        <pc:picChg chg="add mod ord">
          <ac:chgData name="Fatima Pillosu" userId="a6295d4dc9e22643" providerId="LiveId" clId="{81331CDB-2004-4947-AD80-D91E2559C3F4}" dt="2025-07-10T09:58:54.102" v="894" actId="166"/>
          <ac:picMkLst>
            <pc:docMk/>
            <pc:sldMk cId="3829304072" sldId="256"/>
            <ac:picMk id="6" creationId="{F3DE839E-81B3-06EC-937A-E84898A284EE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7" creationId="{1F64C885-1516-0A19-D128-E28D7DC40396}"/>
          </ac:picMkLst>
        </pc:picChg>
        <pc:picChg chg="add mod ord">
          <ac:chgData name="Fatima Pillosu" userId="a6295d4dc9e22643" providerId="LiveId" clId="{81331CDB-2004-4947-AD80-D91E2559C3F4}" dt="2025-07-10T09:58:46.277" v="893" actId="167"/>
          <ac:picMkLst>
            <pc:docMk/>
            <pc:sldMk cId="3829304072" sldId="256"/>
            <ac:picMk id="9" creationId="{AF39A073-055B-B5E7-920A-287EBC7C0105}"/>
          </ac:picMkLst>
        </pc:picChg>
        <pc:picChg chg="add mod ord">
          <ac:chgData name="Fatima Pillosu" userId="a6295d4dc9e22643" providerId="LiveId" clId="{81331CDB-2004-4947-AD80-D91E2559C3F4}" dt="2025-07-10T09:57:53.950" v="884" actId="552"/>
          <ac:picMkLst>
            <pc:docMk/>
            <pc:sldMk cId="3829304072" sldId="256"/>
            <ac:picMk id="11" creationId="{CD95A541-62DA-9799-1D34-4AE3E0ADDC58}"/>
          </ac:picMkLst>
        </pc:picChg>
        <pc:picChg chg="add del mod ord">
          <ac:chgData name="Fatima Pillosu" userId="a6295d4dc9e22643" providerId="LiveId" clId="{81331CDB-2004-4947-AD80-D91E2559C3F4}" dt="2025-07-10T09:57:57.015" v="885" actId="478"/>
          <ac:picMkLst>
            <pc:docMk/>
            <pc:sldMk cId="3829304072" sldId="256"/>
            <ac:picMk id="13" creationId="{03326E3B-BD15-0C4B-8B5D-52BF1E440BF5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15" creationId="{0B2CCEEA-E244-27CC-7341-A7703B7B7EBE}"/>
          </ac:picMkLst>
        </pc:picChg>
        <pc:picChg chg="add mod ord">
          <ac:chgData name="Fatima Pillosu" userId="a6295d4dc9e22643" providerId="LiveId" clId="{81331CDB-2004-4947-AD80-D91E2559C3F4}" dt="2025-07-10T09:44:20.058" v="777" actId="167"/>
          <ac:picMkLst>
            <pc:docMk/>
            <pc:sldMk cId="3829304072" sldId="256"/>
            <ac:picMk id="17" creationId="{EAB967DB-6ED5-3165-61BF-6C8FC3FD121C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60" creationId="{118F694B-9CFC-6038-7DCA-FE64DD489B6A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61" creationId="{0D36CC73-F624-8636-88AC-C4259BFBB84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98" creationId="{302C735F-96B6-B212-F67D-00AC2F967C19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199" creationId="{CF2A7B2A-C42D-A834-0226-93D1C100C58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0" creationId="{282B448A-8352-AD24-2DD4-A2A87ABE8AE9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1" creationId="{BEBC7EED-D4FC-2E3D-8CEE-9DD243C701E4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2" creationId="{EAD50C32-358F-F0D5-D2D0-754419F2EB2B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3" creationId="{84FD4052-5417-5960-A157-83F5901C5D06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4" creationId="{73562763-DBC9-0CEA-2447-9E1DF743914E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5" creationId="{426C71DC-6F57-CFA1-2E6F-C9663A7CE856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6" creationId="{F1B9D762-F99D-793B-9E6B-2637C5F7A103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7" creationId="{D97F7284-1163-5C94-DF0B-46947D3AB6DF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8" creationId="{6B83D215-89B4-64D1-D9AA-8E41806EF695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09" creationId="{B31A1B4E-31C6-7BE9-7661-EB1C8D98B1CA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0" creationId="{2466EFB0-673E-53E9-A9A4-DDE93FEB0FCB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1" creationId="{B0ECD035-9242-0BD8-D71F-D201466CF36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2" creationId="{09F98784-9EB1-A415-2B88-F3655B86A654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3" creationId="{204E24D5-38CE-F075-BB8A-8E58D832CA13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4" creationId="{96D5F2FA-4416-72EB-B547-E7B9D7176362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5" creationId="{B69A4449-5E05-C132-6AB4-D983D0C053C5}"/>
          </ac:picMkLst>
        </pc:picChg>
        <pc:picChg chg="add del mod">
          <ac:chgData name="Fatima Pillosu" userId="a6295d4dc9e22643" providerId="LiveId" clId="{81331CDB-2004-4947-AD80-D91E2559C3F4}" dt="2025-07-10T08:54:13.040" v="3" actId="478"/>
          <ac:picMkLst>
            <pc:docMk/>
            <pc:sldMk cId="3829304072" sldId="256"/>
            <ac:picMk id="216" creationId="{A3210EAA-203C-2D5D-9F3A-077DFE0A7B2F}"/>
          </ac:picMkLst>
        </pc:picChg>
        <pc:picChg chg="add del mod">
          <ac:chgData name="Fatima Pillosu" userId="a6295d4dc9e22643" providerId="LiveId" clId="{81331CDB-2004-4947-AD80-D91E2559C3F4}" dt="2025-07-10T09:48:48.489" v="827" actId="478"/>
          <ac:picMkLst>
            <pc:docMk/>
            <pc:sldMk cId="3829304072" sldId="256"/>
            <ac:picMk id="226" creationId="{AD784D83-6DE8-A2E3-ACD8-5AC33A664D29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2" creationId="{C00F09F7-CD4C-0AE3-9F24-0235FD5CD29F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3" creationId="{670757C7-2178-F9C7-8449-2F4267B15067}"/>
          </ac:picMkLst>
        </pc:picChg>
        <pc:picChg chg="add del mod">
          <ac:chgData name="Fatima Pillosu" userId="a6295d4dc9e22643" providerId="LiveId" clId="{81331CDB-2004-4947-AD80-D91E2559C3F4}" dt="2025-07-10T08:57:44.572" v="34" actId="21"/>
          <ac:picMkLst>
            <pc:docMk/>
            <pc:sldMk cId="3829304072" sldId="256"/>
            <ac:picMk id="234" creationId="{1FF0C8C9-27F3-0EAD-58CB-3B3153A6751E}"/>
          </ac:picMkLst>
        </pc:picChg>
        <pc:picChg chg="add del mod">
          <ac:chgData name="Fatima Pillosu" userId="a6295d4dc9e22643" providerId="LiveId" clId="{81331CDB-2004-4947-AD80-D91E2559C3F4}" dt="2025-07-10T08:58:59.442" v="62" actId="478"/>
          <ac:picMkLst>
            <pc:docMk/>
            <pc:sldMk cId="3829304072" sldId="256"/>
            <ac:picMk id="235" creationId="{C00F09F7-CD4C-0AE3-9F24-0235FD5CD29F}"/>
          </ac:picMkLst>
        </pc:picChg>
        <pc:picChg chg="add del mod">
          <ac:chgData name="Fatima Pillosu" userId="a6295d4dc9e22643" providerId="LiveId" clId="{81331CDB-2004-4947-AD80-D91E2559C3F4}" dt="2025-07-10T08:59:27.384" v="70" actId="478"/>
          <ac:picMkLst>
            <pc:docMk/>
            <pc:sldMk cId="3829304072" sldId="256"/>
            <ac:picMk id="236" creationId="{670757C7-2178-F9C7-8449-2F4267B15067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37" creationId="{1FF0C8C9-27F3-0EAD-58CB-3B3153A6751E}"/>
          </ac:picMkLst>
        </pc:picChg>
        <pc:picChg chg="add del mod">
          <ac:chgData name="Fatima Pillosu" userId="a6295d4dc9e22643" providerId="LiveId" clId="{81331CDB-2004-4947-AD80-D91E2559C3F4}" dt="2025-07-10T08:59:04.123" v="68" actId="478"/>
          <ac:picMkLst>
            <pc:docMk/>
            <pc:sldMk cId="3829304072" sldId="256"/>
            <ac:picMk id="238" creationId="{D6196737-A040-0B44-08A2-99463A514D51}"/>
          </ac:picMkLst>
        </pc:picChg>
        <pc:picChg chg="add del mod">
          <ac:chgData name="Fatima Pillosu" userId="a6295d4dc9e22643" providerId="LiveId" clId="{81331CDB-2004-4947-AD80-D91E2559C3F4}" dt="2025-07-10T08:59:03.528" v="67" actId="478"/>
          <ac:picMkLst>
            <pc:docMk/>
            <pc:sldMk cId="3829304072" sldId="256"/>
            <ac:picMk id="239" creationId="{56EC3C44-2510-7CE3-65CB-10FC85CBC7A8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40" creationId="{E35177CD-A135-25E1-C6E3-33E16133FCDA}"/>
          </ac:picMkLst>
        </pc:picChg>
        <pc:picChg chg="add del mod">
          <ac:chgData name="Fatima Pillosu" userId="a6295d4dc9e22643" providerId="LiveId" clId="{81331CDB-2004-4947-AD80-D91E2559C3F4}" dt="2025-07-10T08:59:02.375" v="65" actId="478"/>
          <ac:picMkLst>
            <pc:docMk/>
            <pc:sldMk cId="3829304072" sldId="256"/>
            <ac:picMk id="241" creationId="{10AD3993-3ABD-D37C-6178-0DFF5A60D362}"/>
          </ac:picMkLst>
        </pc:picChg>
        <pc:picChg chg="add del mod">
          <ac:chgData name="Fatima Pillosu" userId="a6295d4dc9e22643" providerId="LiveId" clId="{81331CDB-2004-4947-AD80-D91E2559C3F4}" dt="2025-07-10T08:59:02.871" v="66" actId="478"/>
          <ac:picMkLst>
            <pc:docMk/>
            <pc:sldMk cId="3829304072" sldId="256"/>
            <ac:picMk id="242" creationId="{6ED5F33F-D646-2AB7-85D0-59B34380522E}"/>
          </ac:picMkLst>
        </pc:picChg>
        <pc:picChg chg="add del mod">
          <ac:chgData name="Fatima Pillosu" userId="a6295d4dc9e22643" providerId="LiveId" clId="{81331CDB-2004-4947-AD80-D91E2559C3F4}" dt="2025-07-10T08:58:32.507" v="44" actId="478"/>
          <ac:picMkLst>
            <pc:docMk/>
            <pc:sldMk cId="3829304072" sldId="256"/>
            <ac:picMk id="243" creationId="{808B8B1C-2457-B9CD-D727-037B36D4DA01}"/>
          </ac:picMkLst>
        </pc:picChg>
        <pc:picChg chg="add del mod">
          <ac:chgData name="Fatima Pillosu" userId="a6295d4dc9e22643" providerId="LiveId" clId="{81331CDB-2004-4947-AD80-D91E2559C3F4}" dt="2025-07-10T08:59:01.986" v="64" actId="478"/>
          <ac:picMkLst>
            <pc:docMk/>
            <pc:sldMk cId="3829304072" sldId="256"/>
            <ac:picMk id="244" creationId="{D97400E3-813B-53A7-1F91-5EEC2B56754F}"/>
          </ac:picMkLst>
        </pc:picChg>
        <pc:picChg chg="add del mod">
          <ac:chgData name="Fatima Pillosu" userId="a6295d4dc9e22643" providerId="LiveId" clId="{81331CDB-2004-4947-AD80-D91E2559C3F4}" dt="2025-07-10T08:59:01.482" v="63" actId="478"/>
          <ac:picMkLst>
            <pc:docMk/>
            <pc:sldMk cId="3829304072" sldId="256"/>
            <ac:picMk id="245" creationId="{9D72958A-960A-45D8-36B7-2A7239C918B2}"/>
          </ac:picMkLst>
        </pc:picChg>
        <pc:picChg chg="add del mod">
          <ac:chgData name="Fatima Pillosu" userId="a6295d4dc9e22643" providerId="LiveId" clId="{81331CDB-2004-4947-AD80-D91E2559C3F4}" dt="2025-07-10T08:59:49.837" v="74" actId="21"/>
          <ac:picMkLst>
            <pc:docMk/>
            <pc:sldMk cId="3829304072" sldId="256"/>
            <ac:picMk id="247" creationId="{48F32FEC-A978-FB8F-7556-278222BB5700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48" creationId="{48F32FEC-A978-FB8F-7556-278222BB5700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49" creationId="{AF64D71C-7FA1-62F6-D81D-F5F79FD16D9F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0" creationId="{FCB73A0C-3E03-915E-E543-698D17B8122C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1" creationId="{E96684BB-9C5A-3948-3A07-7B95308EB62D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2" creationId="{37246106-BBC6-A0D1-55E7-FA72964EE6CE}"/>
          </ac:picMkLst>
        </pc:picChg>
        <pc:picChg chg="add del mo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3" creationId="{5B67446E-70EE-1FCA-D79E-280893715A23}"/>
          </ac:picMkLst>
        </pc:picChg>
        <pc:picChg chg="add del mod ord">
          <ac:chgData name="Fatima Pillosu" userId="a6295d4dc9e22643" providerId="LiveId" clId="{81331CDB-2004-4947-AD80-D91E2559C3F4}" dt="2025-07-10T09:44:28.113" v="778" actId="478"/>
          <ac:picMkLst>
            <pc:docMk/>
            <pc:sldMk cId="3829304072" sldId="256"/>
            <ac:picMk id="254" creationId="{CCAFDEB7-757B-E00C-B899-57EACB79A039}"/>
          </ac:picMkLst>
        </pc:picChg>
        <pc:picChg chg="add mod">
          <ac:chgData name="Fatima Pillosu" userId="a6295d4dc9e22643" providerId="LiveId" clId="{81331CDB-2004-4947-AD80-D91E2559C3F4}" dt="2025-07-10T09:46:07.936" v="796" actId="552"/>
          <ac:picMkLst>
            <pc:docMk/>
            <pc:sldMk cId="3829304072" sldId="256"/>
            <ac:picMk id="255" creationId="{4B49DDEE-E7B3-83F5-0525-0649FCCB07D1}"/>
          </ac:picMkLst>
        </pc:picChg>
        <pc:picChg chg="add mod">
          <ac:chgData name="Fatima Pillosu" userId="a6295d4dc9e22643" providerId="LiveId" clId="{81331CDB-2004-4947-AD80-D91E2559C3F4}" dt="2025-07-10T09:46:02.025" v="795" actId="552"/>
          <ac:picMkLst>
            <pc:docMk/>
            <pc:sldMk cId="3829304072" sldId="256"/>
            <ac:picMk id="256" creationId="{BC6B2FFF-FCCF-8263-AEED-CFEBF14E043A}"/>
          </ac:picMkLst>
        </pc:picChg>
        <pc:picChg chg="add mod ord">
          <ac:chgData name="Fatima Pillosu" userId="a6295d4dc9e22643" providerId="LiveId" clId="{81331CDB-2004-4947-AD80-D91E2559C3F4}" dt="2025-07-10T09:56:25.307" v="875" actId="554"/>
          <ac:picMkLst>
            <pc:docMk/>
            <pc:sldMk cId="3829304072" sldId="256"/>
            <ac:picMk id="257" creationId="{698F1AFB-3ABD-7ECC-103F-58FA9D05B4F9}"/>
          </ac:picMkLst>
        </pc:picChg>
        <pc:picChg chg="add mod ord">
          <ac:chgData name="Fatima Pillosu" userId="a6295d4dc9e22643" providerId="LiveId" clId="{81331CDB-2004-4947-AD80-D91E2559C3F4}" dt="2025-07-10T09:56:25.307" v="875" actId="554"/>
          <ac:picMkLst>
            <pc:docMk/>
            <pc:sldMk cId="3829304072" sldId="256"/>
            <ac:picMk id="258" creationId="{26ADBACE-BB5F-7B9E-ED99-91083844E38C}"/>
          </ac:picMkLst>
        </pc:picChg>
        <pc:picChg chg="add mod ord">
          <ac:chgData name="Fatima Pillosu" userId="a6295d4dc9e22643" providerId="LiveId" clId="{81331CDB-2004-4947-AD80-D91E2559C3F4}" dt="2025-07-10T09:58:46.277" v="893" actId="167"/>
          <ac:picMkLst>
            <pc:docMk/>
            <pc:sldMk cId="3829304072" sldId="256"/>
            <ac:picMk id="259" creationId="{6CE07B0E-DCEA-72B6-0AFE-75ABEE554295}"/>
          </ac:picMkLst>
        </pc:picChg>
        <pc:picChg chg="add mod ord">
          <ac:chgData name="Fatima Pillosu" userId="a6295d4dc9e22643" providerId="LiveId" clId="{81331CDB-2004-4947-AD80-D91E2559C3F4}" dt="2025-07-10T09:58:17.390" v="891" actId="552"/>
          <ac:picMkLst>
            <pc:docMk/>
            <pc:sldMk cId="3829304072" sldId="256"/>
            <ac:picMk id="260" creationId="{92184839-4D32-FADC-631D-8139D5975F19}"/>
          </ac:picMkLst>
        </pc:picChg>
        <pc:picChg chg="add del mod">
          <ac:chgData name="Fatima Pillosu" userId="a6295d4dc9e22643" providerId="LiveId" clId="{81331CDB-2004-4947-AD80-D91E2559C3F4}" dt="2025-07-10T09:58:19.905" v="892" actId="478"/>
          <ac:picMkLst>
            <pc:docMk/>
            <pc:sldMk cId="3829304072" sldId="256"/>
            <ac:picMk id="261" creationId="{69BDEDCE-D380-618B-0C98-1866D887D5EC}"/>
          </ac:picMkLst>
        </pc:picChg>
        <pc:cxnChg chg="add del">
          <ac:chgData name="Fatima Pillosu" userId="a6295d4dc9e22643" providerId="LiveId" clId="{81331CDB-2004-4947-AD80-D91E2559C3F4}" dt="2025-07-10T08:54:14.429" v="4" actId="21"/>
          <ac:cxnSpMkLst>
            <pc:docMk/>
            <pc:sldMk cId="3829304072" sldId="256"/>
            <ac:cxnSpMk id="218" creationId="{4F69ABAE-7775-42FB-C18D-9856B273834C}"/>
          </ac:cxnSpMkLst>
        </pc:cxnChg>
        <pc:cxnChg chg="add del">
          <ac:chgData name="Fatima Pillosu" userId="a6295d4dc9e22643" providerId="LiveId" clId="{81331CDB-2004-4947-AD80-D91E2559C3F4}" dt="2025-07-10T08:54:14.429" v="4" actId="21"/>
          <ac:cxnSpMkLst>
            <pc:docMk/>
            <pc:sldMk cId="3829304072" sldId="256"/>
            <ac:cxnSpMk id="220" creationId="{A743AA55-0FF7-4322-F12E-5506ECD3A12B}"/>
          </ac:cxnSpMkLst>
        </pc:cxnChg>
        <pc:cxnChg chg="add del mod">
          <ac:chgData name="Fatima Pillosu" userId="a6295d4dc9e22643" providerId="LiveId" clId="{81331CDB-2004-4947-AD80-D91E2559C3F4}" dt="2025-07-10T09:10:34.711" v="274" actId="478"/>
          <ac:cxnSpMkLst>
            <pc:docMk/>
            <pc:sldMk cId="3829304072" sldId="256"/>
            <ac:cxnSpMk id="223" creationId="{4F69ABAE-7775-42FB-C18D-9856B273834C}"/>
          </ac:cxnSpMkLst>
        </pc:cxnChg>
        <pc:cxnChg chg="add del mod">
          <ac:chgData name="Fatima Pillosu" userId="a6295d4dc9e22643" providerId="LiveId" clId="{81331CDB-2004-4947-AD80-D91E2559C3F4}" dt="2025-07-10T09:10:36.459" v="275" actId="478"/>
          <ac:cxnSpMkLst>
            <pc:docMk/>
            <pc:sldMk cId="3829304072" sldId="256"/>
            <ac:cxnSpMk id="225" creationId="{A743AA55-0FF7-4322-F12E-5506ECD3A12B}"/>
          </ac:cxnSpMkLst>
        </pc:cxnChg>
        <pc:cxnChg chg="add del">
          <ac:chgData name="Fatima Pillosu" userId="a6295d4dc9e22643" providerId="LiveId" clId="{81331CDB-2004-4947-AD80-D91E2559C3F4}" dt="2025-07-10T08:56:50.482" v="22" actId="478"/>
          <ac:cxnSpMkLst>
            <pc:docMk/>
            <pc:sldMk cId="3829304072" sldId="256"/>
            <ac:cxnSpMk id="228" creationId="{11F0E3E4-D5B8-AA34-5153-708856927028}"/>
          </ac:cxnSpMkLst>
        </pc:cxnChg>
        <pc:cxnChg chg="add del">
          <ac:chgData name="Fatima Pillosu" userId="a6295d4dc9e22643" providerId="LiveId" clId="{81331CDB-2004-4947-AD80-D91E2559C3F4}" dt="2025-07-10T09:03:57.332" v="124" actId="478"/>
          <ac:cxnSpMkLst>
            <pc:docMk/>
            <pc:sldMk cId="3829304072" sldId="256"/>
            <ac:cxnSpMk id="230" creationId="{9FC61D68-864B-C54A-1BCA-98F0D749A774}"/>
          </ac:cxnSpMkLst>
        </pc:cxnChg>
        <pc:cxnChg chg="add mod">
          <ac:chgData name="Fatima Pillosu" userId="a6295d4dc9e22643" providerId="LiveId" clId="{81331CDB-2004-4947-AD80-D91E2559C3F4}" dt="2025-07-10T09:50:55.244" v="874" actId="14100"/>
          <ac:cxnSpMkLst>
            <pc:docMk/>
            <pc:sldMk cId="3829304072" sldId="256"/>
            <ac:cxnSpMk id="274" creationId="{20F9C338-94F5-947A-A860-BB9C6047BBA1}"/>
          </ac:cxnSpMkLst>
        </pc:cxnChg>
        <pc:cxnChg chg="add mod">
          <ac:chgData name="Fatima Pillosu" userId="a6295d4dc9e22643" providerId="LiveId" clId="{81331CDB-2004-4947-AD80-D91E2559C3F4}" dt="2025-07-10T09:50:51.457" v="873" actId="1582"/>
          <ac:cxnSpMkLst>
            <pc:docMk/>
            <pc:sldMk cId="3829304072" sldId="256"/>
            <ac:cxnSpMk id="275" creationId="{B68ADA6F-B962-8BAB-CD2A-BE4C79090F67}"/>
          </ac:cxnSpMkLst>
        </pc:cxnChg>
        <pc:cxnChg chg="add mod">
          <ac:chgData name="Fatima Pillosu" userId="a6295d4dc9e22643" providerId="LiveId" clId="{81331CDB-2004-4947-AD80-D91E2559C3F4}" dt="2025-07-10T09:27:27.310" v="686" actId="553"/>
          <ac:cxnSpMkLst>
            <pc:docMk/>
            <pc:sldMk cId="3829304072" sldId="256"/>
            <ac:cxnSpMk id="283" creationId="{EFC0E60E-B34C-A37B-7D60-DF3A5FCCBF07}"/>
          </ac:cxnSpMkLst>
        </pc:cxnChg>
        <pc:cxnChg chg="add mod">
          <ac:chgData name="Fatima Pillosu" userId="a6295d4dc9e22643" providerId="LiveId" clId="{81331CDB-2004-4947-AD80-D91E2559C3F4}" dt="2025-07-10T09:27:32.228" v="687" actId="553"/>
          <ac:cxnSpMkLst>
            <pc:docMk/>
            <pc:sldMk cId="3829304072" sldId="256"/>
            <ac:cxnSpMk id="286" creationId="{9AB538AD-4809-34EE-7B16-1DF7A473F4A0}"/>
          </ac:cxnSpMkLst>
        </pc:cxnChg>
      </pc:sldChg>
      <pc:sldChg chg="addSp delSp modSp del mod">
        <pc:chgData name="Fatima Pillosu" userId="a6295d4dc9e22643" providerId="LiveId" clId="{81331CDB-2004-4947-AD80-D91E2559C3F4}" dt="2025-07-10T09:11:06.873" v="276" actId="47"/>
        <pc:sldMkLst>
          <pc:docMk/>
          <pc:sldMk cId="494028979" sldId="257"/>
        </pc:sldMkLst>
        <pc:picChg chg="add del mod">
          <ac:chgData name="Fatima Pillosu" userId="a6295d4dc9e22643" providerId="LiveId" clId="{81331CDB-2004-4947-AD80-D91E2559C3F4}" dt="2025-07-10T08:56:13.185" v="7" actId="21"/>
          <ac:picMkLst>
            <pc:docMk/>
            <pc:sldMk cId="494028979" sldId="257"/>
            <ac:picMk id="10" creationId="{AD784D83-6DE8-A2E3-ACD8-5AC33A664D29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2" creationId="{AF64D71C-7FA1-62F6-D81D-F5F79FD16D9F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4" creationId="{FCB73A0C-3E03-915E-E543-698D17B8122C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6" creationId="{E96684BB-9C5A-3948-3A07-7B95308EB62D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18" creationId="{37246106-BBC6-A0D1-55E7-FA72964EE6CE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0" creationId="{5B67446E-70EE-1FCA-D79E-280893715A23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2" creationId="{CCAFDEB7-757B-E00C-B899-57EACB79A039}"/>
          </ac:picMkLst>
        </pc:picChg>
        <pc:picChg chg="add del mod">
          <ac:chgData name="Fatima Pillosu" userId="a6295d4dc9e22643" providerId="LiveId" clId="{81331CDB-2004-4947-AD80-D91E2559C3F4}" dt="2025-07-10T09:00:41.100" v="94" actId="21"/>
          <ac:picMkLst>
            <pc:docMk/>
            <pc:sldMk cId="494028979" sldId="257"/>
            <ac:picMk id="247" creationId="{48F32FEC-A978-FB8F-7556-278222BB5700}"/>
          </ac:picMkLst>
        </pc:picChg>
      </pc:sldChg>
      <pc:sldChg chg="addSp delSp modSp new del mod">
        <pc:chgData name="Fatima Pillosu" userId="a6295d4dc9e22643" providerId="LiveId" clId="{81331CDB-2004-4947-AD80-D91E2559C3F4}" dt="2025-07-10T09:42:28.627" v="760" actId="2696"/>
        <pc:sldMkLst>
          <pc:docMk/>
          <pc:sldMk cId="1751540362" sldId="257"/>
        </pc:sldMkLst>
        <pc:spChg chg="del">
          <ac:chgData name="Fatima Pillosu" userId="a6295d4dc9e22643" providerId="LiveId" clId="{81331CDB-2004-4947-AD80-D91E2559C3F4}" dt="2025-07-10T09:40:26.825" v="733" actId="478"/>
          <ac:spMkLst>
            <pc:docMk/>
            <pc:sldMk cId="1751540362" sldId="257"/>
            <ac:spMk id="2" creationId="{42108F63-B84C-4C91-2C0F-FE101ED740C1}"/>
          </ac:spMkLst>
        </pc:spChg>
        <pc:spChg chg="del">
          <ac:chgData name="Fatima Pillosu" userId="a6295d4dc9e22643" providerId="LiveId" clId="{81331CDB-2004-4947-AD80-D91E2559C3F4}" dt="2025-07-10T09:40:28.097" v="734" actId="478"/>
          <ac:spMkLst>
            <pc:docMk/>
            <pc:sldMk cId="1751540362" sldId="257"/>
            <ac:spMk id="3" creationId="{1419F460-2F9B-544D-8621-638003BB563E}"/>
          </ac:spMkLst>
        </pc:sp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5" creationId="{C453EB0B-1421-6709-6FDB-9F7B3F2CCD22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7" creationId="{1F64C885-1516-0A19-D128-E28D7DC40396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9" creationId="{AF39A073-055B-B5E7-920A-287EBC7C0105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1" creationId="{CD95A541-62DA-9799-1D34-4AE3E0ADDC58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3" creationId="{03326E3B-BD15-0C4B-8B5D-52BF1E440BF5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5" creationId="{0B2CCEEA-E244-27CC-7341-A7703B7B7EBE}"/>
          </ac:picMkLst>
        </pc:picChg>
        <pc:picChg chg="add del mod">
          <ac:chgData name="Fatima Pillosu" userId="a6295d4dc9e22643" providerId="LiveId" clId="{81331CDB-2004-4947-AD80-D91E2559C3F4}" dt="2025-07-10T09:42:16.697" v="757" actId="21"/>
          <ac:picMkLst>
            <pc:docMk/>
            <pc:sldMk cId="1751540362" sldId="257"/>
            <ac:picMk id="17" creationId="{EAB967DB-6ED5-3165-61BF-6C8FC3FD121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84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6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9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72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7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69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B4338-5D18-4C46-BB4C-6A795A89FFC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7AB85-9A97-4486-87B2-E8C86A19CE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26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AF39A073-055B-B5E7-920A-287EBC7C0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603343"/>
            <a:ext cx="1716000" cy="15840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6CE07B0E-DCEA-72B6-0AFE-75ABEE55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848" y="672206"/>
            <a:ext cx="468000" cy="288000"/>
          </a:xfrm>
          <a:prstGeom prst="rect">
            <a:avLst/>
          </a:prstGeom>
        </p:spPr>
      </p:pic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B43A944E-E188-5DA1-0573-3DC3FAD3C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2033889"/>
            <a:ext cx="1716000" cy="1584000"/>
          </a:xfrm>
          <a:prstGeom prst="rect">
            <a:avLst/>
          </a:prstGeom>
        </p:spPr>
      </p:pic>
      <p:pic>
        <p:nvPicPr>
          <p:cNvPr id="2" name="Picture 1" descr="A graph of a function&#10;&#10;AI-generated content may be incorrect.">
            <a:extLst>
              <a:ext uri="{FF2B5EF4-FFF2-40B4-BE49-F238E27FC236}">
                <a16:creationId xmlns:a16="http://schemas.microsoft.com/office/drawing/2014/main" id="{48F0A213-64E3-876B-F5B0-44DC6BE6A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05" y="558877"/>
            <a:ext cx="1365000" cy="1260000"/>
          </a:xfrm>
          <a:prstGeom prst="rect">
            <a:avLst/>
          </a:prstGeom>
        </p:spPr>
      </p:pic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CD95A541-62DA-9799-1D34-4AE3E0ADD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2033889"/>
            <a:ext cx="1716000" cy="1584000"/>
          </a:xfrm>
          <a:prstGeom prst="rect">
            <a:avLst/>
          </a:prstGeom>
        </p:spPr>
      </p:pic>
      <p:pic>
        <p:nvPicPr>
          <p:cNvPr id="260" name="Picture 259">
            <a:extLst>
              <a:ext uri="{FF2B5EF4-FFF2-40B4-BE49-F238E27FC236}">
                <a16:creationId xmlns:a16="http://schemas.microsoft.com/office/drawing/2014/main" id="{92184839-4D32-FADC-631D-8139D5975F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650" y="2113981"/>
            <a:ext cx="465574" cy="288000"/>
          </a:xfrm>
          <a:prstGeom prst="rect">
            <a:avLst/>
          </a:prstGeom>
        </p:spPr>
      </p:pic>
      <p:pic>
        <p:nvPicPr>
          <p:cNvPr id="7" name="Picture 6" descr="A graph of a number of numbers and a line&#10;&#10;AI-generated content may be incorrect.">
            <a:extLst>
              <a:ext uri="{FF2B5EF4-FFF2-40B4-BE49-F238E27FC236}">
                <a16:creationId xmlns:a16="http://schemas.microsoft.com/office/drawing/2014/main" id="{1F64C885-1516-0A19-D128-E28D7DC403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3465055"/>
            <a:ext cx="1716000" cy="1584000"/>
          </a:xfrm>
          <a:prstGeom prst="rect">
            <a:avLst/>
          </a:prstGeom>
        </p:spPr>
      </p:pic>
      <p:pic>
        <p:nvPicPr>
          <p:cNvPr id="15" name="Picture 14" descr="A graph with a line&#10;&#10;AI-generated content may be incorrect.">
            <a:extLst>
              <a:ext uri="{FF2B5EF4-FFF2-40B4-BE49-F238E27FC236}">
                <a16:creationId xmlns:a16="http://schemas.microsoft.com/office/drawing/2014/main" id="{0B2CCEEA-E244-27CC-7341-A7703B7B7E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3465055"/>
            <a:ext cx="1716000" cy="1584000"/>
          </a:xfrm>
          <a:prstGeom prst="rect">
            <a:avLst/>
          </a:prstGeom>
        </p:spPr>
      </p:pic>
      <p:pic>
        <p:nvPicPr>
          <p:cNvPr id="17" name="Picture 16" descr="A graph of a number of numbers and a line&#10;&#10;AI-generated content may be incorrect.">
            <a:extLst>
              <a:ext uri="{FF2B5EF4-FFF2-40B4-BE49-F238E27FC236}">
                <a16:creationId xmlns:a16="http://schemas.microsoft.com/office/drawing/2014/main" id="{EAB967DB-6ED5-3165-61BF-6C8FC3FD12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" y="4892399"/>
            <a:ext cx="1716000" cy="1584000"/>
          </a:xfrm>
          <a:prstGeom prst="rect">
            <a:avLst/>
          </a:prstGeom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9871467D-0D41-3DE2-7548-6C7AC226404F}"/>
              </a:ext>
            </a:extLst>
          </p:cNvPr>
          <p:cNvSpPr/>
          <p:nvPr/>
        </p:nvSpPr>
        <p:spPr>
          <a:xfrm>
            <a:off x="-78147" y="-46215"/>
            <a:ext cx="4335187" cy="55092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ROC curves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dataset, for the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XGBoost implementation of gradient boosting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55" name="Picture 254">
            <a:extLst>
              <a:ext uri="{FF2B5EF4-FFF2-40B4-BE49-F238E27FC236}">
                <a16:creationId xmlns:a16="http://schemas.microsoft.com/office/drawing/2014/main" id="{4B49DDEE-E7B3-83F5-0525-0649FCCB07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1848" y="3578652"/>
            <a:ext cx="468000" cy="288000"/>
          </a:xfrm>
          <a:prstGeom prst="rect">
            <a:avLst/>
          </a:prstGeom>
        </p:spPr>
      </p:pic>
      <p:pic>
        <p:nvPicPr>
          <p:cNvPr id="256" name="Picture 255">
            <a:extLst>
              <a:ext uri="{FF2B5EF4-FFF2-40B4-BE49-F238E27FC236}">
                <a16:creationId xmlns:a16="http://schemas.microsoft.com/office/drawing/2014/main" id="{BC6B2FFF-FCCF-8263-AEED-CFEBF14E043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650" y="3568341"/>
            <a:ext cx="465576" cy="288000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698F1AFB-3ABD-7ECC-103F-58FA9D05B4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650" y="4991826"/>
            <a:ext cx="465576" cy="288000"/>
          </a:xfrm>
          <a:prstGeom prst="rect">
            <a:avLst/>
          </a:prstGeom>
        </p:spPr>
      </p:pic>
      <p:sp>
        <p:nvSpPr>
          <p:cNvPr id="222" name="Rectangle 221">
            <a:extLst>
              <a:ext uri="{FF2B5EF4-FFF2-40B4-BE49-F238E27FC236}">
                <a16:creationId xmlns:a16="http://schemas.microsoft.com/office/drawing/2014/main" id="{B14CBCE5-B818-7A35-6F71-E822F2AC63B4}"/>
              </a:ext>
            </a:extLst>
          </p:cNvPr>
          <p:cNvSpPr/>
          <p:nvPr/>
        </p:nvSpPr>
        <p:spPr>
          <a:xfrm>
            <a:off x="-226510" y="506074"/>
            <a:ext cx="792167" cy="129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Score computed with the full training dataset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(refer to Figure 6.12c)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FD5E1E9-0B9E-7073-45DC-9CCECF0C44DE}"/>
              </a:ext>
            </a:extLst>
          </p:cNvPr>
          <p:cNvSpPr txBox="1"/>
          <p:nvPr/>
        </p:nvSpPr>
        <p:spPr>
          <a:xfrm>
            <a:off x="715932" y="626730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91BEF4F2-2420-200D-6B02-AB2E41A74965}"/>
              </a:ext>
            </a:extLst>
          </p:cNvPr>
          <p:cNvSpPr/>
          <p:nvPr/>
        </p:nvSpPr>
        <p:spPr>
          <a:xfrm rot="5400000">
            <a:off x="3629609" y="1792482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9565753-2A93-4415-217C-D9C833061850}"/>
              </a:ext>
            </a:extLst>
          </p:cNvPr>
          <p:cNvSpPr/>
          <p:nvPr/>
        </p:nvSpPr>
        <p:spPr>
          <a:xfrm rot="5400000">
            <a:off x="3629609" y="3913238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F2CFE11F-0B08-E7FB-A3DE-29D5615DF779}"/>
              </a:ext>
            </a:extLst>
          </p:cNvPr>
          <p:cNvSpPr/>
          <p:nvPr/>
        </p:nvSpPr>
        <p:spPr>
          <a:xfrm rot="5400000">
            <a:off x="3629609" y="5336699"/>
            <a:ext cx="452607" cy="48281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</a:t>
            </a:r>
            <a:endParaRPr lang="en-GB" sz="1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20F9C338-94F5-947A-A860-BB9C6047BBA1}"/>
              </a:ext>
            </a:extLst>
          </p:cNvPr>
          <p:cNvCxnSpPr>
            <a:cxnSpLocks/>
          </p:cNvCxnSpPr>
          <p:nvPr/>
        </p:nvCxnSpPr>
        <p:spPr>
          <a:xfrm>
            <a:off x="0" y="1895475"/>
            <a:ext cx="187604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68ADA6F-B962-8BAB-CD2A-BE4C79090F67}"/>
              </a:ext>
            </a:extLst>
          </p:cNvPr>
          <p:cNvCxnSpPr>
            <a:cxnSpLocks/>
          </p:cNvCxnSpPr>
          <p:nvPr/>
        </p:nvCxnSpPr>
        <p:spPr>
          <a:xfrm>
            <a:off x="1866524" y="504714"/>
            <a:ext cx="0" cy="13907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EFC0E60E-B34C-A37B-7D60-DF3A5FCCBF07}"/>
              </a:ext>
            </a:extLst>
          </p:cNvPr>
          <p:cNvCxnSpPr>
            <a:cxnSpLocks/>
          </p:cNvCxnSpPr>
          <p:nvPr/>
        </p:nvCxnSpPr>
        <p:spPr>
          <a:xfrm>
            <a:off x="3600200" y="3484105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AB538AD-4809-34EE-7B16-1DF7A473F4A0}"/>
              </a:ext>
            </a:extLst>
          </p:cNvPr>
          <p:cNvCxnSpPr>
            <a:cxnSpLocks/>
          </p:cNvCxnSpPr>
          <p:nvPr/>
        </p:nvCxnSpPr>
        <p:spPr>
          <a:xfrm>
            <a:off x="3600200" y="4892399"/>
            <a:ext cx="54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C453EB0B-1421-6709-6FDB-9F7B3F2CCD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07" y="4892399"/>
            <a:ext cx="1716000" cy="1584000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26ADBACE-BB5F-7B9E-ED99-91083844E38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1848" y="4991826"/>
            <a:ext cx="468002" cy="288000"/>
          </a:xfrm>
          <a:prstGeom prst="rect">
            <a:avLst/>
          </a:prstGeom>
        </p:spPr>
      </p:pic>
      <p:sp>
        <p:nvSpPr>
          <p:cNvPr id="263" name="TextBox 262">
            <a:extLst>
              <a:ext uri="{FF2B5EF4-FFF2-40B4-BE49-F238E27FC236}">
                <a16:creationId xmlns:a16="http://schemas.microsoft.com/office/drawing/2014/main" id="{C9A838A4-364E-5A19-8157-D840276EF010}"/>
              </a:ext>
            </a:extLst>
          </p:cNvPr>
          <p:cNvSpPr txBox="1"/>
          <p:nvPr/>
        </p:nvSpPr>
        <p:spPr>
          <a:xfrm>
            <a:off x="3255447" y="1124924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b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A14531B-4F1C-909B-5F78-90104935BAAA}"/>
              </a:ext>
            </a:extLst>
          </p:cNvPr>
          <p:cNvSpPr txBox="1"/>
          <p:nvPr/>
        </p:nvSpPr>
        <p:spPr>
          <a:xfrm>
            <a:off x="1517599" y="2544071"/>
            <a:ext cx="227948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740EE1B-2650-D503-907B-EC04C89B94B5}"/>
              </a:ext>
            </a:extLst>
          </p:cNvPr>
          <p:cNvSpPr txBox="1"/>
          <p:nvPr/>
        </p:nvSpPr>
        <p:spPr>
          <a:xfrm>
            <a:off x="3255447" y="2544071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374EDB6-828D-65BB-1A8F-BFA9F84D1F9A}"/>
              </a:ext>
            </a:extLst>
          </p:cNvPr>
          <p:cNvSpPr txBox="1"/>
          <p:nvPr/>
        </p:nvSpPr>
        <p:spPr>
          <a:xfrm>
            <a:off x="1509585" y="3996160"/>
            <a:ext cx="235962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056C36C9-0D68-782F-C806-918DCF6B2700}"/>
              </a:ext>
            </a:extLst>
          </p:cNvPr>
          <p:cNvSpPr txBox="1"/>
          <p:nvPr/>
        </p:nvSpPr>
        <p:spPr>
          <a:xfrm>
            <a:off x="3277013" y="3996160"/>
            <a:ext cx="216000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25A2BCA-C063-DC1C-F14C-C743EC946E3F}"/>
              </a:ext>
            </a:extLst>
          </p:cNvPr>
          <p:cNvSpPr txBox="1"/>
          <p:nvPr/>
        </p:nvSpPr>
        <p:spPr>
          <a:xfrm>
            <a:off x="1512791" y="5394185"/>
            <a:ext cx="23275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E9CF602F-30B6-AFFC-8A2D-7BA09139E554}"/>
              </a:ext>
            </a:extLst>
          </p:cNvPr>
          <p:cNvSpPr txBox="1"/>
          <p:nvPr/>
        </p:nvSpPr>
        <p:spPr>
          <a:xfrm>
            <a:off x="3255447" y="5394185"/>
            <a:ext cx="237566" cy="21544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endParaRPr lang="en-GB" sz="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E839E-81B3-06EC-937A-E84898A284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69422" y="2113981"/>
            <a:ext cx="46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0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2025-07-09T19:41:13Z</dcterms:created>
  <dcterms:modified xsi:type="dcterms:W3CDTF">2025-07-10T10:03:11Z</dcterms:modified>
</cp:coreProperties>
</file>