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4140200" cy="233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0979D-FCF3-48BF-A18D-D5D049DAD263}" v="6" dt="2025-07-10T08:52:37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>
        <p:scale>
          <a:sx n="100" d="100"/>
          <a:sy n="100" d="100"/>
        </p:scale>
        <p:origin x="3648" y="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FDA0979D-FCF3-48BF-A18D-D5D049DAD263}"/>
    <pc:docChg chg="undo custSel modSld">
      <pc:chgData name="Fatima Pillosu" userId="a6295d4dc9e22643" providerId="LiveId" clId="{FDA0979D-FCF3-48BF-A18D-D5D049DAD263}" dt="2025-07-10T08:52:58.291" v="340" actId="1035"/>
      <pc:docMkLst>
        <pc:docMk/>
      </pc:docMkLst>
      <pc:sldChg chg="addSp delSp modSp mod">
        <pc:chgData name="Fatima Pillosu" userId="a6295d4dc9e22643" providerId="LiveId" clId="{FDA0979D-FCF3-48BF-A18D-D5D049DAD263}" dt="2025-07-10T08:52:58.291" v="340" actId="1035"/>
        <pc:sldMkLst>
          <pc:docMk/>
          <pc:sldMk cId="3829304072" sldId="256"/>
        </pc:sldMkLst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5" creationId="{9871467D-0D41-3DE2-7548-6C7AC226404F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7" creationId="{8A1DCA13-5A05-B0DA-DC5F-7F04552704C2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8" creationId="{7524E92B-41E5-BE9B-9C15-3276156CFC56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9" creationId="{CE31CED2-52A1-08CC-4307-379FA4392489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0" creationId="{AAB84623-40FA-D0F8-CB9B-42608D1B7BB5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1" creationId="{0C1FBA06-B667-EC2B-9B3F-24201CE3E9D5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2" creationId="{224B07A3-CA72-DB35-A371-2567F5963C86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3" creationId="{7B1469EB-6272-5CF2-9772-F044D8EDE1DD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4" creationId="{1ECB7435-E064-1E9B-0FF1-FC41EFCE2178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5" creationId="{2BB238A4-8152-65E1-3BEA-185CF6B4DD96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6" creationId="{8A099BDB-6D80-BBA4-164C-C69FE60FAC68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7" creationId="{2AF7D3A9-0D14-A42A-5306-169CBA33ADAD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8" creationId="{4E7F4EDB-0B5F-ABBD-497C-173455376A2A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19" creationId="{EEB0C3C2-3EED-B645-C34B-1C3A61468F43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0" creationId="{6FEC7F9F-2C7A-396B-AEEC-B925C19B970E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1" creationId="{D5B43F26-BC11-13F3-A796-55836A48EBD8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2" creationId="{5C335FEE-86F9-A1DF-0480-C5BD84AC8B16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3" creationId="{0EA7C0D2-8839-773E-E59C-AB1361216F81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5" creationId="{3820E193-BB63-DBF2-2390-BAAB4A3E6E31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6" creationId="{04532465-1A1F-43D1-8C13-845C6B8A1732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7" creationId="{BBAB9E90-7CA1-1F07-BA50-44CC6719896A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8" creationId="{D8759AE2-5EEE-8728-82D8-5BCE19C4B6BC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29" creationId="{6E096800-DD13-581C-DB3D-446395B3B724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30" creationId="{0752D7ED-0886-10DD-F3B1-229C954F0445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31" creationId="{0B815309-0BDA-68BF-5443-24159CD35F2E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32" creationId="{EB6D2D94-8750-6431-1291-1F096B6190FD}"/>
          </ac:spMkLst>
        </pc:spChg>
        <pc:spChg chg="del">
          <ac:chgData name="Fatima Pillosu" userId="a6295d4dc9e22643" providerId="LiveId" clId="{FDA0979D-FCF3-48BF-A18D-D5D049DAD263}" dt="2025-07-10T08:45:27.152" v="2" actId="21"/>
          <ac:spMkLst>
            <pc:docMk/>
            <pc:sldMk cId="3829304072" sldId="256"/>
            <ac:spMk id="33" creationId="{5F5043FF-4507-9A78-356F-000AD077DBE8}"/>
          </ac:spMkLst>
        </pc:spChg>
        <pc:spChg chg="add del">
          <ac:chgData name="Fatima Pillosu" userId="a6295d4dc9e22643" providerId="LiveId" clId="{FDA0979D-FCF3-48BF-A18D-D5D049DAD263}" dt="2025-07-10T08:45:24.347" v="1" actId="478"/>
          <ac:spMkLst>
            <pc:docMk/>
            <pc:sldMk cId="3829304072" sldId="256"/>
            <ac:spMk id="96" creationId="{6DFF4D96-3F92-FD0F-85F1-C5C9A9C5C5B1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99" creationId="{9871467D-0D41-3DE2-7548-6C7AC226404F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0" creationId="{8A1DCA13-5A05-B0DA-DC5F-7F04552704C2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1" creationId="{7524E92B-41E5-BE9B-9C15-3276156CFC56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2" creationId="{CE31CED2-52A1-08CC-4307-379FA4392489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3" creationId="{AAB84623-40FA-D0F8-CB9B-42608D1B7BB5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4" creationId="{0C1FBA06-B667-EC2B-9B3F-24201CE3E9D5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5" creationId="{224B07A3-CA72-DB35-A371-2567F5963C86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6" creationId="{7B1469EB-6272-5CF2-9772-F044D8EDE1DD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7" creationId="{1ECB7435-E064-1E9B-0FF1-FC41EFCE2178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8" creationId="{2BB238A4-8152-65E1-3BEA-185CF6B4DD96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09" creationId="{8A099BDB-6D80-BBA4-164C-C69FE60FAC68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0" creationId="{2AF7D3A9-0D14-A42A-5306-169CBA33ADAD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1" creationId="{4E7F4EDB-0B5F-ABBD-497C-173455376A2A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2" creationId="{EEB0C3C2-3EED-B645-C34B-1C3A61468F43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3" creationId="{6FEC7F9F-2C7A-396B-AEEC-B925C19B970E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4" creationId="{D5B43F26-BC11-13F3-A796-55836A48EBD8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5" creationId="{5C335FEE-86F9-A1DF-0480-C5BD84AC8B16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6" creationId="{0EA7C0D2-8839-773E-E59C-AB1361216F81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7" creationId="{3820E193-BB63-DBF2-2390-BAAB4A3E6E31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8" creationId="{04532465-1A1F-43D1-8C13-845C6B8A1732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19" creationId="{BBAB9E90-7CA1-1F07-BA50-44CC6719896A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20" creationId="{D8759AE2-5EEE-8728-82D8-5BCE19C4B6BC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21" creationId="{6E096800-DD13-581C-DB3D-446395B3B724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22" creationId="{0752D7ED-0886-10DD-F3B1-229C954F0445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23" creationId="{0B815309-0BDA-68BF-5443-24159CD35F2E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24" creationId="{EB6D2D94-8750-6431-1291-1F096B6190FD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25" creationId="{5F5043FF-4507-9A78-356F-000AD077DBE8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54" creationId="{B14CBCE5-B818-7A35-6F71-E822F2AC63B4}"/>
          </ac:spMkLst>
        </pc:spChg>
        <pc:spChg chg="add del mod">
          <ac:chgData name="Fatima Pillosu" userId="a6295d4dc9e22643" providerId="LiveId" clId="{FDA0979D-FCF3-48BF-A18D-D5D049DAD263}" dt="2025-07-10T08:52:28.060" v="336" actId="21"/>
          <ac:spMkLst>
            <pc:docMk/>
            <pc:sldMk cId="3829304072" sldId="256"/>
            <ac:spMk id="157" creationId="{14D925CB-275B-33EA-7D65-0962CECCEDD3}"/>
          </ac:spMkLst>
        </pc:spChg>
        <pc:spChg chg="add del">
          <ac:chgData name="Fatima Pillosu" userId="a6295d4dc9e22643" providerId="LiveId" clId="{FDA0979D-FCF3-48BF-A18D-D5D049DAD263}" dt="2025-07-10T08:52:25.515" v="335" actId="478"/>
          <ac:spMkLst>
            <pc:docMk/>
            <pc:sldMk cId="3829304072" sldId="256"/>
            <ac:spMk id="159" creationId="{76E352D0-22BF-3CE2-45A8-A0D590146C3B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62" creationId="{9871467D-0D41-3DE2-7548-6C7AC226404F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63" creationId="{8A1DCA13-5A05-B0DA-DC5F-7F04552704C2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64" creationId="{7524E92B-41E5-BE9B-9C15-3276156CFC56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65" creationId="{CE31CED2-52A1-08CC-4307-379FA4392489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66" creationId="{AAB84623-40FA-D0F8-CB9B-42608D1B7BB5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67" creationId="{0C1FBA06-B667-EC2B-9B3F-24201CE3E9D5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68" creationId="{224B07A3-CA72-DB35-A371-2567F5963C86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69" creationId="{7B1469EB-6272-5CF2-9772-F044D8EDE1DD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0" creationId="{1ECB7435-E064-1E9B-0FF1-FC41EFCE2178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1" creationId="{2BB238A4-8152-65E1-3BEA-185CF6B4DD96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2" creationId="{8A099BDB-6D80-BBA4-164C-C69FE60FAC68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3" creationId="{2AF7D3A9-0D14-A42A-5306-169CBA33ADAD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4" creationId="{4E7F4EDB-0B5F-ABBD-497C-173455376A2A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5" creationId="{EEB0C3C2-3EED-B645-C34B-1C3A61468F43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6" creationId="{6FEC7F9F-2C7A-396B-AEEC-B925C19B970E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7" creationId="{D5B43F26-BC11-13F3-A796-55836A48EBD8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8" creationId="{5C335FEE-86F9-A1DF-0480-C5BD84AC8B16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79" creationId="{0EA7C0D2-8839-773E-E59C-AB1361216F81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80" creationId="{3820E193-BB63-DBF2-2390-BAAB4A3E6E31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81" creationId="{04532465-1A1F-43D1-8C13-845C6B8A1732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82" creationId="{BBAB9E90-7CA1-1F07-BA50-44CC6719896A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83" creationId="{D8759AE2-5EEE-8728-82D8-5BCE19C4B6BC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84" creationId="{6E096800-DD13-581C-DB3D-446395B3B724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85" creationId="{0752D7ED-0886-10DD-F3B1-229C954F0445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86" creationId="{0B815309-0BDA-68BF-5443-24159CD35F2E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87" creationId="{EB6D2D94-8750-6431-1291-1F096B6190FD}"/>
          </ac:spMkLst>
        </pc:spChg>
        <pc:spChg chg="add mod">
          <ac:chgData name="Fatima Pillosu" userId="a6295d4dc9e22643" providerId="LiveId" clId="{FDA0979D-FCF3-48BF-A18D-D5D049DAD263}" dt="2025-07-10T08:52:42.157" v="338" actId="1036"/>
          <ac:spMkLst>
            <pc:docMk/>
            <pc:sldMk cId="3829304072" sldId="256"/>
            <ac:spMk id="188" creationId="{5F5043FF-4507-9A78-356F-000AD077DBE8}"/>
          </ac:spMkLst>
        </pc:spChg>
        <pc:spChg chg="add mod">
          <ac:chgData name="Fatima Pillosu" userId="a6295d4dc9e22643" providerId="LiveId" clId="{FDA0979D-FCF3-48BF-A18D-D5D049DAD263}" dt="2025-07-10T08:52:58.291" v="340" actId="1035"/>
          <ac:spMkLst>
            <pc:docMk/>
            <pc:sldMk cId="3829304072" sldId="256"/>
            <ac:spMk id="217" creationId="{B14CBCE5-B818-7A35-6F71-E822F2AC63B4}"/>
          </ac:spMkLst>
        </pc:spChg>
        <pc:spChg chg="add mod">
          <ac:chgData name="Fatima Pillosu" userId="a6295d4dc9e22643" providerId="LiveId" clId="{FDA0979D-FCF3-48BF-A18D-D5D049DAD263}" dt="2025-07-10T08:52:58.291" v="340" actId="1035"/>
          <ac:spMkLst>
            <pc:docMk/>
            <pc:sldMk cId="3829304072" sldId="256"/>
            <ac:spMk id="219" creationId="{14D925CB-275B-33EA-7D65-0962CECCEDD3}"/>
          </ac:spMkLst>
        </pc:spChg>
        <pc:grpChg chg="del">
          <ac:chgData name="Fatima Pillosu" userId="a6295d4dc9e22643" providerId="LiveId" clId="{FDA0979D-FCF3-48BF-A18D-D5D049DAD263}" dt="2025-07-10T08:45:27.152" v="2" actId="21"/>
          <ac:grpSpMkLst>
            <pc:docMk/>
            <pc:sldMk cId="3829304072" sldId="256"/>
            <ac:grpSpMk id="71" creationId="{16C61612-805C-C791-3E35-FDE0B031D3A0}"/>
          </ac:grpSpMkLst>
        </pc:grpChg>
        <pc:grpChg chg="del">
          <ac:chgData name="Fatima Pillosu" userId="a6295d4dc9e22643" providerId="LiveId" clId="{FDA0979D-FCF3-48BF-A18D-D5D049DAD263}" dt="2025-07-10T08:45:27.152" v="2" actId="21"/>
          <ac:grpSpMkLst>
            <pc:docMk/>
            <pc:sldMk cId="3829304072" sldId="256"/>
            <ac:grpSpMk id="72" creationId="{5E1C83FC-A171-224B-CE9D-49E3291BB1FA}"/>
          </ac:grpSpMkLst>
        </pc:grpChg>
        <pc:grpChg chg="del">
          <ac:chgData name="Fatima Pillosu" userId="a6295d4dc9e22643" providerId="LiveId" clId="{FDA0979D-FCF3-48BF-A18D-D5D049DAD263}" dt="2025-07-10T08:45:27.152" v="2" actId="21"/>
          <ac:grpSpMkLst>
            <pc:docMk/>
            <pc:sldMk cId="3829304072" sldId="256"/>
            <ac:grpSpMk id="73" creationId="{B7D364F3-AE62-9001-380D-541BE1447D3F}"/>
          </ac:grpSpMkLst>
        </pc:grpChg>
        <pc:grpChg chg="add del mod">
          <ac:chgData name="Fatima Pillosu" userId="a6295d4dc9e22643" providerId="LiveId" clId="{FDA0979D-FCF3-48BF-A18D-D5D049DAD263}" dt="2025-07-10T08:52:28.060" v="336" actId="21"/>
          <ac:grpSpMkLst>
            <pc:docMk/>
            <pc:sldMk cId="3829304072" sldId="256"/>
            <ac:grpSpMk id="126" creationId="{B7D364F3-AE62-9001-380D-541BE1447D3F}"/>
          </ac:grpSpMkLst>
        </pc:grpChg>
        <pc:grpChg chg="add del mod">
          <ac:chgData name="Fatima Pillosu" userId="a6295d4dc9e22643" providerId="LiveId" clId="{FDA0979D-FCF3-48BF-A18D-D5D049DAD263}" dt="2025-07-10T08:52:28.060" v="336" actId="21"/>
          <ac:grpSpMkLst>
            <pc:docMk/>
            <pc:sldMk cId="3829304072" sldId="256"/>
            <ac:grpSpMk id="129" creationId="{5E1C83FC-A171-224B-CE9D-49E3291BB1FA}"/>
          </ac:grpSpMkLst>
        </pc:grpChg>
        <pc:grpChg chg="add del mod">
          <ac:chgData name="Fatima Pillosu" userId="a6295d4dc9e22643" providerId="LiveId" clId="{FDA0979D-FCF3-48BF-A18D-D5D049DAD263}" dt="2025-07-10T08:52:28.060" v="336" actId="21"/>
          <ac:grpSpMkLst>
            <pc:docMk/>
            <pc:sldMk cId="3829304072" sldId="256"/>
            <ac:grpSpMk id="132" creationId="{16C61612-805C-C791-3E35-FDE0B031D3A0}"/>
          </ac:grpSpMkLst>
        </pc:grpChg>
        <pc:grpChg chg="add mod">
          <ac:chgData name="Fatima Pillosu" userId="a6295d4dc9e22643" providerId="LiveId" clId="{FDA0979D-FCF3-48BF-A18D-D5D049DAD263}" dt="2025-07-10T08:52:42.157" v="338" actId="1036"/>
          <ac:grpSpMkLst>
            <pc:docMk/>
            <pc:sldMk cId="3829304072" sldId="256"/>
            <ac:grpSpMk id="189" creationId="{B7D364F3-AE62-9001-380D-541BE1447D3F}"/>
          </ac:grpSpMkLst>
        </pc:grpChg>
        <pc:grpChg chg="add mod">
          <ac:chgData name="Fatima Pillosu" userId="a6295d4dc9e22643" providerId="LiveId" clId="{FDA0979D-FCF3-48BF-A18D-D5D049DAD263}" dt="2025-07-10T08:52:42.157" v="338" actId="1036"/>
          <ac:grpSpMkLst>
            <pc:docMk/>
            <pc:sldMk cId="3829304072" sldId="256"/>
            <ac:grpSpMk id="192" creationId="{5E1C83FC-A171-224B-CE9D-49E3291BB1FA}"/>
          </ac:grpSpMkLst>
        </pc:grpChg>
        <pc:grpChg chg="add mod">
          <ac:chgData name="Fatima Pillosu" userId="a6295d4dc9e22643" providerId="LiveId" clId="{FDA0979D-FCF3-48BF-A18D-D5D049DAD263}" dt="2025-07-10T08:52:42.157" v="338" actId="1036"/>
          <ac:grpSpMkLst>
            <pc:docMk/>
            <pc:sldMk cId="3829304072" sldId="256"/>
            <ac:grpSpMk id="195" creationId="{16C61612-805C-C791-3E35-FDE0B031D3A0}"/>
          </ac:grpSpMkLst>
        </pc:grp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74" creationId="{302C735F-96B6-B212-F67D-00AC2F967C19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75" creationId="{CF2A7B2A-C42D-A834-0226-93D1C100C582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76" creationId="{282B448A-8352-AD24-2DD4-A2A87ABE8AE9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77" creationId="{BEBC7EED-D4FC-2E3D-8CEE-9DD243C701E4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79" creationId="{EAD50C32-358F-F0D5-D2D0-754419F2EB2B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0" creationId="{118F694B-9CFC-6038-7DCA-FE64DD489B6A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1" creationId="{0D36CC73-F624-8636-88AC-C4259BFBB842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2" creationId="{84FD4052-5417-5960-A157-83F5901C5D06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3" creationId="{73562763-DBC9-0CEA-2447-9E1DF743914E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4" creationId="{426C71DC-6F57-CFA1-2E6F-C9663A7CE856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5" creationId="{F1B9D762-F99D-793B-9E6B-2637C5F7A103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6" creationId="{D97F7284-1163-5C94-DF0B-46947D3AB6DF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7" creationId="{6B83D215-89B4-64D1-D9AA-8E41806EF695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8" creationId="{B31A1B4E-31C6-7BE9-7661-EB1C8D98B1CA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89" creationId="{2466EFB0-673E-53E9-A9A4-DDE93FEB0FCB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90" creationId="{B0ECD035-9242-0BD8-D71F-D201466CF362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91" creationId="{09F98784-9EB1-A415-2B88-F3655B86A654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92" creationId="{204E24D5-38CE-F075-BB8A-8E58D832CA13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93" creationId="{96D5F2FA-4416-72EB-B547-E7B9D7176362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94" creationId="{B69A4449-5E05-C132-6AB4-D983D0C053C5}"/>
          </ac:picMkLst>
        </pc:picChg>
        <pc:picChg chg="del">
          <ac:chgData name="Fatima Pillosu" userId="a6295d4dc9e22643" providerId="LiveId" clId="{FDA0979D-FCF3-48BF-A18D-D5D049DAD263}" dt="2025-07-10T08:45:27.152" v="2" actId="21"/>
          <ac:picMkLst>
            <pc:docMk/>
            <pc:sldMk cId="3829304072" sldId="256"/>
            <ac:picMk id="95" creationId="{A3210EAA-203C-2D5D-9F3A-077DFE0A7B2F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97" creationId="{118F694B-9CFC-6038-7DCA-FE64DD489B6A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98" creationId="{0D36CC73-F624-8636-88AC-C4259BFBB842}"/>
          </ac:picMkLst>
        </pc:picChg>
        <pc:picChg chg="mod">
          <ac:chgData name="Fatima Pillosu" userId="a6295d4dc9e22643" providerId="LiveId" clId="{FDA0979D-FCF3-48BF-A18D-D5D049DAD263}" dt="2025-07-10T08:45:36.437" v="3"/>
          <ac:picMkLst>
            <pc:docMk/>
            <pc:sldMk cId="3829304072" sldId="256"/>
            <ac:picMk id="127" creationId="{87AA4D55-596C-0345-63E1-8DE45EB06268}"/>
          </ac:picMkLst>
        </pc:picChg>
        <pc:picChg chg="mod">
          <ac:chgData name="Fatima Pillosu" userId="a6295d4dc9e22643" providerId="LiveId" clId="{FDA0979D-FCF3-48BF-A18D-D5D049DAD263}" dt="2025-07-10T08:45:36.437" v="3"/>
          <ac:picMkLst>
            <pc:docMk/>
            <pc:sldMk cId="3829304072" sldId="256"/>
            <ac:picMk id="130" creationId="{CA4EC3F4-E5BE-BCD6-EAEB-BD2EECB6FE2A}"/>
          </ac:picMkLst>
        </pc:picChg>
        <pc:picChg chg="mod">
          <ac:chgData name="Fatima Pillosu" userId="a6295d4dc9e22643" providerId="LiveId" clId="{FDA0979D-FCF3-48BF-A18D-D5D049DAD263}" dt="2025-07-10T08:45:36.437" v="3"/>
          <ac:picMkLst>
            <pc:docMk/>
            <pc:sldMk cId="3829304072" sldId="256"/>
            <ac:picMk id="133" creationId="{CB495863-B3C9-6DCE-4E2A-84E8923086C5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35" creationId="{302C735F-96B6-B212-F67D-00AC2F967C19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36" creationId="{CF2A7B2A-C42D-A834-0226-93D1C100C582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37" creationId="{282B448A-8352-AD24-2DD4-A2A87ABE8AE9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38" creationId="{BEBC7EED-D4FC-2E3D-8CEE-9DD243C701E4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39" creationId="{EAD50C32-358F-F0D5-D2D0-754419F2EB2B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0" creationId="{84FD4052-5417-5960-A157-83F5901C5D06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1" creationId="{73562763-DBC9-0CEA-2447-9E1DF743914E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2" creationId="{426C71DC-6F57-CFA1-2E6F-C9663A7CE856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3" creationId="{F1B9D762-F99D-793B-9E6B-2637C5F7A103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4" creationId="{D97F7284-1163-5C94-DF0B-46947D3AB6DF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5" creationId="{6B83D215-89B4-64D1-D9AA-8E41806EF695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6" creationId="{B31A1B4E-31C6-7BE9-7661-EB1C8D98B1CA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7" creationId="{2466EFB0-673E-53E9-A9A4-DDE93FEB0FCB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8" creationId="{B0ECD035-9242-0BD8-D71F-D201466CF362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49" creationId="{09F98784-9EB1-A415-2B88-F3655B86A654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50" creationId="{204E24D5-38CE-F075-BB8A-8E58D832CA13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51" creationId="{96D5F2FA-4416-72EB-B547-E7B9D7176362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52" creationId="{B69A4449-5E05-C132-6AB4-D983D0C053C5}"/>
          </ac:picMkLst>
        </pc:picChg>
        <pc:picChg chg="add del mod">
          <ac:chgData name="Fatima Pillosu" userId="a6295d4dc9e22643" providerId="LiveId" clId="{FDA0979D-FCF3-48BF-A18D-D5D049DAD263}" dt="2025-07-10T08:52:28.060" v="336" actId="21"/>
          <ac:picMkLst>
            <pc:docMk/>
            <pc:sldMk cId="3829304072" sldId="256"/>
            <ac:picMk id="153" creationId="{A3210EAA-203C-2D5D-9F3A-077DFE0A7B2F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160" creationId="{118F694B-9CFC-6038-7DCA-FE64DD489B6A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161" creationId="{0D36CC73-F624-8636-88AC-C4259BFBB842}"/>
          </ac:picMkLst>
        </pc:picChg>
        <pc:picChg chg="mod">
          <ac:chgData name="Fatima Pillosu" userId="a6295d4dc9e22643" providerId="LiveId" clId="{FDA0979D-FCF3-48BF-A18D-D5D049DAD263}" dt="2025-07-10T08:52:37.167" v="337"/>
          <ac:picMkLst>
            <pc:docMk/>
            <pc:sldMk cId="3829304072" sldId="256"/>
            <ac:picMk id="190" creationId="{87AA4D55-596C-0345-63E1-8DE45EB06268}"/>
          </ac:picMkLst>
        </pc:picChg>
        <pc:picChg chg="mod">
          <ac:chgData name="Fatima Pillosu" userId="a6295d4dc9e22643" providerId="LiveId" clId="{FDA0979D-FCF3-48BF-A18D-D5D049DAD263}" dt="2025-07-10T08:52:37.167" v="337"/>
          <ac:picMkLst>
            <pc:docMk/>
            <pc:sldMk cId="3829304072" sldId="256"/>
            <ac:picMk id="193" creationId="{CA4EC3F4-E5BE-BCD6-EAEB-BD2EECB6FE2A}"/>
          </ac:picMkLst>
        </pc:picChg>
        <pc:picChg chg="mod">
          <ac:chgData name="Fatima Pillosu" userId="a6295d4dc9e22643" providerId="LiveId" clId="{FDA0979D-FCF3-48BF-A18D-D5D049DAD263}" dt="2025-07-10T08:52:37.167" v="337"/>
          <ac:picMkLst>
            <pc:docMk/>
            <pc:sldMk cId="3829304072" sldId="256"/>
            <ac:picMk id="196" creationId="{CB495863-B3C9-6DCE-4E2A-84E8923086C5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198" creationId="{302C735F-96B6-B212-F67D-00AC2F967C19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199" creationId="{CF2A7B2A-C42D-A834-0226-93D1C100C582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0" creationId="{282B448A-8352-AD24-2DD4-A2A87ABE8AE9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1" creationId="{BEBC7EED-D4FC-2E3D-8CEE-9DD243C701E4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2" creationId="{EAD50C32-358F-F0D5-D2D0-754419F2EB2B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3" creationId="{84FD4052-5417-5960-A157-83F5901C5D06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4" creationId="{73562763-DBC9-0CEA-2447-9E1DF743914E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5" creationId="{426C71DC-6F57-CFA1-2E6F-C9663A7CE856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6" creationId="{F1B9D762-F99D-793B-9E6B-2637C5F7A103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7" creationId="{D97F7284-1163-5C94-DF0B-46947D3AB6DF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8" creationId="{6B83D215-89B4-64D1-D9AA-8E41806EF695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09" creationId="{B31A1B4E-31C6-7BE9-7661-EB1C8D98B1CA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10" creationId="{2466EFB0-673E-53E9-A9A4-DDE93FEB0FCB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11" creationId="{B0ECD035-9242-0BD8-D71F-D201466CF362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12" creationId="{09F98784-9EB1-A415-2B88-F3655B86A654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13" creationId="{204E24D5-38CE-F075-BB8A-8E58D832CA13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14" creationId="{96D5F2FA-4416-72EB-B547-E7B9D7176362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15" creationId="{B69A4449-5E05-C132-6AB4-D983D0C053C5}"/>
          </ac:picMkLst>
        </pc:picChg>
        <pc:picChg chg="add mod">
          <ac:chgData name="Fatima Pillosu" userId="a6295d4dc9e22643" providerId="LiveId" clId="{FDA0979D-FCF3-48BF-A18D-D5D049DAD263}" dt="2025-07-10T08:52:42.157" v="338" actId="1036"/>
          <ac:picMkLst>
            <pc:docMk/>
            <pc:sldMk cId="3829304072" sldId="256"/>
            <ac:picMk id="216" creationId="{A3210EAA-203C-2D5D-9F3A-077DFE0A7B2F}"/>
          </ac:picMkLst>
        </pc:picChg>
        <pc:cxnChg chg="mod">
          <ac:chgData name="Fatima Pillosu" userId="a6295d4dc9e22643" providerId="LiveId" clId="{FDA0979D-FCF3-48BF-A18D-D5D049DAD263}" dt="2025-07-10T08:48:48.175" v="143" actId="693"/>
          <ac:cxnSpMkLst>
            <pc:docMk/>
            <pc:sldMk cId="3829304072" sldId="256"/>
            <ac:cxnSpMk id="128" creationId="{CB16476B-BEE9-21B0-5A56-E5017C8B59C9}"/>
          </ac:cxnSpMkLst>
        </pc:cxnChg>
        <pc:cxnChg chg="mod">
          <ac:chgData name="Fatima Pillosu" userId="a6295d4dc9e22643" providerId="LiveId" clId="{FDA0979D-FCF3-48BF-A18D-D5D049DAD263}" dt="2025-07-10T08:49:16.756" v="145" actId="693"/>
          <ac:cxnSpMkLst>
            <pc:docMk/>
            <pc:sldMk cId="3829304072" sldId="256"/>
            <ac:cxnSpMk id="131" creationId="{B6B424F8-56A0-96EB-CB15-A8D0AE24983B}"/>
          </ac:cxnSpMkLst>
        </pc:cxnChg>
        <pc:cxnChg chg="mod">
          <ac:chgData name="Fatima Pillosu" userId="a6295d4dc9e22643" providerId="LiveId" clId="{FDA0979D-FCF3-48BF-A18D-D5D049DAD263}" dt="2025-07-10T08:49:23.532" v="147" actId="693"/>
          <ac:cxnSpMkLst>
            <pc:docMk/>
            <pc:sldMk cId="3829304072" sldId="256"/>
            <ac:cxnSpMk id="134" creationId="{1DDDD514-FD01-24BB-F37D-FCE400D310B9}"/>
          </ac:cxnSpMkLst>
        </pc:cxnChg>
        <pc:cxnChg chg="add del mod">
          <ac:chgData name="Fatima Pillosu" userId="a6295d4dc9e22643" providerId="LiveId" clId="{FDA0979D-FCF3-48BF-A18D-D5D049DAD263}" dt="2025-07-10T08:52:28.060" v="336" actId="21"/>
          <ac:cxnSpMkLst>
            <pc:docMk/>
            <pc:sldMk cId="3829304072" sldId="256"/>
            <ac:cxnSpMk id="156" creationId="{4F69ABAE-7775-42FB-C18D-9856B273834C}"/>
          </ac:cxnSpMkLst>
        </pc:cxnChg>
        <pc:cxnChg chg="add del mod">
          <ac:chgData name="Fatima Pillosu" userId="a6295d4dc9e22643" providerId="LiveId" clId="{FDA0979D-FCF3-48BF-A18D-D5D049DAD263}" dt="2025-07-10T08:52:28.060" v="336" actId="21"/>
          <ac:cxnSpMkLst>
            <pc:docMk/>
            <pc:sldMk cId="3829304072" sldId="256"/>
            <ac:cxnSpMk id="158" creationId="{A743AA55-0FF7-4322-F12E-5506ECD3A12B}"/>
          </ac:cxnSpMkLst>
        </pc:cxnChg>
        <pc:cxnChg chg="mod">
          <ac:chgData name="Fatima Pillosu" userId="a6295d4dc9e22643" providerId="LiveId" clId="{FDA0979D-FCF3-48BF-A18D-D5D049DAD263}" dt="2025-07-10T08:52:37.167" v="337"/>
          <ac:cxnSpMkLst>
            <pc:docMk/>
            <pc:sldMk cId="3829304072" sldId="256"/>
            <ac:cxnSpMk id="191" creationId="{CB16476B-BEE9-21B0-5A56-E5017C8B59C9}"/>
          </ac:cxnSpMkLst>
        </pc:cxnChg>
        <pc:cxnChg chg="mod">
          <ac:chgData name="Fatima Pillosu" userId="a6295d4dc9e22643" providerId="LiveId" clId="{FDA0979D-FCF3-48BF-A18D-D5D049DAD263}" dt="2025-07-10T08:52:37.167" v="337"/>
          <ac:cxnSpMkLst>
            <pc:docMk/>
            <pc:sldMk cId="3829304072" sldId="256"/>
            <ac:cxnSpMk id="194" creationId="{B6B424F8-56A0-96EB-CB15-A8D0AE24983B}"/>
          </ac:cxnSpMkLst>
        </pc:cxnChg>
        <pc:cxnChg chg="mod">
          <ac:chgData name="Fatima Pillosu" userId="a6295d4dc9e22643" providerId="LiveId" clId="{FDA0979D-FCF3-48BF-A18D-D5D049DAD263}" dt="2025-07-10T08:52:37.167" v="337"/>
          <ac:cxnSpMkLst>
            <pc:docMk/>
            <pc:sldMk cId="3829304072" sldId="256"/>
            <ac:cxnSpMk id="197" creationId="{1DDDD514-FD01-24BB-F37D-FCE400D310B9}"/>
          </ac:cxnSpMkLst>
        </pc:cxnChg>
        <pc:cxnChg chg="add mod">
          <ac:chgData name="Fatima Pillosu" userId="a6295d4dc9e22643" providerId="LiveId" clId="{FDA0979D-FCF3-48BF-A18D-D5D049DAD263}" dt="2025-07-10T08:52:58.291" v="340" actId="1035"/>
          <ac:cxnSpMkLst>
            <pc:docMk/>
            <pc:sldMk cId="3829304072" sldId="256"/>
            <ac:cxnSpMk id="218" creationId="{4F69ABAE-7775-42FB-C18D-9856B273834C}"/>
          </ac:cxnSpMkLst>
        </pc:cxnChg>
        <pc:cxnChg chg="add mod">
          <ac:chgData name="Fatima Pillosu" userId="a6295d4dc9e22643" providerId="LiveId" clId="{FDA0979D-FCF3-48BF-A18D-D5D049DAD263}" dt="2025-07-10T08:52:58.291" v="340" actId="1035"/>
          <ac:cxnSpMkLst>
            <pc:docMk/>
            <pc:sldMk cId="3829304072" sldId="256"/>
            <ac:cxnSpMk id="220" creationId="{A743AA55-0FF7-4322-F12E-5506ECD3A12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525" y="382954"/>
            <a:ext cx="3105150" cy="814658"/>
          </a:xfrm>
        </p:spPr>
        <p:txBody>
          <a:bodyPr anchor="b"/>
          <a:lstStyle>
            <a:lvl1pPr algn="ctr">
              <a:defRPr sz="2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1229029"/>
            <a:ext cx="3105150" cy="564952"/>
          </a:xfrm>
        </p:spPr>
        <p:txBody>
          <a:bodyPr/>
          <a:lstStyle>
            <a:lvl1pPr marL="0" indent="0" algn="ctr">
              <a:buNone/>
              <a:defRPr sz="815"/>
            </a:lvl1pPr>
            <a:lvl2pPr marL="155265" indent="0" algn="ctr">
              <a:buNone/>
              <a:defRPr sz="679"/>
            </a:lvl2pPr>
            <a:lvl3pPr marL="310530" indent="0" algn="ctr">
              <a:buNone/>
              <a:defRPr sz="611"/>
            </a:lvl3pPr>
            <a:lvl4pPr marL="465795" indent="0" algn="ctr">
              <a:buNone/>
              <a:defRPr sz="543"/>
            </a:lvl4pPr>
            <a:lvl5pPr marL="621060" indent="0" algn="ctr">
              <a:buNone/>
              <a:defRPr sz="543"/>
            </a:lvl5pPr>
            <a:lvl6pPr marL="776326" indent="0" algn="ctr">
              <a:buNone/>
              <a:defRPr sz="543"/>
            </a:lvl6pPr>
            <a:lvl7pPr marL="931591" indent="0" algn="ctr">
              <a:buNone/>
              <a:defRPr sz="543"/>
            </a:lvl7pPr>
            <a:lvl8pPr marL="1086856" indent="0" algn="ctr">
              <a:buNone/>
              <a:defRPr sz="543"/>
            </a:lvl8pPr>
            <a:lvl9pPr marL="1242121" indent="0" algn="ctr">
              <a:buNone/>
              <a:defRPr sz="5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9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7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0" y="124582"/>
            <a:ext cx="892731" cy="19830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124582"/>
            <a:ext cx="2626439" cy="19830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84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80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583369"/>
            <a:ext cx="3570923" cy="973364"/>
          </a:xfrm>
        </p:spPr>
        <p:txBody>
          <a:bodyPr anchor="b"/>
          <a:lstStyle>
            <a:lvl1pPr>
              <a:defRPr sz="20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1565942"/>
            <a:ext cx="3570923" cy="511869"/>
          </a:xfrm>
        </p:spPr>
        <p:txBody>
          <a:bodyPr/>
          <a:lstStyle>
            <a:lvl1pPr marL="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1pPr>
            <a:lvl2pPr marL="155265" indent="0">
              <a:buNone/>
              <a:defRPr sz="679">
                <a:solidFill>
                  <a:schemeClr val="tx1">
                    <a:tint val="82000"/>
                  </a:schemeClr>
                </a:solidFill>
              </a:defRPr>
            </a:lvl2pPr>
            <a:lvl3pPr marL="310530" indent="0">
              <a:buNone/>
              <a:defRPr sz="611">
                <a:solidFill>
                  <a:schemeClr val="tx1">
                    <a:tint val="82000"/>
                  </a:schemeClr>
                </a:solidFill>
              </a:defRPr>
            </a:lvl3pPr>
            <a:lvl4pPr marL="465795" indent="0">
              <a:buNone/>
              <a:defRPr sz="543">
                <a:solidFill>
                  <a:schemeClr val="tx1">
                    <a:tint val="82000"/>
                  </a:schemeClr>
                </a:solidFill>
              </a:defRPr>
            </a:lvl4pPr>
            <a:lvl5pPr marL="621060" indent="0">
              <a:buNone/>
              <a:defRPr sz="543">
                <a:solidFill>
                  <a:schemeClr val="tx1">
                    <a:tint val="82000"/>
                  </a:schemeClr>
                </a:solidFill>
              </a:defRPr>
            </a:lvl5pPr>
            <a:lvl6pPr marL="776326" indent="0">
              <a:buNone/>
              <a:defRPr sz="543">
                <a:solidFill>
                  <a:schemeClr val="tx1">
                    <a:tint val="82000"/>
                  </a:schemeClr>
                </a:solidFill>
              </a:defRPr>
            </a:lvl6pPr>
            <a:lvl7pPr marL="931591" indent="0">
              <a:buNone/>
              <a:defRPr sz="543">
                <a:solidFill>
                  <a:schemeClr val="tx1">
                    <a:tint val="82000"/>
                  </a:schemeClr>
                </a:solidFill>
              </a:defRPr>
            </a:lvl7pPr>
            <a:lvl8pPr marL="1086856" indent="0">
              <a:buNone/>
              <a:defRPr sz="543">
                <a:solidFill>
                  <a:schemeClr val="tx1">
                    <a:tint val="82000"/>
                  </a:schemeClr>
                </a:solidFill>
              </a:defRPr>
            </a:lvl8pPr>
            <a:lvl9pPr marL="1242121" indent="0">
              <a:buNone/>
              <a:defRPr sz="54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37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622910"/>
            <a:ext cx="1759585" cy="1484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622910"/>
            <a:ext cx="1759585" cy="1484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22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24582"/>
            <a:ext cx="3570923" cy="4522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8" y="573619"/>
            <a:ext cx="1751499" cy="281122"/>
          </a:xfrm>
        </p:spPr>
        <p:txBody>
          <a:bodyPr anchor="b"/>
          <a:lstStyle>
            <a:lvl1pPr marL="0" indent="0">
              <a:buNone/>
              <a:defRPr sz="815" b="1"/>
            </a:lvl1pPr>
            <a:lvl2pPr marL="155265" indent="0">
              <a:buNone/>
              <a:defRPr sz="679" b="1"/>
            </a:lvl2pPr>
            <a:lvl3pPr marL="310530" indent="0">
              <a:buNone/>
              <a:defRPr sz="611" b="1"/>
            </a:lvl3pPr>
            <a:lvl4pPr marL="465795" indent="0">
              <a:buNone/>
              <a:defRPr sz="543" b="1"/>
            </a:lvl4pPr>
            <a:lvl5pPr marL="621060" indent="0">
              <a:buNone/>
              <a:defRPr sz="543" b="1"/>
            </a:lvl5pPr>
            <a:lvl6pPr marL="776326" indent="0">
              <a:buNone/>
              <a:defRPr sz="543" b="1"/>
            </a:lvl6pPr>
            <a:lvl7pPr marL="931591" indent="0">
              <a:buNone/>
              <a:defRPr sz="543" b="1"/>
            </a:lvl7pPr>
            <a:lvl8pPr marL="1086856" indent="0">
              <a:buNone/>
              <a:defRPr sz="543" b="1"/>
            </a:lvl8pPr>
            <a:lvl9pPr marL="1242121" indent="0">
              <a:buNone/>
              <a:defRPr sz="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8" y="854741"/>
            <a:ext cx="1751499" cy="1257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6" y="573619"/>
            <a:ext cx="1760124" cy="281122"/>
          </a:xfrm>
        </p:spPr>
        <p:txBody>
          <a:bodyPr anchor="b"/>
          <a:lstStyle>
            <a:lvl1pPr marL="0" indent="0">
              <a:buNone/>
              <a:defRPr sz="815" b="1"/>
            </a:lvl1pPr>
            <a:lvl2pPr marL="155265" indent="0">
              <a:buNone/>
              <a:defRPr sz="679" b="1"/>
            </a:lvl2pPr>
            <a:lvl3pPr marL="310530" indent="0">
              <a:buNone/>
              <a:defRPr sz="611" b="1"/>
            </a:lvl3pPr>
            <a:lvl4pPr marL="465795" indent="0">
              <a:buNone/>
              <a:defRPr sz="543" b="1"/>
            </a:lvl4pPr>
            <a:lvl5pPr marL="621060" indent="0">
              <a:buNone/>
              <a:defRPr sz="543" b="1"/>
            </a:lvl5pPr>
            <a:lvl6pPr marL="776326" indent="0">
              <a:buNone/>
              <a:defRPr sz="543" b="1"/>
            </a:lvl6pPr>
            <a:lvl7pPr marL="931591" indent="0">
              <a:buNone/>
              <a:defRPr sz="543" b="1"/>
            </a:lvl7pPr>
            <a:lvl8pPr marL="1086856" indent="0">
              <a:buNone/>
              <a:defRPr sz="543" b="1"/>
            </a:lvl8pPr>
            <a:lvl9pPr marL="1242121" indent="0">
              <a:buNone/>
              <a:defRPr sz="5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6" y="854741"/>
            <a:ext cx="1760124" cy="12571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7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04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55998"/>
            <a:ext cx="1335322" cy="545994"/>
          </a:xfrm>
        </p:spPr>
        <p:txBody>
          <a:bodyPr anchor="b"/>
          <a:lstStyle>
            <a:lvl1pPr>
              <a:defRPr sz="1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336913"/>
            <a:ext cx="2095976" cy="1662899"/>
          </a:xfrm>
        </p:spPr>
        <p:txBody>
          <a:bodyPr/>
          <a:lstStyle>
            <a:lvl1pPr>
              <a:defRPr sz="1087"/>
            </a:lvl1pPr>
            <a:lvl2pPr>
              <a:defRPr sz="951"/>
            </a:lvl2pPr>
            <a:lvl3pPr>
              <a:defRPr sz="815"/>
            </a:lvl3pPr>
            <a:lvl4pPr>
              <a:defRPr sz="679"/>
            </a:lvl4pPr>
            <a:lvl5pPr>
              <a:defRPr sz="679"/>
            </a:lvl5pPr>
            <a:lvl6pPr>
              <a:defRPr sz="679"/>
            </a:lvl6pPr>
            <a:lvl7pPr>
              <a:defRPr sz="679"/>
            </a:lvl7pPr>
            <a:lvl8pPr>
              <a:defRPr sz="679"/>
            </a:lvl8pPr>
            <a:lvl9pPr>
              <a:defRPr sz="6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701992"/>
            <a:ext cx="1335322" cy="1300528"/>
          </a:xfrm>
        </p:spPr>
        <p:txBody>
          <a:bodyPr/>
          <a:lstStyle>
            <a:lvl1pPr marL="0" indent="0">
              <a:buNone/>
              <a:defRPr sz="543"/>
            </a:lvl1pPr>
            <a:lvl2pPr marL="155265" indent="0">
              <a:buNone/>
              <a:defRPr sz="475"/>
            </a:lvl2pPr>
            <a:lvl3pPr marL="310530" indent="0">
              <a:buNone/>
              <a:defRPr sz="408"/>
            </a:lvl3pPr>
            <a:lvl4pPr marL="465795" indent="0">
              <a:buNone/>
              <a:defRPr sz="340"/>
            </a:lvl4pPr>
            <a:lvl5pPr marL="621060" indent="0">
              <a:buNone/>
              <a:defRPr sz="340"/>
            </a:lvl5pPr>
            <a:lvl6pPr marL="776326" indent="0">
              <a:buNone/>
              <a:defRPr sz="340"/>
            </a:lvl6pPr>
            <a:lvl7pPr marL="931591" indent="0">
              <a:buNone/>
              <a:defRPr sz="340"/>
            </a:lvl7pPr>
            <a:lvl8pPr marL="1086856" indent="0">
              <a:buNone/>
              <a:defRPr sz="340"/>
            </a:lvl8pPr>
            <a:lvl9pPr marL="1242121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39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55998"/>
            <a:ext cx="1335322" cy="545994"/>
          </a:xfrm>
        </p:spPr>
        <p:txBody>
          <a:bodyPr anchor="b"/>
          <a:lstStyle>
            <a:lvl1pPr>
              <a:defRPr sz="1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336913"/>
            <a:ext cx="2095976" cy="1662899"/>
          </a:xfrm>
        </p:spPr>
        <p:txBody>
          <a:bodyPr anchor="t"/>
          <a:lstStyle>
            <a:lvl1pPr marL="0" indent="0">
              <a:buNone/>
              <a:defRPr sz="1087"/>
            </a:lvl1pPr>
            <a:lvl2pPr marL="155265" indent="0">
              <a:buNone/>
              <a:defRPr sz="951"/>
            </a:lvl2pPr>
            <a:lvl3pPr marL="310530" indent="0">
              <a:buNone/>
              <a:defRPr sz="815"/>
            </a:lvl3pPr>
            <a:lvl4pPr marL="465795" indent="0">
              <a:buNone/>
              <a:defRPr sz="679"/>
            </a:lvl4pPr>
            <a:lvl5pPr marL="621060" indent="0">
              <a:buNone/>
              <a:defRPr sz="679"/>
            </a:lvl5pPr>
            <a:lvl6pPr marL="776326" indent="0">
              <a:buNone/>
              <a:defRPr sz="679"/>
            </a:lvl6pPr>
            <a:lvl7pPr marL="931591" indent="0">
              <a:buNone/>
              <a:defRPr sz="679"/>
            </a:lvl7pPr>
            <a:lvl8pPr marL="1086856" indent="0">
              <a:buNone/>
              <a:defRPr sz="679"/>
            </a:lvl8pPr>
            <a:lvl9pPr marL="1242121" indent="0">
              <a:buNone/>
              <a:defRPr sz="67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701992"/>
            <a:ext cx="1335322" cy="1300528"/>
          </a:xfrm>
        </p:spPr>
        <p:txBody>
          <a:bodyPr/>
          <a:lstStyle>
            <a:lvl1pPr marL="0" indent="0">
              <a:buNone/>
              <a:defRPr sz="543"/>
            </a:lvl1pPr>
            <a:lvl2pPr marL="155265" indent="0">
              <a:buNone/>
              <a:defRPr sz="475"/>
            </a:lvl2pPr>
            <a:lvl3pPr marL="310530" indent="0">
              <a:buNone/>
              <a:defRPr sz="408"/>
            </a:lvl3pPr>
            <a:lvl4pPr marL="465795" indent="0">
              <a:buNone/>
              <a:defRPr sz="340"/>
            </a:lvl4pPr>
            <a:lvl5pPr marL="621060" indent="0">
              <a:buNone/>
              <a:defRPr sz="340"/>
            </a:lvl5pPr>
            <a:lvl6pPr marL="776326" indent="0">
              <a:buNone/>
              <a:defRPr sz="340"/>
            </a:lvl6pPr>
            <a:lvl7pPr marL="931591" indent="0">
              <a:buNone/>
              <a:defRPr sz="340"/>
            </a:lvl7pPr>
            <a:lvl8pPr marL="1086856" indent="0">
              <a:buNone/>
              <a:defRPr sz="340"/>
            </a:lvl8pPr>
            <a:lvl9pPr marL="1242121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27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124582"/>
            <a:ext cx="3570923" cy="45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622910"/>
            <a:ext cx="3570923" cy="1484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2168810"/>
            <a:ext cx="931545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B4338-5D18-4C46-BB4C-6A795A89FFCB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2168810"/>
            <a:ext cx="1397318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2168810"/>
            <a:ext cx="931545" cy="124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214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10530" rtl="0" eaLnBrk="1" latinLnBrk="0" hangingPunct="1">
        <a:lnSpc>
          <a:spcPct val="90000"/>
        </a:lnSpc>
        <a:spcBef>
          <a:spcPct val="0"/>
        </a:spcBef>
        <a:buNone/>
        <a:defRPr sz="14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633" indent="-77633" algn="l" defTabSz="310530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951" kern="1200">
          <a:solidFill>
            <a:schemeClr val="tx1"/>
          </a:solidFill>
          <a:latin typeface="+mn-lt"/>
          <a:ea typeface="+mn-ea"/>
          <a:cs typeface="+mn-cs"/>
        </a:defRPr>
      </a:lvl1pPr>
      <a:lvl2pPr marL="232898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388163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79" kern="1200">
          <a:solidFill>
            <a:schemeClr val="tx1"/>
          </a:solidFill>
          <a:latin typeface="+mn-lt"/>
          <a:ea typeface="+mn-ea"/>
          <a:cs typeface="+mn-cs"/>
        </a:defRPr>
      </a:lvl3pPr>
      <a:lvl4pPr marL="543428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4pPr>
      <a:lvl5pPr marL="698693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5pPr>
      <a:lvl6pPr marL="853958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6pPr>
      <a:lvl7pPr marL="1009223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7pPr>
      <a:lvl8pPr marL="1164488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8pPr>
      <a:lvl9pPr marL="1319754" indent="-77633" algn="l" defTabSz="310530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1pPr>
      <a:lvl2pPr marL="155265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2pPr>
      <a:lvl3pPr marL="310530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3pPr>
      <a:lvl4pPr marL="465795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4pPr>
      <a:lvl5pPr marL="621060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5pPr>
      <a:lvl6pPr marL="776326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6pPr>
      <a:lvl7pPr marL="931591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7pPr>
      <a:lvl8pPr marL="1086856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8pPr>
      <a:lvl9pPr marL="1242121" algn="l" defTabSz="310530" rtl="0" eaLnBrk="1" latinLnBrk="0" hangingPunct="1">
        <a:defRPr sz="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59">
            <a:extLst>
              <a:ext uri="{FF2B5EF4-FFF2-40B4-BE49-F238E27FC236}">
                <a16:creationId xmlns:a16="http://schemas.microsoft.com/office/drawing/2014/main" id="{118F694B-9CFC-6038-7DCA-FE64DD489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327" y="2248797"/>
            <a:ext cx="117000" cy="7200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0D36CC73-F624-8636-88AC-C4259BFB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534" y="2248797"/>
            <a:ext cx="117000" cy="72000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9871467D-0D41-3DE2-7548-6C7AC226404F}"/>
              </a:ext>
            </a:extLst>
          </p:cNvPr>
          <p:cNvSpPr/>
          <p:nvPr/>
        </p:nvSpPr>
        <p:spPr>
          <a:xfrm>
            <a:off x="-78147" y="-46215"/>
            <a:ext cx="4335187" cy="55092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results – Overall scores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the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XGBoost implementation of gradient boosting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trained with loss function for balanced datasets and hyperparameters optimised maximising  AUC-ROC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A1DCA13-5A05-B0DA-DC5F-7F04552704C2}"/>
              </a:ext>
            </a:extLst>
          </p:cNvPr>
          <p:cNvSpPr/>
          <p:nvPr/>
        </p:nvSpPr>
        <p:spPr>
          <a:xfrm rot="5400000">
            <a:off x="629325" y="553524"/>
            <a:ext cx="137522" cy="10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524E92B-41E5-BE9B-9C15-3276156CFC56}"/>
              </a:ext>
            </a:extLst>
          </p:cNvPr>
          <p:cNvSpPr/>
          <p:nvPr/>
        </p:nvSpPr>
        <p:spPr>
          <a:xfrm rot="5400000">
            <a:off x="3566" y="1068156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E31CED2-52A1-08CC-4307-379FA4392489}"/>
              </a:ext>
            </a:extLst>
          </p:cNvPr>
          <p:cNvSpPr/>
          <p:nvPr/>
        </p:nvSpPr>
        <p:spPr>
          <a:xfrm rot="5400000">
            <a:off x="3566" y="1480292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0.8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AB84623-40FA-D0F8-CB9B-42608D1B7BB5}"/>
              </a:ext>
            </a:extLst>
          </p:cNvPr>
          <p:cNvSpPr/>
          <p:nvPr/>
        </p:nvSpPr>
        <p:spPr>
          <a:xfrm rot="5400000">
            <a:off x="3566" y="1686360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0.7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C1FBA06-B667-EC2B-9B3F-24201CE3E9D5}"/>
              </a:ext>
            </a:extLst>
          </p:cNvPr>
          <p:cNvSpPr/>
          <p:nvPr/>
        </p:nvSpPr>
        <p:spPr>
          <a:xfrm rot="5400000">
            <a:off x="3566" y="1892428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0.6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24B07A3-CA72-DB35-A371-2567F5963C86}"/>
              </a:ext>
            </a:extLst>
          </p:cNvPr>
          <p:cNvSpPr/>
          <p:nvPr/>
        </p:nvSpPr>
        <p:spPr>
          <a:xfrm rot="5400000">
            <a:off x="3566" y="2098498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B1469EB-6272-5CF2-9772-F044D8EDE1DD}"/>
              </a:ext>
            </a:extLst>
          </p:cNvPr>
          <p:cNvSpPr/>
          <p:nvPr/>
        </p:nvSpPr>
        <p:spPr>
          <a:xfrm rot="5400000">
            <a:off x="3565" y="1274224"/>
            <a:ext cx="189979" cy="22033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0.9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ECB7435-E064-1E9B-0FF1-FC41EFCE2178}"/>
              </a:ext>
            </a:extLst>
          </p:cNvPr>
          <p:cNvSpPr/>
          <p:nvPr/>
        </p:nvSpPr>
        <p:spPr>
          <a:xfrm rot="5400000">
            <a:off x="2088217" y="551522"/>
            <a:ext cx="137524" cy="10607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BB238A4-8152-65E1-3BEA-185CF6B4DD96}"/>
              </a:ext>
            </a:extLst>
          </p:cNvPr>
          <p:cNvSpPr/>
          <p:nvPr/>
        </p:nvSpPr>
        <p:spPr>
          <a:xfrm rot="5400000">
            <a:off x="3493941" y="563125"/>
            <a:ext cx="137523" cy="106079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A099BDB-6D80-BBA4-164C-C69FE60FAC68}"/>
              </a:ext>
            </a:extLst>
          </p:cNvPr>
          <p:cNvSpPr/>
          <p:nvPr/>
        </p:nvSpPr>
        <p:spPr>
          <a:xfrm rot="5400000">
            <a:off x="1388549" y="1012543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0.07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AF7D3A9-0D14-A42A-5306-169CBA33ADAD}"/>
              </a:ext>
            </a:extLst>
          </p:cNvPr>
          <p:cNvSpPr/>
          <p:nvPr/>
        </p:nvSpPr>
        <p:spPr>
          <a:xfrm rot="5400000">
            <a:off x="1388549" y="1162713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0.06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E7F4EDB-0B5F-ABBD-497C-173455376A2A}"/>
              </a:ext>
            </a:extLst>
          </p:cNvPr>
          <p:cNvSpPr/>
          <p:nvPr/>
        </p:nvSpPr>
        <p:spPr>
          <a:xfrm rot="5400000">
            <a:off x="1388549" y="1312883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EB0C3C2-3EED-B645-C34B-1C3A61468F43}"/>
              </a:ext>
            </a:extLst>
          </p:cNvPr>
          <p:cNvSpPr/>
          <p:nvPr/>
        </p:nvSpPr>
        <p:spPr>
          <a:xfrm rot="5400000">
            <a:off x="1388549" y="1463053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0.04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FEC7F9F-2C7A-396B-AEEC-B925C19B970E}"/>
              </a:ext>
            </a:extLst>
          </p:cNvPr>
          <p:cNvSpPr/>
          <p:nvPr/>
        </p:nvSpPr>
        <p:spPr>
          <a:xfrm rot="5400000">
            <a:off x="1388549" y="1613223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0.03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5B43F26-BC11-13F3-A796-55836A48EBD8}"/>
              </a:ext>
            </a:extLst>
          </p:cNvPr>
          <p:cNvSpPr/>
          <p:nvPr/>
        </p:nvSpPr>
        <p:spPr>
          <a:xfrm rot="5400000">
            <a:off x="1388549" y="1763393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0.02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C335FEE-86F9-A1DF-0480-C5BD84AC8B16}"/>
              </a:ext>
            </a:extLst>
          </p:cNvPr>
          <p:cNvSpPr/>
          <p:nvPr/>
        </p:nvSpPr>
        <p:spPr>
          <a:xfrm rot="5400000">
            <a:off x="1388549" y="1913563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0.01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EA7C0D2-8839-773E-E59C-AB1361216F81}"/>
              </a:ext>
            </a:extLst>
          </p:cNvPr>
          <p:cNvSpPr/>
          <p:nvPr/>
        </p:nvSpPr>
        <p:spPr>
          <a:xfrm rot="5400000">
            <a:off x="1388549" y="2063733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820E193-BB63-DBF2-2390-BAAB4A3E6E31}"/>
              </a:ext>
            </a:extLst>
          </p:cNvPr>
          <p:cNvSpPr/>
          <p:nvPr/>
        </p:nvSpPr>
        <p:spPr>
          <a:xfrm rot="5400000">
            <a:off x="2820966" y="1037491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4532465-1A1F-43D1-8C13-845C6B8A1732}"/>
              </a:ext>
            </a:extLst>
          </p:cNvPr>
          <p:cNvSpPr/>
          <p:nvPr/>
        </p:nvSpPr>
        <p:spPr>
          <a:xfrm rot="5400000">
            <a:off x="2820966" y="1165710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1.75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BAB9E90-7CA1-1F07-BA50-44CC6719896A}"/>
              </a:ext>
            </a:extLst>
          </p:cNvPr>
          <p:cNvSpPr/>
          <p:nvPr/>
        </p:nvSpPr>
        <p:spPr>
          <a:xfrm rot="5400000">
            <a:off x="2820966" y="1293929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8759AE2-5EEE-8728-82D8-5BCE19C4B6BC}"/>
              </a:ext>
            </a:extLst>
          </p:cNvPr>
          <p:cNvSpPr/>
          <p:nvPr/>
        </p:nvSpPr>
        <p:spPr>
          <a:xfrm rot="5400000">
            <a:off x="2820966" y="1550367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E096800-DD13-581C-DB3D-446395B3B724}"/>
              </a:ext>
            </a:extLst>
          </p:cNvPr>
          <p:cNvSpPr/>
          <p:nvPr/>
        </p:nvSpPr>
        <p:spPr>
          <a:xfrm rot="5400000">
            <a:off x="2820966" y="1806805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0752D7ED-0886-10DD-F3B1-229C954F0445}"/>
              </a:ext>
            </a:extLst>
          </p:cNvPr>
          <p:cNvSpPr/>
          <p:nvPr/>
        </p:nvSpPr>
        <p:spPr>
          <a:xfrm rot="5400000">
            <a:off x="2820966" y="2063244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B815309-0BDA-68BF-5443-24159CD35F2E}"/>
              </a:ext>
            </a:extLst>
          </p:cNvPr>
          <p:cNvSpPr/>
          <p:nvPr/>
        </p:nvSpPr>
        <p:spPr>
          <a:xfrm rot="5400000">
            <a:off x="2820966" y="1422148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1.25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B6D2D94-8750-6431-1291-1F096B6190FD}"/>
              </a:ext>
            </a:extLst>
          </p:cNvPr>
          <p:cNvSpPr/>
          <p:nvPr/>
        </p:nvSpPr>
        <p:spPr>
          <a:xfrm rot="5400000">
            <a:off x="2820966" y="1678586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0.75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F5043FF-4507-9A78-356F-000AD077DBE8}"/>
              </a:ext>
            </a:extLst>
          </p:cNvPr>
          <p:cNvSpPr/>
          <p:nvPr/>
        </p:nvSpPr>
        <p:spPr>
          <a:xfrm rot="5400000">
            <a:off x="2820966" y="1935024"/>
            <a:ext cx="189979" cy="2860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0.25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7D364F3-AE62-9001-380D-541BE1447D3F}"/>
              </a:ext>
            </a:extLst>
          </p:cNvPr>
          <p:cNvGrpSpPr/>
          <p:nvPr/>
        </p:nvGrpSpPr>
        <p:grpSpPr>
          <a:xfrm>
            <a:off x="177710" y="1170704"/>
            <a:ext cx="1080000" cy="1054936"/>
            <a:chOff x="648809" y="3094564"/>
            <a:chExt cx="832590" cy="1054936"/>
          </a:xfrm>
        </p:grpSpPr>
        <p:pic>
          <p:nvPicPr>
            <p:cNvPr id="190" name="Picture 189" descr="A graph with blue lines and words&#10;&#10;AI-generated content may be incorrect.">
              <a:extLst>
                <a:ext uri="{FF2B5EF4-FFF2-40B4-BE49-F238E27FC236}">
                  <a16:creationId xmlns:a16="http://schemas.microsoft.com/office/drawing/2014/main" id="{87AA4D55-596C-0345-63E1-8DE45EB06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13" t="3937" r="12653" b="21217"/>
            <a:stretch/>
          </p:blipFill>
          <p:spPr>
            <a:xfrm>
              <a:off x="648809" y="3094564"/>
              <a:ext cx="832590" cy="1054936"/>
            </a:xfrm>
            <a:prstGeom prst="rect">
              <a:avLst/>
            </a:prstGeom>
          </p:spPr>
        </p:pic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B16476B-BEE9-21B0-5A56-E5017C8B59C9}"/>
                </a:ext>
              </a:extLst>
            </p:cNvPr>
            <p:cNvCxnSpPr>
              <a:cxnSpLocks/>
            </p:cNvCxnSpPr>
            <p:nvPr/>
          </p:nvCxnSpPr>
          <p:spPr>
            <a:xfrm>
              <a:off x="661901" y="3520440"/>
              <a:ext cx="819498" cy="0"/>
            </a:xfrm>
            <a:prstGeom prst="line">
              <a:avLst/>
            </a:prstGeom>
            <a:ln w="9525">
              <a:solidFill>
                <a:srgbClr val="00B0F0"/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E1C83FC-A171-224B-CE9D-49E3291BB1FA}"/>
              </a:ext>
            </a:extLst>
          </p:cNvPr>
          <p:cNvGrpSpPr/>
          <p:nvPr/>
        </p:nvGrpSpPr>
        <p:grpSpPr>
          <a:xfrm>
            <a:off x="1608672" y="1147688"/>
            <a:ext cx="1080000" cy="1080000"/>
            <a:chOff x="1969757" y="3082324"/>
            <a:chExt cx="821195" cy="1080000"/>
          </a:xfrm>
        </p:grpSpPr>
        <p:pic>
          <p:nvPicPr>
            <p:cNvPr id="193" name="Picture 192" descr="A graph with blue line and black text&#10;&#10;AI-generated content may be incorrect.">
              <a:extLst>
                <a:ext uri="{FF2B5EF4-FFF2-40B4-BE49-F238E27FC236}">
                  <a16:creationId xmlns:a16="http://schemas.microsoft.com/office/drawing/2014/main" id="{CA4EC3F4-E5BE-BCD6-EAEB-BD2EECB6F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77" t="3937" r="12653" b="21217"/>
            <a:stretch/>
          </p:blipFill>
          <p:spPr>
            <a:xfrm>
              <a:off x="1969757" y="3082324"/>
              <a:ext cx="821195" cy="1080000"/>
            </a:xfrm>
            <a:prstGeom prst="rect">
              <a:avLst/>
            </a:prstGeom>
          </p:spPr>
        </p:pic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6B424F8-56A0-96EB-CB15-A8D0AE24983B}"/>
                </a:ext>
              </a:extLst>
            </p:cNvPr>
            <p:cNvCxnSpPr>
              <a:cxnSpLocks/>
            </p:cNvCxnSpPr>
            <p:nvPr/>
          </p:nvCxnSpPr>
          <p:spPr>
            <a:xfrm>
              <a:off x="1969757" y="3771900"/>
              <a:ext cx="819498" cy="0"/>
            </a:xfrm>
            <a:prstGeom prst="line">
              <a:avLst/>
            </a:prstGeom>
            <a:ln w="9525">
              <a:solidFill>
                <a:srgbClr val="00B0F0"/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6C61612-805C-C791-3E35-FDE0B031D3A0}"/>
              </a:ext>
            </a:extLst>
          </p:cNvPr>
          <p:cNvGrpSpPr/>
          <p:nvPr/>
        </p:nvGrpSpPr>
        <p:grpSpPr>
          <a:xfrm>
            <a:off x="3039635" y="1168390"/>
            <a:ext cx="1080000" cy="1055386"/>
            <a:chOff x="3307610" y="3094114"/>
            <a:chExt cx="832590" cy="1055386"/>
          </a:xfrm>
        </p:grpSpPr>
        <p:pic>
          <p:nvPicPr>
            <p:cNvPr id="196" name="Picture 195" descr="A graph with blue lines&#10;&#10;AI-generated content may be incorrect.">
              <a:extLst>
                <a:ext uri="{FF2B5EF4-FFF2-40B4-BE49-F238E27FC236}">
                  <a16:creationId xmlns:a16="http://schemas.microsoft.com/office/drawing/2014/main" id="{CB495863-B3C9-6DCE-4E2A-84E892308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3" t="3937" r="12577" b="21217"/>
            <a:stretch/>
          </p:blipFill>
          <p:spPr>
            <a:xfrm>
              <a:off x="3307610" y="3094114"/>
              <a:ext cx="832590" cy="1055386"/>
            </a:xfrm>
            <a:prstGeom prst="rect">
              <a:avLst/>
            </a:prstGeom>
          </p:spPr>
        </p:pic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DDDD514-FD01-24BB-F37D-FCE400D310B9}"/>
                </a:ext>
              </a:extLst>
            </p:cNvPr>
            <p:cNvCxnSpPr>
              <a:cxnSpLocks/>
            </p:cNvCxnSpPr>
            <p:nvPr/>
          </p:nvCxnSpPr>
          <p:spPr>
            <a:xfrm>
              <a:off x="3313082" y="3505200"/>
              <a:ext cx="819498" cy="0"/>
            </a:xfrm>
            <a:prstGeom prst="line">
              <a:avLst/>
            </a:prstGeom>
            <a:ln w="9525">
              <a:solidFill>
                <a:srgbClr val="00B0F0"/>
              </a:solidFill>
              <a:prstDash val="lgDash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8" name="Picture 197">
            <a:extLst>
              <a:ext uri="{FF2B5EF4-FFF2-40B4-BE49-F238E27FC236}">
                <a16:creationId xmlns:a16="http://schemas.microsoft.com/office/drawing/2014/main" id="{302C735F-96B6-B212-F67D-00AC2F967C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1360" y="2248797"/>
            <a:ext cx="117000" cy="72000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CF2A7B2A-C42D-A834-0226-93D1C100C5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1826" y="2248797"/>
            <a:ext cx="116394" cy="72000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282B448A-8352-AD24-2DD4-A2A87ABE8A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9075" y="2248797"/>
            <a:ext cx="116394" cy="7200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BEBC7EED-D4FC-2E3D-8CEE-9DD243C701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4172" y="2248797"/>
            <a:ext cx="117001" cy="72000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EAD50C32-358F-F0D5-D2D0-754419F2EB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1603" y="2248797"/>
            <a:ext cx="116394" cy="72000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84FD4052-5417-5960-A157-83F5901C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55" y="2246868"/>
            <a:ext cx="117000" cy="72000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73562763-DBC9-0CEA-2447-9E1DF743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462" y="2246868"/>
            <a:ext cx="117000" cy="72000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426C71DC-6F57-CFA1-2E6F-C9663A7CE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7288" y="2246868"/>
            <a:ext cx="117000" cy="72000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F1B9D762-F99D-793B-9E6B-2637C5F7A1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7754" y="2246868"/>
            <a:ext cx="116394" cy="72000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D97F7284-1163-5C94-DF0B-46947D3AB6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5003" y="2246868"/>
            <a:ext cx="116394" cy="72000"/>
          </a:xfrm>
          <a:prstGeom prst="rect">
            <a:avLst/>
          </a:prstGeom>
        </p:spPr>
      </p:pic>
      <p:pic>
        <p:nvPicPr>
          <p:cNvPr id="208" name="Picture 207">
            <a:extLst>
              <a:ext uri="{FF2B5EF4-FFF2-40B4-BE49-F238E27FC236}">
                <a16:creationId xmlns:a16="http://schemas.microsoft.com/office/drawing/2014/main" id="{6B83D215-89B4-64D1-D9AA-8E41806EF6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0100" y="2246868"/>
            <a:ext cx="117001" cy="72000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id="{B31A1B4E-31C6-7BE9-7661-EB1C8D98B1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7531" y="2246868"/>
            <a:ext cx="116394" cy="72000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id="{2466EFB0-673E-53E9-A9A4-DDE93FEB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22" y="2254749"/>
            <a:ext cx="117000" cy="72000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B0ECD035-9242-0BD8-D71F-D201466CF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29" y="2254749"/>
            <a:ext cx="117000" cy="72000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id="{09F98784-9EB1-A415-2B88-F3655B86A6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055" y="2254749"/>
            <a:ext cx="117000" cy="72000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204E24D5-38CE-F075-BB8A-8E58D832CA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521" y="2254749"/>
            <a:ext cx="116394" cy="72000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id="{96D5F2FA-4416-72EB-B547-E7B9D71763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5770" y="2254749"/>
            <a:ext cx="116394" cy="72000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B69A4449-5E05-C132-6AB4-D983D0C053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867" y="2254749"/>
            <a:ext cx="117001" cy="72000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A3210EAA-203C-2D5D-9F3A-077DFE0A7B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8298" y="2254749"/>
            <a:ext cx="116394" cy="72000"/>
          </a:xfrm>
          <a:prstGeom prst="rect">
            <a:avLst/>
          </a:prstGeom>
        </p:spPr>
      </p:pic>
      <p:sp>
        <p:nvSpPr>
          <p:cNvPr id="217" name="Rectangle 216">
            <a:extLst>
              <a:ext uri="{FF2B5EF4-FFF2-40B4-BE49-F238E27FC236}">
                <a16:creationId xmlns:a16="http://schemas.microsoft.com/office/drawing/2014/main" id="{B14CBCE5-B818-7A35-6F71-E822F2AC63B4}"/>
              </a:ext>
            </a:extLst>
          </p:cNvPr>
          <p:cNvSpPr/>
          <p:nvPr/>
        </p:nvSpPr>
        <p:spPr>
          <a:xfrm rot="5400000">
            <a:off x="1236126" y="178261"/>
            <a:ext cx="452607" cy="10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Scores computed with the full training dataset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(refer to Figure 6.11)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F69ABAE-7775-42FB-C18D-9856B273834C}"/>
              </a:ext>
            </a:extLst>
          </p:cNvPr>
          <p:cNvCxnSpPr>
            <a:cxnSpLocks/>
          </p:cNvCxnSpPr>
          <p:nvPr/>
        </p:nvCxnSpPr>
        <p:spPr>
          <a:xfrm>
            <a:off x="467397" y="718261"/>
            <a:ext cx="468000" cy="0"/>
          </a:xfrm>
          <a:prstGeom prst="line">
            <a:avLst/>
          </a:prstGeom>
          <a:ln>
            <a:solidFill>
              <a:srgbClr val="00B0F0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4D925CB-275B-33EA-7D65-0962CECCEDD3}"/>
              </a:ext>
            </a:extLst>
          </p:cNvPr>
          <p:cNvSpPr/>
          <p:nvPr/>
        </p:nvSpPr>
        <p:spPr>
          <a:xfrm rot="5400000">
            <a:off x="2991194" y="178824"/>
            <a:ext cx="452607" cy="10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Scores computed with the training subsets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743AA55-0FF7-4322-F12E-5506ECD3A12B}"/>
              </a:ext>
            </a:extLst>
          </p:cNvPr>
          <p:cNvCxnSpPr>
            <a:cxnSpLocks/>
          </p:cNvCxnSpPr>
          <p:nvPr/>
        </p:nvCxnSpPr>
        <p:spPr>
          <a:xfrm>
            <a:off x="2250515" y="718824"/>
            <a:ext cx="468000" cy="0"/>
          </a:xfrm>
          <a:prstGeom prst="line">
            <a:avLst/>
          </a:prstGeom>
          <a:ln>
            <a:solidFill>
              <a:srgbClr val="00B0F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3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02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</Words>
  <Application>Microsoft Office PowerPoint</Application>
  <PresentationFormat>Custom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2025-07-09T19:41:13Z</dcterms:created>
  <dcterms:modified xsi:type="dcterms:W3CDTF">2025-07-10T08:53:06Z</dcterms:modified>
</cp:coreProperties>
</file>