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6551613" cy="33845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93EB27-9F30-4B4D-905C-2834195C41DA}" v="2" dt="2025-05-14T13:43:38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 varScale="1">
        <p:scale>
          <a:sx n="211" d="100"/>
          <a:sy n="211" d="100"/>
        </p:scale>
        <p:origin x="22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1093EB27-9F30-4B4D-905C-2834195C41DA}"/>
    <pc:docChg chg="custSel modSld">
      <pc:chgData name="Fatima Pillosu" userId="a6295d4dc9e22643" providerId="LiveId" clId="{1093EB27-9F30-4B4D-905C-2834195C41DA}" dt="2025-05-14T13:43:38.718" v="41"/>
      <pc:docMkLst>
        <pc:docMk/>
      </pc:docMkLst>
      <pc:sldChg chg="addSp delSp modSp mod">
        <pc:chgData name="Fatima Pillosu" userId="a6295d4dc9e22643" providerId="LiveId" clId="{1093EB27-9F30-4B4D-905C-2834195C41DA}" dt="2025-05-14T13:43:38.718" v="41"/>
        <pc:sldMkLst>
          <pc:docMk/>
          <pc:sldMk cId="2416666445" sldId="256"/>
        </pc:sldMkLst>
        <pc:spChg chg="add del">
          <ac:chgData name="Fatima Pillosu" userId="a6295d4dc9e22643" providerId="LiveId" clId="{1093EB27-9F30-4B4D-905C-2834195C41DA}" dt="2025-05-14T13:43:15.698" v="39" actId="478"/>
          <ac:spMkLst>
            <pc:docMk/>
            <pc:sldMk cId="2416666445" sldId="256"/>
            <ac:spMk id="2" creationId="{78813BBD-DA02-790E-6885-3D68FE8E134E}"/>
          </ac:spMkLst>
        </pc:spChg>
        <pc:spChg chg="add mod">
          <ac:chgData name="Fatima Pillosu" userId="a6295d4dc9e22643" providerId="LiveId" clId="{1093EB27-9F30-4B4D-905C-2834195C41DA}" dt="2025-05-14T13:43:38.718" v="41"/>
          <ac:spMkLst>
            <pc:docMk/>
            <pc:sldMk cId="2416666445" sldId="256"/>
            <ac:spMk id="5" creationId="{384D6C06-DC18-FF34-E84C-3BC146A8D3F9}"/>
          </ac:spMkLst>
        </pc:spChg>
        <pc:spChg chg="add mod">
          <ac:chgData name="Fatima Pillosu" userId="a6295d4dc9e22643" providerId="LiveId" clId="{1093EB27-9F30-4B4D-905C-2834195C41DA}" dt="2025-05-14T13:43:38.718" v="41"/>
          <ac:spMkLst>
            <pc:docMk/>
            <pc:sldMk cId="2416666445" sldId="256"/>
            <ac:spMk id="6" creationId="{083AEDDC-E5EB-E07A-CF91-E947C367E6C5}"/>
          </ac:spMkLst>
        </pc:spChg>
        <pc:spChg chg="add mod">
          <ac:chgData name="Fatima Pillosu" userId="a6295d4dc9e22643" providerId="LiveId" clId="{1093EB27-9F30-4B4D-905C-2834195C41DA}" dt="2025-05-14T13:43:38.718" v="41"/>
          <ac:spMkLst>
            <pc:docMk/>
            <pc:sldMk cId="2416666445" sldId="256"/>
            <ac:spMk id="7" creationId="{7EAFBB19-EFE8-1704-7506-55700BFD22E4}"/>
          </ac:spMkLst>
        </pc:spChg>
        <pc:spChg chg="add mod">
          <ac:chgData name="Fatima Pillosu" userId="a6295d4dc9e22643" providerId="LiveId" clId="{1093EB27-9F30-4B4D-905C-2834195C41DA}" dt="2025-05-14T13:43:38.718" v="41"/>
          <ac:spMkLst>
            <pc:docMk/>
            <pc:sldMk cId="2416666445" sldId="256"/>
            <ac:spMk id="8" creationId="{08E525C9-8B8B-856F-6464-CD2A9FEC19DD}"/>
          </ac:spMkLst>
        </pc:spChg>
        <pc:spChg chg="add mod">
          <ac:chgData name="Fatima Pillosu" userId="a6295d4dc9e22643" providerId="LiveId" clId="{1093EB27-9F30-4B4D-905C-2834195C41DA}" dt="2025-05-14T13:43:38.718" v="41"/>
          <ac:spMkLst>
            <pc:docMk/>
            <pc:sldMk cId="2416666445" sldId="256"/>
            <ac:spMk id="9" creationId="{823987BF-6FA7-EC5E-C5ED-325313D2AE59}"/>
          </ac:spMkLst>
        </pc:spChg>
        <pc:spChg chg="add mod">
          <ac:chgData name="Fatima Pillosu" userId="a6295d4dc9e22643" providerId="LiveId" clId="{1093EB27-9F30-4B4D-905C-2834195C41DA}" dt="2025-05-14T13:43:38.718" v="41"/>
          <ac:spMkLst>
            <pc:docMk/>
            <pc:sldMk cId="2416666445" sldId="256"/>
            <ac:spMk id="10" creationId="{26903909-39B6-BA49-59C4-AF4507DF29BF}"/>
          </ac:spMkLst>
        </pc:spChg>
        <pc:spChg chg="add mod">
          <ac:chgData name="Fatima Pillosu" userId="a6295d4dc9e22643" providerId="LiveId" clId="{1093EB27-9F30-4B4D-905C-2834195C41DA}" dt="2025-05-14T13:43:38.718" v="41"/>
          <ac:spMkLst>
            <pc:docMk/>
            <pc:sldMk cId="2416666445" sldId="256"/>
            <ac:spMk id="11" creationId="{0C834787-FEEB-B977-952A-288699762B58}"/>
          </ac:spMkLst>
        </pc:spChg>
        <pc:spChg chg="add mod">
          <ac:chgData name="Fatima Pillosu" userId="a6295d4dc9e22643" providerId="LiveId" clId="{1093EB27-9F30-4B4D-905C-2834195C41DA}" dt="2025-05-14T13:43:38.718" v="41"/>
          <ac:spMkLst>
            <pc:docMk/>
            <pc:sldMk cId="2416666445" sldId="256"/>
            <ac:spMk id="12" creationId="{61400BA6-3D3A-1190-AD65-CF1147A3BCBC}"/>
          </ac:spMkLst>
        </pc:spChg>
        <pc:spChg chg="add mod">
          <ac:chgData name="Fatima Pillosu" userId="a6295d4dc9e22643" providerId="LiveId" clId="{1093EB27-9F30-4B4D-905C-2834195C41DA}" dt="2025-05-14T13:43:38.718" v="41"/>
          <ac:spMkLst>
            <pc:docMk/>
            <pc:sldMk cId="2416666445" sldId="256"/>
            <ac:spMk id="13" creationId="{F77F9084-F223-ED65-669A-F6F51F897BA2}"/>
          </ac:spMkLst>
        </pc:spChg>
        <pc:spChg chg="add mod">
          <ac:chgData name="Fatima Pillosu" userId="a6295d4dc9e22643" providerId="LiveId" clId="{1093EB27-9F30-4B4D-905C-2834195C41DA}" dt="2025-05-14T13:43:38.718" v="41"/>
          <ac:spMkLst>
            <pc:docMk/>
            <pc:sldMk cId="2416666445" sldId="256"/>
            <ac:spMk id="14" creationId="{E58B7622-486E-AF0A-77FA-6A257F911DE9}"/>
          </ac:spMkLst>
        </pc:spChg>
        <pc:spChg chg="add mod">
          <ac:chgData name="Fatima Pillosu" userId="a6295d4dc9e22643" providerId="LiveId" clId="{1093EB27-9F30-4B4D-905C-2834195C41DA}" dt="2025-05-14T13:43:38.718" v="41"/>
          <ac:spMkLst>
            <pc:docMk/>
            <pc:sldMk cId="2416666445" sldId="256"/>
            <ac:spMk id="15" creationId="{53D672B0-A6EA-4276-A5B9-C5164A9A326F}"/>
          </ac:spMkLst>
        </pc:spChg>
        <pc:spChg chg="add mod">
          <ac:chgData name="Fatima Pillosu" userId="a6295d4dc9e22643" providerId="LiveId" clId="{1093EB27-9F30-4B4D-905C-2834195C41DA}" dt="2025-05-14T13:43:38.718" v="41"/>
          <ac:spMkLst>
            <pc:docMk/>
            <pc:sldMk cId="2416666445" sldId="256"/>
            <ac:spMk id="16" creationId="{FC073318-9596-D679-740B-BA408BA68B78}"/>
          </ac:spMkLst>
        </pc:spChg>
        <pc:spChg chg="add mod">
          <ac:chgData name="Fatima Pillosu" userId="a6295d4dc9e22643" providerId="LiveId" clId="{1093EB27-9F30-4B4D-905C-2834195C41DA}" dt="2025-05-14T13:43:38.718" v="41"/>
          <ac:spMkLst>
            <pc:docMk/>
            <pc:sldMk cId="2416666445" sldId="256"/>
            <ac:spMk id="17" creationId="{95D8CFCC-5F17-C4D6-6F70-8501F37736D8}"/>
          </ac:spMkLst>
        </pc:spChg>
        <pc:spChg chg="add mod">
          <ac:chgData name="Fatima Pillosu" userId="a6295d4dc9e22643" providerId="LiveId" clId="{1093EB27-9F30-4B4D-905C-2834195C41DA}" dt="2025-05-14T13:43:38.718" v="41"/>
          <ac:spMkLst>
            <pc:docMk/>
            <pc:sldMk cId="2416666445" sldId="256"/>
            <ac:spMk id="18" creationId="{E06CF797-8451-574D-21F0-384E8A3452B7}"/>
          </ac:spMkLst>
        </pc:spChg>
        <pc:spChg chg="add mod">
          <ac:chgData name="Fatima Pillosu" userId="a6295d4dc9e22643" providerId="LiveId" clId="{1093EB27-9F30-4B4D-905C-2834195C41DA}" dt="2025-05-14T13:43:38.718" v="41"/>
          <ac:spMkLst>
            <pc:docMk/>
            <pc:sldMk cId="2416666445" sldId="256"/>
            <ac:spMk id="19" creationId="{CFB3D8FA-6A39-82FF-7103-9C3B87E3F64B}"/>
          </ac:spMkLst>
        </pc:spChg>
        <pc:spChg chg="add mod">
          <ac:chgData name="Fatima Pillosu" userId="a6295d4dc9e22643" providerId="LiveId" clId="{1093EB27-9F30-4B4D-905C-2834195C41DA}" dt="2025-05-14T13:43:38.718" v="41"/>
          <ac:spMkLst>
            <pc:docMk/>
            <pc:sldMk cId="2416666445" sldId="256"/>
            <ac:spMk id="20" creationId="{5B2D0398-5206-B218-FB65-5E89CE52B185}"/>
          </ac:spMkLst>
        </pc:spChg>
        <pc:spChg chg="add mod">
          <ac:chgData name="Fatima Pillosu" userId="a6295d4dc9e22643" providerId="LiveId" clId="{1093EB27-9F30-4B4D-905C-2834195C41DA}" dt="2025-05-14T13:43:38.718" v="41"/>
          <ac:spMkLst>
            <pc:docMk/>
            <pc:sldMk cId="2416666445" sldId="256"/>
            <ac:spMk id="21" creationId="{E8F93690-0FC3-3203-F616-27D0636BD86D}"/>
          </ac:spMkLst>
        </pc:spChg>
        <pc:spChg chg="add mod">
          <ac:chgData name="Fatima Pillosu" userId="a6295d4dc9e22643" providerId="LiveId" clId="{1093EB27-9F30-4B4D-905C-2834195C41DA}" dt="2025-05-14T13:43:38.718" v="41"/>
          <ac:spMkLst>
            <pc:docMk/>
            <pc:sldMk cId="2416666445" sldId="256"/>
            <ac:spMk id="22" creationId="{98EE0CB6-A0DD-61DA-6B6B-D4EC8957FF3D}"/>
          </ac:spMkLst>
        </pc:spChg>
        <pc:spChg chg="add mod">
          <ac:chgData name="Fatima Pillosu" userId="a6295d4dc9e22643" providerId="LiveId" clId="{1093EB27-9F30-4B4D-905C-2834195C41DA}" dt="2025-05-14T13:43:38.718" v="41"/>
          <ac:spMkLst>
            <pc:docMk/>
            <pc:sldMk cId="2416666445" sldId="256"/>
            <ac:spMk id="23" creationId="{5C604597-7B68-19A8-35F6-C8E80447309D}"/>
          </ac:spMkLst>
        </pc:spChg>
        <pc:spChg chg="add mod">
          <ac:chgData name="Fatima Pillosu" userId="a6295d4dc9e22643" providerId="LiveId" clId="{1093EB27-9F30-4B4D-905C-2834195C41DA}" dt="2025-05-14T13:43:38.718" v="41"/>
          <ac:spMkLst>
            <pc:docMk/>
            <pc:sldMk cId="2416666445" sldId="256"/>
            <ac:spMk id="24" creationId="{37EBCA7E-9713-7AE3-638B-C84D5A1C2253}"/>
          </ac:spMkLst>
        </pc:spChg>
        <pc:spChg chg="add mod">
          <ac:chgData name="Fatima Pillosu" userId="a6295d4dc9e22643" providerId="LiveId" clId="{1093EB27-9F30-4B4D-905C-2834195C41DA}" dt="2025-05-14T13:43:38.718" v="41"/>
          <ac:spMkLst>
            <pc:docMk/>
            <pc:sldMk cId="2416666445" sldId="256"/>
            <ac:spMk id="25" creationId="{65B70626-067E-1AE7-11BD-EC7DA8DABC28}"/>
          </ac:spMkLst>
        </pc:spChg>
        <pc:spChg chg="add mod">
          <ac:chgData name="Fatima Pillosu" userId="a6295d4dc9e22643" providerId="LiveId" clId="{1093EB27-9F30-4B4D-905C-2834195C41DA}" dt="2025-05-14T13:43:38.718" v="41"/>
          <ac:spMkLst>
            <pc:docMk/>
            <pc:sldMk cId="2416666445" sldId="256"/>
            <ac:spMk id="26" creationId="{C7BCE81D-7A63-8764-295C-1A6242CC4274}"/>
          </ac:spMkLst>
        </pc:spChg>
        <pc:spChg chg="add mod">
          <ac:chgData name="Fatima Pillosu" userId="a6295d4dc9e22643" providerId="LiveId" clId="{1093EB27-9F30-4B4D-905C-2834195C41DA}" dt="2025-05-14T13:43:38.718" v="41"/>
          <ac:spMkLst>
            <pc:docMk/>
            <pc:sldMk cId="2416666445" sldId="256"/>
            <ac:spMk id="27" creationId="{A6515F5F-2E20-7D13-537C-F772A00535F4}"/>
          </ac:spMkLst>
        </pc:spChg>
        <pc:spChg chg="add mod">
          <ac:chgData name="Fatima Pillosu" userId="a6295d4dc9e22643" providerId="LiveId" clId="{1093EB27-9F30-4B4D-905C-2834195C41DA}" dt="2025-05-14T13:43:38.718" v="41"/>
          <ac:spMkLst>
            <pc:docMk/>
            <pc:sldMk cId="2416666445" sldId="256"/>
            <ac:spMk id="28" creationId="{50B578E0-62E1-B8F6-ECD2-2E7AA0CF70F9}"/>
          </ac:spMkLst>
        </pc:spChg>
        <pc:spChg chg="add mod">
          <ac:chgData name="Fatima Pillosu" userId="a6295d4dc9e22643" providerId="LiveId" clId="{1093EB27-9F30-4B4D-905C-2834195C41DA}" dt="2025-05-14T13:43:38.718" v="41"/>
          <ac:spMkLst>
            <pc:docMk/>
            <pc:sldMk cId="2416666445" sldId="256"/>
            <ac:spMk id="29" creationId="{F4D19594-8958-5678-A91A-D009CFEE0A3F}"/>
          </ac:spMkLst>
        </pc:spChg>
        <pc:spChg chg="add mod">
          <ac:chgData name="Fatima Pillosu" userId="a6295d4dc9e22643" providerId="LiveId" clId="{1093EB27-9F30-4B4D-905C-2834195C41DA}" dt="2025-05-14T13:43:38.718" v="41"/>
          <ac:spMkLst>
            <pc:docMk/>
            <pc:sldMk cId="2416666445" sldId="256"/>
            <ac:spMk id="30" creationId="{5ED4F7E3-EC48-9668-BA84-2D97CF23BD85}"/>
          </ac:spMkLst>
        </pc:spChg>
        <pc:spChg chg="add mod">
          <ac:chgData name="Fatima Pillosu" userId="a6295d4dc9e22643" providerId="LiveId" clId="{1093EB27-9F30-4B4D-905C-2834195C41DA}" dt="2025-05-14T13:43:38.718" v="41"/>
          <ac:spMkLst>
            <pc:docMk/>
            <pc:sldMk cId="2416666445" sldId="256"/>
            <ac:spMk id="31" creationId="{0ECA7152-99C7-A2F4-E83D-4F855AAFA37C}"/>
          </ac:spMkLst>
        </pc:spChg>
        <pc:spChg chg="add mod">
          <ac:chgData name="Fatima Pillosu" userId="a6295d4dc9e22643" providerId="LiveId" clId="{1093EB27-9F30-4B4D-905C-2834195C41DA}" dt="2025-05-14T13:43:38.718" v="41"/>
          <ac:spMkLst>
            <pc:docMk/>
            <pc:sldMk cId="2416666445" sldId="256"/>
            <ac:spMk id="32" creationId="{9FA7FCAD-7DCD-492E-33EA-E8EA0A4B7A03}"/>
          </ac:spMkLst>
        </pc:spChg>
        <pc:spChg chg="add mod">
          <ac:chgData name="Fatima Pillosu" userId="a6295d4dc9e22643" providerId="LiveId" clId="{1093EB27-9F30-4B4D-905C-2834195C41DA}" dt="2025-05-14T13:43:38.718" v="41"/>
          <ac:spMkLst>
            <pc:docMk/>
            <pc:sldMk cId="2416666445" sldId="256"/>
            <ac:spMk id="33" creationId="{27112713-98E8-0868-E1E6-C5213A18CDB4}"/>
          </ac:spMkLst>
        </pc:spChg>
        <pc:spChg chg="add mod">
          <ac:chgData name="Fatima Pillosu" userId="a6295d4dc9e22643" providerId="LiveId" clId="{1093EB27-9F30-4B4D-905C-2834195C41DA}" dt="2025-05-14T13:43:38.718" v="41"/>
          <ac:spMkLst>
            <pc:docMk/>
            <pc:sldMk cId="2416666445" sldId="256"/>
            <ac:spMk id="34" creationId="{A9DF4E4E-4BD6-4A43-6D8D-57FA7E5B4C8A}"/>
          </ac:spMkLst>
        </pc:spChg>
        <pc:spChg chg="add mod">
          <ac:chgData name="Fatima Pillosu" userId="a6295d4dc9e22643" providerId="LiveId" clId="{1093EB27-9F30-4B4D-905C-2834195C41DA}" dt="2025-05-14T13:43:38.718" v="41"/>
          <ac:spMkLst>
            <pc:docMk/>
            <pc:sldMk cId="2416666445" sldId="256"/>
            <ac:spMk id="35" creationId="{F880BE35-27AF-2DCD-5D81-D484CE796AE1}"/>
          </ac:spMkLst>
        </pc:spChg>
        <pc:spChg chg="add mod">
          <ac:chgData name="Fatima Pillosu" userId="a6295d4dc9e22643" providerId="LiveId" clId="{1093EB27-9F30-4B4D-905C-2834195C41DA}" dt="2025-05-14T13:43:38.718" v="41"/>
          <ac:spMkLst>
            <pc:docMk/>
            <pc:sldMk cId="2416666445" sldId="256"/>
            <ac:spMk id="36" creationId="{EA8BFD8B-1858-9531-2319-F3352B9FCE3E}"/>
          </ac:spMkLst>
        </pc:spChg>
        <pc:spChg chg="add mod">
          <ac:chgData name="Fatima Pillosu" userId="a6295d4dc9e22643" providerId="LiveId" clId="{1093EB27-9F30-4B4D-905C-2834195C41DA}" dt="2025-05-14T13:43:38.718" v="41"/>
          <ac:spMkLst>
            <pc:docMk/>
            <pc:sldMk cId="2416666445" sldId="256"/>
            <ac:spMk id="37" creationId="{804E7FEC-AF83-FD28-4A16-70D6430EB6E5}"/>
          </ac:spMkLst>
        </pc:spChg>
        <pc:spChg chg="add mod">
          <ac:chgData name="Fatima Pillosu" userId="a6295d4dc9e22643" providerId="LiveId" clId="{1093EB27-9F30-4B4D-905C-2834195C41DA}" dt="2025-05-14T13:43:38.718" v="41"/>
          <ac:spMkLst>
            <pc:docMk/>
            <pc:sldMk cId="2416666445" sldId="256"/>
            <ac:spMk id="38" creationId="{F1AE0BC5-794B-D23C-A945-2D48666A380B}"/>
          </ac:spMkLst>
        </pc:spChg>
        <pc:spChg chg="add mod">
          <ac:chgData name="Fatima Pillosu" userId="a6295d4dc9e22643" providerId="LiveId" clId="{1093EB27-9F30-4B4D-905C-2834195C41DA}" dt="2025-05-14T13:43:38.718" v="41"/>
          <ac:spMkLst>
            <pc:docMk/>
            <pc:sldMk cId="2416666445" sldId="256"/>
            <ac:spMk id="39" creationId="{3848180B-A357-5916-14AE-BEBA0E61C958}"/>
          </ac:spMkLst>
        </pc:spChg>
        <pc:spChg chg="add mod">
          <ac:chgData name="Fatima Pillosu" userId="a6295d4dc9e22643" providerId="LiveId" clId="{1093EB27-9F30-4B4D-905C-2834195C41DA}" dt="2025-05-14T13:43:38.718" v="41"/>
          <ac:spMkLst>
            <pc:docMk/>
            <pc:sldMk cId="2416666445" sldId="256"/>
            <ac:spMk id="40" creationId="{F88C8933-F6FB-E197-23C5-6A6AC1467788}"/>
          </ac:spMkLst>
        </pc:spChg>
        <pc:spChg chg="add mod">
          <ac:chgData name="Fatima Pillosu" userId="a6295d4dc9e22643" providerId="LiveId" clId="{1093EB27-9F30-4B4D-905C-2834195C41DA}" dt="2025-05-14T13:43:38.718" v="41"/>
          <ac:spMkLst>
            <pc:docMk/>
            <pc:sldMk cId="2416666445" sldId="256"/>
            <ac:spMk id="41" creationId="{708DFDE3-CB83-C412-EE9B-B89348B18975}"/>
          </ac:spMkLst>
        </pc:spChg>
        <pc:spChg chg="add mod">
          <ac:chgData name="Fatima Pillosu" userId="a6295d4dc9e22643" providerId="LiveId" clId="{1093EB27-9F30-4B4D-905C-2834195C41DA}" dt="2025-05-14T13:43:38.718" v="41"/>
          <ac:spMkLst>
            <pc:docMk/>
            <pc:sldMk cId="2416666445" sldId="256"/>
            <ac:spMk id="42" creationId="{0A4512A2-4DC0-76EB-1C78-328A3FA136E0}"/>
          </ac:spMkLst>
        </pc:spChg>
        <pc:spChg chg="add mod">
          <ac:chgData name="Fatima Pillosu" userId="a6295d4dc9e22643" providerId="LiveId" clId="{1093EB27-9F30-4B4D-905C-2834195C41DA}" dt="2025-05-14T13:43:38.718" v="41"/>
          <ac:spMkLst>
            <pc:docMk/>
            <pc:sldMk cId="2416666445" sldId="256"/>
            <ac:spMk id="43" creationId="{AC1F07BA-7A38-7AE9-D91C-D217054E2654}"/>
          </ac:spMkLst>
        </pc:spChg>
        <pc:spChg chg="add mod">
          <ac:chgData name="Fatima Pillosu" userId="a6295d4dc9e22643" providerId="LiveId" clId="{1093EB27-9F30-4B4D-905C-2834195C41DA}" dt="2025-05-14T13:43:38.718" v="41"/>
          <ac:spMkLst>
            <pc:docMk/>
            <pc:sldMk cId="2416666445" sldId="256"/>
            <ac:spMk id="44" creationId="{7DD94525-DBC6-1FC2-0B07-84FAFBA131A8}"/>
          </ac:spMkLst>
        </pc:spChg>
        <pc:spChg chg="add mod">
          <ac:chgData name="Fatima Pillosu" userId="a6295d4dc9e22643" providerId="LiveId" clId="{1093EB27-9F30-4B4D-905C-2834195C41DA}" dt="2025-05-14T13:43:38.718" v="41"/>
          <ac:spMkLst>
            <pc:docMk/>
            <pc:sldMk cId="2416666445" sldId="256"/>
            <ac:spMk id="45" creationId="{50D9BC42-F1FE-87AB-F083-5C2242BD4E51}"/>
          </ac:spMkLst>
        </pc:spChg>
        <pc:spChg chg="add mod">
          <ac:chgData name="Fatima Pillosu" userId="a6295d4dc9e22643" providerId="LiveId" clId="{1093EB27-9F30-4B4D-905C-2834195C41DA}" dt="2025-05-14T13:43:38.718" v="41"/>
          <ac:spMkLst>
            <pc:docMk/>
            <pc:sldMk cId="2416666445" sldId="256"/>
            <ac:spMk id="46" creationId="{CA271F21-2E92-827F-B5C7-9933695D1A74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96" creationId="{384D6C06-DC18-FF34-E84C-3BC146A8D3F9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97" creationId="{083AEDDC-E5EB-E07A-CF91-E947C367E6C5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98" creationId="{7EAFBB19-EFE8-1704-7506-55700BFD22E4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99" creationId="{08E525C9-8B8B-856F-6464-CD2A9FEC19DD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00" creationId="{823987BF-6FA7-EC5E-C5ED-325313D2AE59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01" creationId="{26903909-39B6-BA49-59C4-AF4507DF29BF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02" creationId="{0C834787-FEEB-B977-952A-288699762B58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03" creationId="{61400BA6-3D3A-1190-AD65-CF1147A3BCBC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04" creationId="{F77F9084-F223-ED65-669A-F6F51F897BA2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05" creationId="{E58B7622-486E-AF0A-77FA-6A257F911DE9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06" creationId="{53D672B0-A6EA-4276-A5B9-C5164A9A326F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07" creationId="{FC073318-9596-D679-740B-BA408BA68B78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08" creationId="{95D8CFCC-5F17-C4D6-6F70-8501F37736D8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09" creationId="{E06CF797-8451-574D-21F0-384E8A3452B7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10" creationId="{CFB3D8FA-6A39-82FF-7103-9C3B87E3F64B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11" creationId="{5B2D0398-5206-B218-FB65-5E89CE52B185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12" creationId="{E8F93690-0FC3-3203-F616-27D0636BD86D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13" creationId="{98EE0CB6-A0DD-61DA-6B6B-D4EC8957FF3D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14" creationId="{5C604597-7B68-19A8-35F6-C8E80447309D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15" creationId="{37EBCA7E-9713-7AE3-638B-C84D5A1C2253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16" creationId="{65B70626-067E-1AE7-11BD-EC7DA8DABC28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17" creationId="{C7BCE81D-7A63-8764-295C-1A6242CC4274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18" creationId="{A6515F5F-2E20-7D13-537C-F772A00535F4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19" creationId="{50B578E0-62E1-B8F6-ECD2-2E7AA0CF70F9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20" creationId="{F4D19594-8958-5678-A91A-D009CFEE0A3F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21" creationId="{5ED4F7E3-EC48-9668-BA84-2D97CF23BD85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22" creationId="{0ECA7152-99C7-A2F4-E83D-4F855AAFA37C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23" creationId="{9FA7FCAD-7DCD-492E-33EA-E8EA0A4B7A03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24" creationId="{27112713-98E8-0868-E1E6-C5213A18CDB4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25" creationId="{A9DF4E4E-4BD6-4A43-6D8D-57FA7E5B4C8A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26" creationId="{F880BE35-27AF-2DCD-5D81-D484CE796AE1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27" creationId="{EA8BFD8B-1858-9531-2319-F3352B9FCE3E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28" creationId="{804E7FEC-AF83-FD28-4A16-70D6430EB6E5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29" creationId="{F1AE0BC5-794B-D23C-A945-2D48666A380B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30" creationId="{3848180B-A357-5916-14AE-BEBA0E61C958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31" creationId="{F88C8933-F6FB-E197-23C5-6A6AC1467788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32" creationId="{708DFDE3-CB83-C412-EE9B-B89348B18975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33" creationId="{0A4512A2-4DC0-76EB-1C78-328A3FA136E0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34" creationId="{AC1F07BA-7A38-7AE9-D91C-D217054E2654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35" creationId="{7DD94525-DBC6-1FC2-0B07-84FAFBA131A8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36" creationId="{50D9BC42-F1FE-87AB-F083-5C2242BD4E51}"/>
          </ac:spMkLst>
        </pc:spChg>
        <pc:spChg chg="del mod">
          <ac:chgData name="Fatima Pillosu" userId="a6295d4dc9e22643" providerId="LiveId" clId="{1093EB27-9F30-4B4D-905C-2834195C41DA}" dt="2025-05-14T13:43:17.514" v="40" actId="21"/>
          <ac:spMkLst>
            <pc:docMk/>
            <pc:sldMk cId="2416666445" sldId="256"/>
            <ac:spMk id="137" creationId="{CA271F21-2E92-827F-B5C7-9933695D1A74}"/>
          </ac:spMkLst>
        </pc:spChg>
        <pc:spChg chg="del">
          <ac:chgData name="Fatima Pillosu" userId="a6295d4dc9e22643" providerId="LiveId" clId="{1093EB27-9F30-4B4D-905C-2834195C41DA}" dt="2025-05-14T13:42:39.324" v="0" actId="478"/>
          <ac:spMkLst>
            <pc:docMk/>
            <pc:sldMk cId="2416666445" sldId="256"/>
            <ac:spMk id="138" creationId="{8C91D6B6-0521-29E6-9258-14B878EBB9B9}"/>
          </ac:spMkLst>
        </pc:spChg>
        <pc:picChg chg="add mod">
          <ac:chgData name="Fatima Pillosu" userId="a6295d4dc9e22643" providerId="LiveId" clId="{1093EB27-9F30-4B4D-905C-2834195C41DA}" dt="2025-05-14T13:43:38.718" v="41"/>
          <ac:picMkLst>
            <pc:docMk/>
            <pc:sldMk cId="2416666445" sldId="256"/>
            <ac:picMk id="3" creationId="{5576DFB5-07C9-9C7F-52D6-98F487E9338C}"/>
          </ac:picMkLst>
        </pc:picChg>
        <pc:picChg chg="add mod">
          <ac:chgData name="Fatima Pillosu" userId="a6295d4dc9e22643" providerId="LiveId" clId="{1093EB27-9F30-4B4D-905C-2834195C41DA}" dt="2025-05-14T13:43:38.718" v="41"/>
          <ac:picMkLst>
            <pc:docMk/>
            <pc:sldMk cId="2416666445" sldId="256"/>
            <ac:picMk id="4" creationId="{C0EA9BA7-9BA3-87E1-85A9-F8ACC1C32D13}"/>
          </ac:picMkLst>
        </pc:picChg>
        <pc:picChg chg="del mod">
          <ac:chgData name="Fatima Pillosu" userId="a6295d4dc9e22643" providerId="LiveId" clId="{1093EB27-9F30-4B4D-905C-2834195C41DA}" dt="2025-05-14T13:43:17.514" v="40" actId="21"/>
          <ac:picMkLst>
            <pc:docMk/>
            <pc:sldMk cId="2416666445" sldId="256"/>
            <ac:picMk id="94" creationId="{5576DFB5-07C9-9C7F-52D6-98F487E9338C}"/>
          </ac:picMkLst>
        </pc:picChg>
        <pc:picChg chg="del mod">
          <ac:chgData name="Fatima Pillosu" userId="a6295d4dc9e22643" providerId="LiveId" clId="{1093EB27-9F30-4B4D-905C-2834195C41DA}" dt="2025-05-14T13:43:17.514" v="40" actId="21"/>
          <ac:picMkLst>
            <pc:docMk/>
            <pc:sldMk cId="2416666445" sldId="256"/>
            <ac:picMk id="95" creationId="{C0EA9BA7-9BA3-87E1-85A9-F8ACC1C32D13}"/>
          </ac:picMkLst>
        </pc:picChg>
      </pc:sldChg>
    </pc:docChg>
  </pc:docChgLst>
  <pc:docChgLst>
    <pc:chgData name="Fatima Pillosu" userId="a6295d4dc9e22643" providerId="LiveId" clId="{8D3BC836-00A8-43C5-A7CA-D04A9606022E}"/>
    <pc:docChg chg="custSel modSld">
      <pc:chgData name="Fatima Pillosu" userId="a6295d4dc9e22643" providerId="LiveId" clId="{8D3BC836-00A8-43C5-A7CA-D04A9606022E}" dt="2024-04-05T08:13:41.711" v="36" actId="1036"/>
      <pc:docMkLst>
        <pc:docMk/>
      </pc:docMkLst>
      <pc:sldChg chg="addSp delSp modSp mod">
        <pc:chgData name="Fatima Pillosu" userId="a6295d4dc9e22643" providerId="LiveId" clId="{8D3BC836-00A8-43C5-A7CA-D04A9606022E}" dt="2024-04-05T08:13:41.711" v="36" actId="1036"/>
        <pc:sldMkLst>
          <pc:docMk/>
          <pc:sldMk cId="2416666445" sldId="256"/>
        </pc:sldMkLst>
        <pc:spChg chg="add del">
          <ac:chgData name="Fatima Pillosu" userId="a6295d4dc9e22643" providerId="LiveId" clId="{8D3BC836-00A8-43C5-A7CA-D04A9606022E}" dt="2024-04-05T08:13:17.955" v="32" actId="478"/>
          <ac:spMkLst>
            <pc:docMk/>
            <pc:sldMk cId="2416666445" sldId="256"/>
            <ac:spMk id="2" creationId="{903FB891-CE86-0083-BCE0-6B5D5DA3F60B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5" creationId="{384D6C06-DC18-FF34-E84C-3BC146A8D3F9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6" creationId="{083AEDDC-E5EB-E07A-CF91-E947C367E6C5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7" creationId="{7EAFBB19-EFE8-1704-7506-55700BFD22E4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8" creationId="{08E525C9-8B8B-856F-6464-CD2A9FEC19DD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9" creationId="{823987BF-6FA7-EC5E-C5ED-325313D2AE59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10" creationId="{26903909-39B6-BA49-59C4-AF4507DF29BF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11" creationId="{0C834787-FEEB-B977-952A-288699762B58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12" creationId="{61400BA6-3D3A-1190-AD65-CF1147A3BCBC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13" creationId="{F77F9084-F223-ED65-669A-F6F51F897BA2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14" creationId="{E58B7622-486E-AF0A-77FA-6A257F911DE9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15" creationId="{53D672B0-A6EA-4276-A5B9-C5164A9A326F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16" creationId="{FC073318-9596-D679-740B-BA408BA68B78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17" creationId="{95D8CFCC-5F17-C4D6-6F70-8501F37736D8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18" creationId="{E06CF797-8451-574D-21F0-384E8A3452B7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19" creationId="{CFB3D8FA-6A39-82FF-7103-9C3B87E3F64B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20" creationId="{5B2D0398-5206-B218-FB65-5E89CE52B185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21" creationId="{E8F93690-0FC3-3203-F616-27D0636BD86D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22" creationId="{98EE0CB6-A0DD-61DA-6B6B-D4EC8957FF3D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23" creationId="{5C604597-7B68-19A8-35F6-C8E80447309D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24" creationId="{37EBCA7E-9713-7AE3-638B-C84D5A1C2253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25" creationId="{65B70626-067E-1AE7-11BD-EC7DA8DABC28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26" creationId="{C7BCE81D-7A63-8764-295C-1A6242CC4274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27" creationId="{A6515F5F-2E20-7D13-537C-F772A00535F4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28" creationId="{50B578E0-62E1-B8F6-ECD2-2E7AA0CF70F9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29" creationId="{F4D19594-8958-5678-A91A-D009CFEE0A3F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30" creationId="{5ED4F7E3-EC48-9668-BA84-2D97CF23BD85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31" creationId="{0ECA7152-99C7-A2F4-E83D-4F855AAFA37C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32" creationId="{9FA7FCAD-7DCD-492E-33EA-E8EA0A4B7A03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33" creationId="{27112713-98E8-0868-E1E6-C5213A18CDB4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34" creationId="{A9DF4E4E-4BD6-4A43-6D8D-57FA7E5B4C8A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35" creationId="{F880BE35-27AF-2DCD-5D81-D484CE796AE1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36" creationId="{EA8BFD8B-1858-9531-2319-F3352B9FCE3E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37" creationId="{804E7FEC-AF83-FD28-4A16-70D6430EB6E5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38" creationId="{F1AE0BC5-794B-D23C-A945-2D48666A380B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39" creationId="{3848180B-A357-5916-14AE-BEBA0E61C958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40" creationId="{F88C8933-F6FB-E197-23C5-6A6AC1467788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41" creationId="{708DFDE3-CB83-C412-EE9B-B89348B18975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89" creationId="{384D6C06-DC18-FF34-E84C-3BC146A8D3F9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90" creationId="{083AEDDC-E5EB-E07A-CF91-E947C367E6C5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91" creationId="{7EAFBB19-EFE8-1704-7506-55700BFD22E4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92" creationId="{08E525C9-8B8B-856F-6464-CD2A9FEC19DD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93" creationId="{823987BF-6FA7-EC5E-C5ED-325313D2AE59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94" creationId="{26903909-39B6-BA49-59C4-AF4507DF29BF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95" creationId="{0C834787-FEEB-B977-952A-288699762B58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96" creationId="{61400BA6-3D3A-1190-AD65-CF1147A3BCBC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97" creationId="{F77F9084-F223-ED65-669A-F6F51F897BA2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98" creationId="{E58B7622-486E-AF0A-77FA-6A257F911DE9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99" creationId="{53D672B0-A6EA-4276-A5B9-C5164A9A326F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00" creationId="{FC073318-9596-D679-740B-BA408BA68B78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01" creationId="{95D8CFCC-5F17-C4D6-6F70-8501F37736D8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02" creationId="{E06CF797-8451-574D-21F0-384E8A3452B7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03" creationId="{CFB3D8FA-6A39-82FF-7103-9C3B87E3F64B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04" creationId="{5B2D0398-5206-B218-FB65-5E89CE52B185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05" creationId="{E8F93690-0FC3-3203-F616-27D0636BD86D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06" creationId="{98EE0CB6-A0DD-61DA-6B6B-D4EC8957FF3D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07" creationId="{5C604597-7B68-19A8-35F6-C8E80447309D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08" creationId="{37EBCA7E-9713-7AE3-638B-C84D5A1C2253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09" creationId="{65B70626-067E-1AE7-11BD-EC7DA8DABC28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10" creationId="{C7BCE81D-7A63-8764-295C-1A6242CC4274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11" creationId="{A6515F5F-2E20-7D13-537C-F772A00535F4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12" creationId="{50B578E0-62E1-B8F6-ECD2-2E7AA0CF70F9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13" creationId="{F4D19594-8958-5678-A91A-D009CFEE0A3F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14" creationId="{5ED4F7E3-EC48-9668-BA84-2D97CF23BD85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15" creationId="{0ECA7152-99C7-A2F4-E83D-4F855AAFA37C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16" creationId="{9FA7FCAD-7DCD-492E-33EA-E8EA0A4B7A03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17" creationId="{27112713-98E8-0868-E1E6-C5213A18CDB4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18" creationId="{A9DF4E4E-4BD6-4A43-6D8D-57FA7E5B4C8A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19" creationId="{F880BE35-27AF-2DCD-5D81-D484CE796AE1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20" creationId="{EA8BFD8B-1858-9531-2319-F3352B9FCE3E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21" creationId="{804E7FEC-AF83-FD28-4A16-70D6430EB6E5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22" creationId="{F1AE0BC5-794B-D23C-A945-2D48666A380B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23" creationId="{3848180B-A357-5916-14AE-BEBA0E61C958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24" creationId="{F88C8933-F6FB-E197-23C5-6A6AC1467788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25" creationId="{708DFDE3-CB83-C412-EE9B-B89348B18975}"/>
          </ac:spMkLst>
        </pc:spChg>
        <pc:picChg chg="add mod">
          <ac:chgData name="Fatima Pillosu" userId="a6295d4dc9e22643" providerId="LiveId" clId="{8D3BC836-00A8-43C5-A7CA-D04A9606022E}" dt="2024-04-05T08:13:41.711" v="36" actId="1036"/>
          <ac:picMkLst>
            <pc:docMk/>
            <pc:sldMk cId="2416666445" sldId="256"/>
            <ac:picMk id="3" creationId="{26908AE7-C0D0-8126-9CD1-65F862CA33AA}"/>
          </ac:picMkLst>
        </pc:picChg>
        <pc:picChg chg="add mod">
          <ac:chgData name="Fatima Pillosu" userId="a6295d4dc9e22643" providerId="LiveId" clId="{8D3BC836-00A8-43C5-A7CA-D04A9606022E}" dt="2024-04-05T08:13:41.711" v="36" actId="1036"/>
          <ac:picMkLst>
            <pc:docMk/>
            <pc:sldMk cId="2416666445" sldId="256"/>
            <ac:picMk id="4" creationId="{C0EA9BA7-9BA3-87E1-85A9-F8ACC1C32D13}"/>
          </ac:picMkLst>
        </pc:picChg>
        <pc:picChg chg="del mod">
          <ac:chgData name="Fatima Pillosu" userId="a6295d4dc9e22643" providerId="LiveId" clId="{8D3BC836-00A8-43C5-A7CA-D04A9606022E}" dt="2024-04-05T08:13:22.062" v="33" actId="21"/>
          <ac:picMkLst>
            <pc:docMk/>
            <pc:sldMk cId="2416666445" sldId="256"/>
            <ac:picMk id="87" creationId="{26908AE7-C0D0-8126-9CD1-65F862CA33AA}"/>
          </ac:picMkLst>
        </pc:picChg>
        <pc:picChg chg="del mod">
          <ac:chgData name="Fatima Pillosu" userId="a6295d4dc9e22643" providerId="LiveId" clId="{8D3BC836-00A8-43C5-A7CA-D04A9606022E}" dt="2024-04-05T08:13:22.062" v="33" actId="21"/>
          <ac:picMkLst>
            <pc:docMk/>
            <pc:sldMk cId="2416666445" sldId="256"/>
            <ac:picMk id="88" creationId="{C0EA9BA7-9BA3-87E1-85A9-F8ACC1C32D13}"/>
          </ac:picMkLst>
        </pc:picChg>
      </pc:sldChg>
    </pc:docChg>
  </pc:docChgLst>
  <pc:docChgLst>
    <pc:chgData name="Fatima Pillosu" userId="a6295d4dc9e22643" providerId="LiveId" clId="{EAB401BD-D75B-4326-BBA5-5AA1FC8827A0}"/>
    <pc:docChg chg="undo custSel addSld delSld modSld">
      <pc:chgData name="Fatima Pillosu" userId="a6295d4dc9e22643" providerId="LiveId" clId="{EAB401BD-D75B-4326-BBA5-5AA1FC8827A0}" dt="2024-06-26T14:41:44.470" v="743"/>
      <pc:docMkLst>
        <pc:docMk/>
      </pc:docMkLst>
      <pc:sldChg chg="addSp delSp modSp add del mod">
        <pc:chgData name="Fatima Pillosu" userId="a6295d4dc9e22643" providerId="LiveId" clId="{EAB401BD-D75B-4326-BBA5-5AA1FC8827A0}" dt="2024-06-26T14:41:44.470" v="743"/>
        <pc:sldMkLst>
          <pc:docMk/>
          <pc:sldMk cId="2416666445" sldId="256"/>
        </pc:sldMkLst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5" creationId="{384D6C06-DC18-FF34-E84C-3BC146A8D3F9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6" creationId="{083AEDDC-E5EB-E07A-CF91-E947C367E6C5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7" creationId="{7EAFBB19-EFE8-1704-7506-55700BFD22E4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8" creationId="{08E525C9-8B8B-856F-6464-CD2A9FEC19DD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9" creationId="{823987BF-6FA7-EC5E-C5ED-325313D2AE59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10" creationId="{26903909-39B6-BA49-59C4-AF4507DF29BF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11" creationId="{0C834787-FEEB-B977-952A-288699762B58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12" creationId="{61400BA6-3D3A-1190-AD65-CF1147A3BCBC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13" creationId="{F77F9084-F223-ED65-669A-F6F51F897BA2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14" creationId="{E58B7622-486E-AF0A-77FA-6A257F911DE9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15" creationId="{53D672B0-A6EA-4276-A5B9-C5164A9A326F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16" creationId="{FC073318-9596-D679-740B-BA408BA68B78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17" creationId="{95D8CFCC-5F17-C4D6-6F70-8501F37736D8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18" creationId="{E06CF797-8451-574D-21F0-384E8A3452B7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19" creationId="{CFB3D8FA-6A39-82FF-7103-9C3B87E3F64B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20" creationId="{5B2D0398-5206-B218-FB65-5E89CE52B185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21" creationId="{E8F93690-0FC3-3203-F616-27D0636BD86D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22" creationId="{98EE0CB6-A0DD-61DA-6B6B-D4EC8957FF3D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23" creationId="{5C604597-7B68-19A8-35F6-C8E80447309D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24" creationId="{37EBCA7E-9713-7AE3-638B-C84D5A1C2253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25" creationId="{65B70626-067E-1AE7-11BD-EC7DA8DABC28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26" creationId="{C7BCE81D-7A63-8764-295C-1A6242CC4274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27" creationId="{A6515F5F-2E20-7D13-537C-F772A00535F4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28" creationId="{50B578E0-62E1-B8F6-ECD2-2E7AA0CF70F9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29" creationId="{F4D19594-8958-5678-A91A-D009CFEE0A3F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30" creationId="{5ED4F7E3-EC48-9668-BA84-2D97CF23BD85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31" creationId="{0ECA7152-99C7-A2F4-E83D-4F855AAFA37C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32" creationId="{9FA7FCAD-7DCD-492E-33EA-E8EA0A4B7A03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33" creationId="{27112713-98E8-0868-E1E6-C5213A18CDB4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34" creationId="{A9DF4E4E-4BD6-4A43-6D8D-57FA7E5B4C8A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35" creationId="{F880BE35-27AF-2DCD-5D81-D484CE796AE1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36" creationId="{EA8BFD8B-1858-9531-2319-F3352B9FCE3E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37" creationId="{804E7FEC-AF83-FD28-4A16-70D6430EB6E5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38" creationId="{F1AE0BC5-794B-D23C-A945-2D48666A380B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39" creationId="{3848180B-A357-5916-14AE-BEBA0E61C958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40" creationId="{F88C8933-F6FB-E197-23C5-6A6AC1467788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41" creationId="{708DFDE3-CB83-C412-EE9B-B89348B18975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43" creationId="{384D6C06-DC18-FF34-E84C-3BC146A8D3F9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44" creationId="{083AEDDC-E5EB-E07A-CF91-E947C367E6C5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45" creationId="{7EAFBB19-EFE8-1704-7506-55700BFD22E4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46" creationId="{08E525C9-8B8B-856F-6464-CD2A9FEC19DD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47" creationId="{823987BF-6FA7-EC5E-C5ED-325313D2AE59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48" creationId="{26903909-39B6-BA49-59C4-AF4507DF29BF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49" creationId="{0C834787-FEEB-B977-952A-288699762B58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50" creationId="{61400BA6-3D3A-1190-AD65-CF1147A3BCBC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51" creationId="{F77F9084-F223-ED65-669A-F6F51F897BA2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52" creationId="{E58B7622-486E-AF0A-77FA-6A257F911DE9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53" creationId="{53D672B0-A6EA-4276-A5B9-C5164A9A326F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54" creationId="{FC073318-9596-D679-740B-BA408BA68B78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55" creationId="{95D8CFCC-5F17-C4D6-6F70-8501F37736D8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56" creationId="{E06CF797-8451-574D-21F0-384E8A3452B7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57" creationId="{CFB3D8FA-6A39-82FF-7103-9C3B87E3F64B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58" creationId="{5B2D0398-5206-B218-FB65-5E89CE52B185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59" creationId="{E8F93690-0FC3-3203-F616-27D0636BD86D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60" creationId="{98EE0CB6-A0DD-61DA-6B6B-D4EC8957FF3D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61" creationId="{5C604597-7B68-19A8-35F6-C8E80447309D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62" creationId="{37EBCA7E-9713-7AE3-638B-C84D5A1C2253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63" creationId="{65B70626-067E-1AE7-11BD-EC7DA8DABC28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64" creationId="{C7BCE81D-7A63-8764-295C-1A6242CC4274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65" creationId="{A6515F5F-2E20-7D13-537C-F772A00535F4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66" creationId="{50B578E0-62E1-B8F6-ECD2-2E7AA0CF70F9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67" creationId="{F4D19594-8958-5678-A91A-D009CFEE0A3F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68" creationId="{5ED4F7E3-EC48-9668-BA84-2D97CF23BD85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69" creationId="{0ECA7152-99C7-A2F4-E83D-4F855AAFA37C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70" creationId="{9FA7FCAD-7DCD-492E-33EA-E8EA0A4B7A03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71" creationId="{27112713-98E8-0868-E1E6-C5213A18CDB4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72" creationId="{A9DF4E4E-4BD6-4A43-6D8D-57FA7E5B4C8A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73" creationId="{F880BE35-27AF-2DCD-5D81-D484CE796AE1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74" creationId="{EA8BFD8B-1858-9531-2319-F3352B9FCE3E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75" creationId="{804E7FEC-AF83-FD28-4A16-70D6430EB6E5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76" creationId="{F1AE0BC5-794B-D23C-A945-2D48666A380B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77" creationId="{3848180B-A357-5916-14AE-BEBA0E61C958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78" creationId="{F88C8933-F6FB-E197-23C5-6A6AC1467788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79" creationId="{708DFDE3-CB83-C412-EE9B-B89348B18975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82" creationId="{0A4512A2-4DC0-76EB-1C78-328A3FA136E0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83" creationId="{AC1F07BA-7A38-7AE9-D91C-D217054E2654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84" creationId="{7DD94525-DBC6-1FC2-0B07-84FAFBA131A8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85" creationId="{50D9BC42-F1FE-87AB-F083-5C2242BD4E51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86" creationId="{CA271F21-2E92-827F-B5C7-9933695D1A74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92" creationId="{8C91D6B6-0521-29E6-9258-14B878EBB9B9}"/>
          </ac:spMkLst>
        </pc:spChg>
        <pc:spChg chg="add del">
          <ac:chgData name="Fatima Pillosu" userId="a6295d4dc9e22643" providerId="LiveId" clId="{EAB401BD-D75B-4326-BBA5-5AA1FC8827A0}" dt="2024-06-26T14:41:24.207" v="741" actId="478"/>
          <ac:spMkLst>
            <pc:docMk/>
            <pc:sldMk cId="2416666445" sldId="256"/>
            <ac:spMk id="93" creationId="{3E483CAA-E523-65D5-4FD9-4A980F63EA05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96" creationId="{384D6C06-DC18-FF34-E84C-3BC146A8D3F9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97" creationId="{083AEDDC-E5EB-E07A-CF91-E947C367E6C5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98" creationId="{7EAFBB19-EFE8-1704-7506-55700BFD22E4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99" creationId="{08E525C9-8B8B-856F-6464-CD2A9FEC19DD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00" creationId="{823987BF-6FA7-EC5E-C5ED-325313D2AE59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01" creationId="{26903909-39B6-BA49-59C4-AF4507DF29BF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02" creationId="{0C834787-FEEB-B977-952A-288699762B58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03" creationId="{61400BA6-3D3A-1190-AD65-CF1147A3BCBC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04" creationId="{F77F9084-F223-ED65-669A-F6F51F897BA2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05" creationId="{E58B7622-486E-AF0A-77FA-6A257F911DE9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06" creationId="{53D672B0-A6EA-4276-A5B9-C5164A9A326F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07" creationId="{FC073318-9596-D679-740B-BA408BA68B78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08" creationId="{95D8CFCC-5F17-C4D6-6F70-8501F37736D8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09" creationId="{E06CF797-8451-574D-21F0-384E8A3452B7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10" creationId="{CFB3D8FA-6A39-82FF-7103-9C3B87E3F64B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11" creationId="{5B2D0398-5206-B218-FB65-5E89CE52B185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12" creationId="{E8F93690-0FC3-3203-F616-27D0636BD86D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13" creationId="{98EE0CB6-A0DD-61DA-6B6B-D4EC8957FF3D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14" creationId="{5C604597-7B68-19A8-35F6-C8E80447309D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15" creationId="{37EBCA7E-9713-7AE3-638B-C84D5A1C2253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16" creationId="{65B70626-067E-1AE7-11BD-EC7DA8DABC28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17" creationId="{C7BCE81D-7A63-8764-295C-1A6242CC4274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18" creationId="{A6515F5F-2E20-7D13-537C-F772A00535F4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19" creationId="{50B578E0-62E1-B8F6-ECD2-2E7AA0CF70F9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20" creationId="{F4D19594-8958-5678-A91A-D009CFEE0A3F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21" creationId="{5ED4F7E3-EC48-9668-BA84-2D97CF23BD85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22" creationId="{0ECA7152-99C7-A2F4-E83D-4F855AAFA37C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23" creationId="{9FA7FCAD-7DCD-492E-33EA-E8EA0A4B7A03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24" creationId="{27112713-98E8-0868-E1E6-C5213A18CDB4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25" creationId="{A9DF4E4E-4BD6-4A43-6D8D-57FA7E5B4C8A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26" creationId="{F880BE35-27AF-2DCD-5D81-D484CE796AE1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27" creationId="{EA8BFD8B-1858-9531-2319-F3352B9FCE3E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28" creationId="{804E7FEC-AF83-FD28-4A16-70D6430EB6E5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29" creationId="{F1AE0BC5-794B-D23C-A945-2D48666A380B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30" creationId="{3848180B-A357-5916-14AE-BEBA0E61C958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31" creationId="{F88C8933-F6FB-E197-23C5-6A6AC1467788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32" creationId="{708DFDE3-CB83-C412-EE9B-B89348B18975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33" creationId="{0A4512A2-4DC0-76EB-1C78-328A3FA136E0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34" creationId="{AC1F07BA-7A38-7AE9-D91C-D217054E2654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35" creationId="{7DD94525-DBC6-1FC2-0B07-84FAFBA131A8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36" creationId="{50D9BC42-F1FE-87AB-F083-5C2242BD4E51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37" creationId="{CA271F21-2E92-827F-B5C7-9933695D1A74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38" creationId="{8C91D6B6-0521-29E6-9258-14B878EBB9B9}"/>
          </ac:spMkLst>
        </pc:spChg>
        <pc:picChg chg="add del mod">
          <ac:chgData name="Fatima Pillosu" userId="a6295d4dc9e22643" providerId="LiveId" clId="{EAB401BD-D75B-4326-BBA5-5AA1FC8827A0}" dt="2024-06-26T13:47:10.807" v="69" actId="478"/>
          <ac:picMkLst>
            <pc:docMk/>
            <pc:sldMk cId="2416666445" sldId="256"/>
            <ac:picMk id="2" creationId="{26908AE7-C0D0-8126-9CD1-65F862CA33AA}"/>
          </ac:picMkLst>
        </pc:picChg>
        <pc:picChg chg="del">
          <ac:chgData name="Fatima Pillosu" userId="a6295d4dc9e22643" providerId="LiveId" clId="{EAB401BD-D75B-4326-BBA5-5AA1FC8827A0}" dt="2024-06-26T13:42:02.546" v="2" actId="21"/>
          <ac:picMkLst>
            <pc:docMk/>
            <pc:sldMk cId="2416666445" sldId="256"/>
            <ac:picMk id="3" creationId="{26908AE7-C0D0-8126-9CD1-65F862CA33AA}"/>
          </ac:picMkLst>
        </pc:picChg>
        <pc:picChg chg="del">
          <ac:chgData name="Fatima Pillosu" userId="a6295d4dc9e22643" providerId="LiveId" clId="{EAB401BD-D75B-4326-BBA5-5AA1FC8827A0}" dt="2024-06-26T13:42:02.546" v="2" actId="21"/>
          <ac:picMkLst>
            <pc:docMk/>
            <pc:sldMk cId="2416666445" sldId="256"/>
            <ac:picMk id="4" creationId="{C0EA9BA7-9BA3-87E1-85A9-F8ACC1C32D13}"/>
          </ac:picMkLst>
        </pc:picChg>
        <pc:picChg chg="add del mod">
          <ac:chgData name="Fatima Pillosu" userId="a6295d4dc9e22643" providerId="LiveId" clId="{EAB401BD-D75B-4326-BBA5-5AA1FC8827A0}" dt="2024-06-26T14:41:26.078" v="742" actId="21"/>
          <ac:picMkLst>
            <pc:docMk/>
            <pc:sldMk cId="2416666445" sldId="256"/>
            <ac:picMk id="42" creationId="{C0EA9BA7-9BA3-87E1-85A9-F8ACC1C32D13}"/>
          </ac:picMkLst>
        </pc:picChg>
        <pc:picChg chg="add del mod ord modCrop">
          <ac:chgData name="Fatima Pillosu" userId="a6295d4dc9e22643" providerId="LiveId" clId="{EAB401BD-D75B-4326-BBA5-5AA1FC8827A0}" dt="2024-06-26T14:41:26.078" v="742" actId="21"/>
          <ac:picMkLst>
            <pc:docMk/>
            <pc:sldMk cId="2416666445" sldId="256"/>
            <ac:picMk id="81" creationId="{5576DFB5-07C9-9C7F-52D6-98F487E9338C}"/>
          </ac:picMkLst>
        </pc:picChg>
        <pc:picChg chg="add del mod">
          <ac:chgData name="Fatima Pillosu" userId="a6295d4dc9e22643" providerId="LiveId" clId="{EAB401BD-D75B-4326-BBA5-5AA1FC8827A0}" dt="2024-06-26T14:05:56.006" v="497" actId="478"/>
          <ac:picMkLst>
            <pc:docMk/>
            <pc:sldMk cId="2416666445" sldId="256"/>
            <ac:picMk id="88" creationId="{CED66C13-B040-DB7C-A2AB-AA442847B9B6}"/>
          </ac:picMkLst>
        </pc:picChg>
        <pc:picChg chg="add del mod modCrop">
          <ac:chgData name="Fatima Pillosu" userId="a6295d4dc9e22643" providerId="LiveId" clId="{EAB401BD-D75B-4326-BBA5-5AA1FC8827A0}" dt="2024-06-26T14:35:23.655" v="520" actId="478"/>
          <ac:picMkLst>
            <pc:docMk/>
            <pc:sldMk cId="2416666445" sldId="256"/>
            <ac:picMk id="90" creationId="{0FFBA09A-2C5E-C3EF-4B32-BF862873BAF8}"/>
          </ac:picMkLst>
        </pc:picChg>
        <pc:picChg chg="add del mod modCrop">
          <ac:chgData name="Fatima Pillosu" userId="a6295d4dc9e22643" providerId="LiveId" clId="{EAB401BD-D75B-4326-BBA5-5AA1FC8827A0}" dt="2024-06-26T14:35:19.574" v="519" actId="478"/>
          <ac:picMkLst>
            <pc:docMk/>
            <pc:sldMk cId="2416666445" sldId="256"/>
            <ac:picMk id="91" creationId="{51B13823-CBF0-DD61-BD1C-99275AED7BE8}"/>
          </ac:picMkLst>
        </pc:picChg>
        <pc:picChg chg="add mod">
          <ac:chgData name="Fatima Pillosu" userId="a6295d4dc9e22643" providerId="LiveId" clId="{EAB401BD-D75B-4326-BBA5-5AA1FC8827A0}" dt="2024-06-26T14:41:44.470" v="743"/>
          <ac:picMkLst>
            <pc:docMk/>
            <pc:sldMk cId="2416666445" sldId="256"/>
            <ac:picMk id="94" creationId="{5576DFB5-07C9-9C7F-52D6-98F487E9338C}"/>
          </ac:picMkLst>
        </pc:picChg>
        <pc:picChg chg="add mod">
          <ac:chgData name="Fatima Pillosu" userId="a6295d4dc9e22643" providerId="LiveId" clId="{EAB401BD-D75B-4326-BBA5-5AA1FC8827A0}" dt="2024-06-26T14:41:44.470" v="743"/>
          <ac:picMkLst>
            <pc:docMk/>
            <pc:sldMk cId="2416666445" sldId="256"/>
            <ac:picMk id="95" creationId="{C0EA9BA7-9BA3-87E1-85A9-F8ACC1C32D1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952" y="553907"/>
            <a:ext cx="4913710" cy="1178325"/>
          </a:xfrm>
        </p:spPr>
        <p:txBody>
          <a:bodyPr anchor="b"/>
          <a:lstStyle>
            <a:lvl1pPr algn="ctr">
              <a:defRPr sz="29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952" y="1777673"/>
            <a:ext cx="4913710" cy="817149"/>
          </a:xfrm>
        </p:spPr>
        <p:txBody>
          <a:bodyPr/>
          <a:lstStyle>
            <a:lvl1pPr marL="0" indent="0" algn="ctr">
              <a:buNone/>
              <a:defRPr sz="1184"/>
            </a:lvl1pPr>
            <a:lvl2pPr marL="225628" indent="0" algn="ctr">
              <a:buNone/>
              <a:defRPr sz="987"/>
            </a:lvl2pPr>
            <a:lvl3pPr marL="451256" indent="0" algn="ctr">
              <a:buNone/>
              <a:defRPr sz="888"/>
            </a:lvl3pPr>
            <a:lvl4pPr marL="676885" indent="0" algn="ctr">
              <a:buNone/>
              <a:defRPr sz="790"/>
            </a:lvl4pPr>
            <a:lvl5pPr marL="902513" indent="0" algn="ctr">
              <a:buNone/>
              <a:defRPr sz="790"/>
            </a:lvl5pPr>
            <a:lvl6pPr marL="1128141" indent="0" algn="ctr">
              <a:buNone/>
              <a:defRPr sz="790"/>
            </a:lvl6pPr>
            <a:lvl7pPr marL="1353769" indent="0" algn="ctr">
              <a:buNone/>
              <a:defRPr sz="790"/>
            </a:lvl7pPr>
            <a:lvl8pPr marL="1579397" indent="0" algn="ctr">
              <a:buNone/>
              <a:defRPr sz="790"/>
            </a:lvl8pPr>
            <a:lvl9pPr marL="1805026" indent="0" algn="ctr">
              <a:buNone/>
              <a:defRPr sz="7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13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38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88498" y="180196"/>
            <a:ext cx="1412692" cy="2868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424" y="180196"/>
            <a:ext cx="4156179" cy="2868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3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06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11" y="843787"/>
            <a:ext cx="5650766" cy="1407879"/>
          </a:xfrm>
        </p:spPr>
        <p:txBody>
          <a:bodyPr anchor="b"/>
          <a:lstStyle>
            <a:lvl1pPr>
              <a:defRPr sz="29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11" y="2264985"/>
            <a:ext cx="5650766" cy="740370"/>
          </a:xfrm>
        </p:spPr>
        <p:txBody>
          <a:bodyPr/>
          <a:lstStyle>
            <a:lvl1pPr marL="0" indent="0">
              <a:buNone/>
              <a:defRPr sz="1184">
                <a:solidFill>
                  <a:schemeClr val="tx1">
                    <a:tint val="82000"/>
                  </a:schemeClr>
                </a:solidFill>
              </a:defRPr>
            </a:lvl1pPr>
            <a:lvl2pPr marL="225628" indent="0">
              <a:buNone/>
              <a:defRPr sz="987">
                <a:solidFill>
                  <a:schemeClr val="tx1">
                    <a:tint val="82000"/>
                  </a:schemeClr>
                </a:solidFill>
              </a:defRPr>
            </a:lvl2pPr>
            <a:lvl3pPr marL="451256" indent="0">
              <a:buNone/>
              <a:defRPr sz="888">
                <a:solidFill>
                  <a:schemeClr val="tx1">
                    <a:tint val="82000"/>
                  </a:schemeClr>
                </a:solidFill>
              </a:defRPr>
            </a:lvl3pPr>
            <a:lvl4pPr marL="676885" indent="0">
              <a:buNone/>
              <a:defRPr sz="790">
                <a:solidFill>
                  <a:schemeClr val="tx1">
                    <a:tint val="82000"/>
                  </a:schemeClr>
                </a:solidFill>
              </a:defRPr>
            </a:lvl4pPr>
            <a:lvl5pPr marL="902513" indent="0">
              <a:buNone/>
              <a:defRPr sz="790">
                <a:solidFill>
                  <a:schemeClr val="tx1">
                    <a:tint val="82000"/>
                  </a:schemeClr>
                </a:solidFill>
              </a:defRPr>
            </a:lvl5pPr>
            <a:lvl6pPr marL="1128141" indent="0">
              <a:buNone/>
              <a:defRPr sz="790">
                <a:solidFill>
                  <a:schemeClr val="tx1">
                    <a:tint val="82000"/>
                  </a:schemeClr>
                </a:solidFill>
              </a:defRPr>
            </a:lvl6pPr>
            <a:lvl7pPr marL="1353769" indent="0">
              <a:buNone/>
              <a:defRPr sz="790">
                <a:solidFill>
                  <a:schemeClr val="tx1">
                    <a:tint val="82000"/>
                  </a:schemeClr>
                </a:solidFill>
              </a:defRPr>
            </a:lvl7pPr>
            <a:lvl8pPr marL="1579397" indent="0">
              <a:buNone/>
              <a:defRPr sz="790">
                <a:solidFill>
                  <a:schemeClr val="tx1">
                    <a:tint val="82000"/>
                  </a:schemeClr>
                </a:solidFill>
              </a:defRPr>
            </a:lvl8pPr>
            <a:lvl9pPr marL="1805026" indent="0">
              <a:buNone/>
              <a:defRPr sz="7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26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423" y="900980"/>
            <a:ext cx="2784436" cy="21474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6754" y="900980"/>
            <a:ext cx="2784436" cy="21474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18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77" y="180196"/>
            <a:ext cx="5650766" cy="6541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277" y="829685"/>
            <a:ext cx="2771639" cy="406616"/>
          </a:xfrm>
        </p:spPr>
        <p:txBody>
          <a:bodyPr anchor="b"/>
          <a:lstStyle>
            <a:lvl1pPr marL="0" indent="0">
              <a:buNone/>
              <a:defRPr sz="1184" b="1"/>
            </a:lvl1pPr>
            <a:lvl2pPr marL="225628" indent="0">
              <a:buNone/>
              <a:defRPr sz="987" b="1"/>
            </a:lvl2pPr>
            <a:lvl3pPr marL="451256" indent="0">
              <a:buNone/>
              <a:defRPr sz="888" b="1"/>
            </a:lvl3pPr>
            <a:lvl4pPr marL="676885" indent="0">
              <a:buNone/>
              <a:defRPr sz="790" b="1"/>
            </a:lvl4pPr>
            <a:lvl5pPr marL="902513" indent="0">
              <a:buNone/>
              <a:defRPr sz="790" b="1"/>
            </a:lvl5pPr>
            <a:lvl6pPr marL="1128141" indent="0">
              <a:buNone/>
              <a:defRPr sz="790" b="1"/>
            </a:lvl6pPr>
            <a:lvl7pPr marL="1353769" indent="0">
              <a:buNone/>
              <a:defRPr sz="790" b="1"/>
            </a:lvl7pPr>
            <a:lvl8pPr marL="1579397" indent="0">
              <a:buNone/>
              <a:defRPr sz="790" b="1"/>
            </a:lvl8pPr>
            <a:lvl9pPr marL="1805026" indent="0">
              <a:buNone/>
              <a:defRPr sz="7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277" y="1236301"/>
            <a:ext cx="2771639" cy="1818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16754" y="829685"/>
            <a:ext cx="2785289" cy="406616"/>
          </a:xfrm>
        </p:spPr>
        <p:txBody>
          <a:bodyPr anchor="b"/>
          <a:lstStyle>
            <a:lvl1pPr marL="0" indent="0">
              <a:buNone/>
              <a:defRPr sz="1184" b="1"/>
            </a:lvl1pPr>
            <a:lvl2pPr marL="225628" indent="0">
              <a:buNone/>
              <a:defRPr sz="987" b="1"/>
            </a:lvl2pPr>
            <a:lvl3pPr marL="451256" indent="0">
              <a:buNone/>
              <a:defRPr sz="888" b="1"/>
            </a:lvl3pPr>
            <a:lvl4pPr marL="676885" indent="0">
              <a:buNone/>
              <a:defRPr sz="790" b="1"/>
            </a:lvl4pPr>
            <a:lvl5pPr marL="902513" indent="0">
              <a:buNone/>
              <a:defRPr sz="790" b="1"/>
            </a:lvl5pPr>
            <a:lvl6pPr marL="1128141" indent="0">
              <a:buNone/>
              <a:defRPr sz="790" b="1"/>
            </a:lvl6pPr>
            <a:lvl7pPr marL="1353769" indent="0">
              <a:buNone/>
              <a:defRPr sz="790" b="1"/>
            </a:lvl7pPr>
            <a:lvl8pPr marL="1579397" indent="0">
              <a:buNone/>
              <a:defRPr sz="790" b="1"/>
            </a:lvl8pPr>
            <a:lvl9pPr marL="1805026" indent="0">
              <a:buNone/>
              <a:defRPr sz="7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16754" y="1236301"/>
            <a:ext cx="2785289" cy="1818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023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53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6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77" y="225637"/>
            <a:ext cx="2113066" cy="789728"/>
          </a:xfrm>
        </p:spPr>
        <p:txBody>
          <a:bodyPr anchor="b"/>
          <a:lstStyle>
            <a:lvl1pPr>
              <a:defRPr sz="15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289" y="487313"/>
            <a:ext cx="3316754" cy="2405224"/>
          </a:xfrm>
        </p:spPr>
        <p:txBody>
          <a:bodyPr/>
          <a:lstStyle>
            <a:lvl1pPr>
              <a:defRPr sz="1579"/>
            </a:lvl1pPr>
            <a:lvl2pPr>
              <a:defRPr sz="1382"/>
            </a:lvl2pPr>
            <a:lvl3pPr>
              <a:defRPr sz="1184"/>
            </a:lvl3pPr>
            <a:lvl4pPr>
              <a:defRPr sz="987"/>
            </a:lvl4pPr>
            <a:lvl5pPr>
              <a:defRPr sz="987"/>
            </a:lvl5pPr>
            <a:lvl6pPr>
              <a:defRPr sz="987"/>
            </a:lvl6pPr>
            <a:lvl7pPr>
              <a:defRPr sz="987"/>
            </a:lvl7pPr>
            <a:lvl8pPr>
              <a:defRPr sz="987"/>
            </a:lvl8pPr>
            <a:lvl9pPr>
              <a:defRPr sz="9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277" y="1015365"/>
            <a:ext cx="2113066" cy="1881089"/>
          </a:xfrm>
        </p:spPr>
        <p:txBody>
          <a:bodyPr/>
          <a:lstStyle>
            <a:lvl1pPr marL="0" indent="0">
              <a:buNone/>
              <a:defRPr sz="790"/>
            </a:lvl1pPr>
            <a:lvl2pPr marL="225628" indent="0">
              <a:buNone/>
              <a:defRPr sz="691"/>
            </a:lvl2pPr>
            <a:lvl3pPr marL="451256" indent="0">
              <a:buNone/>
              <a:defRPr sz="592"/>
            </a:lvl3pPr>
            <a:lvl4pPr marL="676885" indent="0">
              <a:buNone/>
              <a:defRPr sz="493"/>
            </a:lvl4pPr>
            <a:lvl5pPr marL="902513" indent="0">
              <a:buNone/>
              <a:defRPr sz="493"/>
            </a:lvl5pPr>
            <a:lvl6pPr marL="1128141" indent="0">
              <a:buNone/>
              <a:defRPr sz="493"/>
            </a:lvl6pPr>
            <a:lvl7pPr marL="1353769" indent="0">
              <a:buNone/>
              <a:defRPr sz="493"/>
            </a:lvl7pPr>
            <a:lvl8pPr marL="1579397" indent="0">
              <a:buNone/>
              <a:defRPr sz="493"/>
            </a:lvl8pPr>
            <a:lvl9pPr marL="1805026" indent="0">
              <a:buNone/>
              <a:defRPr sz="4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8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77" y="225637"/>
            <a:ext cx="2113066" cy="789728"/>
          </a:xfrm>
        </p:spPr>
        <p:txBody>
          <a:bodyPr anchor="b"/>
          <a:lstStyle>
            <a:lvl1pPr>
              <a:defRPr sz="15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85289" y="487313"/>
            <a:ext cx="3316754" cy="2405224"/>
          </a:xfrm>
        </p:spPr>
        <p:txBody>
          <a:bodyPr anchor="t"/>
          <a:lstStyle>
            <a:lvl1pPr marL="0" indent="0">
              <a:buNone/>
              <a:defRPr sz="1579"/>
            </a:lvl1pPr>
            <a:lvl2pPr marL="225628" indent="0">
              <a:buNone/>
              <a:defRPr sz="1382"/>
            </a:lvl2pPr>
            <a:lvl3pPr marL="451256" indent="0">
              <a:buNone/>
              <a:defRPr sz="1184"/>
            </a:lvl3pPr>
            <a:lvl4pPr marL="676885" indent="0">
              <a:buNone/>
              <a:defRPr sz="987"/>
            </a:lvl4pPr>
            <a:lvl5pPr marL="902513" indent="0">
              <a:buNone/>
              <a:defRPr sz="987"/>
            </a:lvl5pPr>
            <a:lvl6pPr marL="1128141" indent="0">
              <a:buNone/>
              <a:defRPr sz="987"/>
            </a:lvl6pPr>
            <a:lvl7pPr marL="1353769" indent="0">
              <a:buNone/>
              <a:defRPr sz="987"/>
            </a:lvl7pPr>
            <a:lvl8pPr marL="1579397" indent="0">
              <a:buNone/>
              <a:defRPr sz="987"/>
            </a:lvl8pPr>
            <a:lvl9pPr marL="1805026" indent="0">
              <a:buNone/>
              <a:defRPr sz="9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277" y="1015365"/>
            <a:ext cx="2113066" cy="1881089"/>
          </a:xfrm>
        </p:spPr>
        <p:txBody>
          <a:bodyPr/>
          <a:lstStyle>
            <a:lvl1pPr marL="0" indent="0">
              <a:buNone/>
              <a:defRPr sz="790"/>
            </a:lvl1pPr>
            <a:lvl2pPr marL="225628" indent="0">
              <a:buNone/>
              <a:defRPr sz="691"/>
            </a:lvl2pPr>
            <a:lvl3pPr marL="451256" indent="0">
              <a:buNone/>
              <a:defRPr sz="592"/>
            </a:lvl3pPr>
            <a:lvl4pPr marL="676885" indent="0">
              <a:buNone/>
              <a:defRPr sz="493"/>
            </a:lvl4pPr>
            <a:lvl5pPr marL="902513" indent="0">
              <a:buNone/>
              <a:defRPr sz="493"/>
            </a:lvl5pPr>
            <a:lvl6pPr marL="1128141" indent="0">
              <a:buNone/>
              <a:defRPr sz="493"/>
            </a:lvl6pPr>
            <a:lvl7pPr marL="1353769" indent="0">
              <a:buNone/>
              <a:defRPr sz="493"/>
            </a:lvl7pPr>
            <a:lvl8pPr marL="1579397" indent="0">
              <a:buNone/>
              <a:defRPr sz="493"/>
            </a:lvl8pPr>
            <a:lvl9pPr marL="1805026" indent="0">
              <a:buNone/>
              <a:defRPr sz="4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660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424" y="180196"/>
            <a:ext cx="5650766" cy="654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424" y="900980"/>
            <a:ext cx="5650766" cy="2147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423" y="3136977"/>
            <a:ext cx="1474113" cy="180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02334F-977D-4A43-BDB9-11086BF63D6E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222" y="3136977"/>
            <a:ext cx="2211169" cy="180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27077" y="3136977"/>
            <a:ext cx="1474113" cy="180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21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1256" rtl="0" eaLnBrk="1" latinLnBrk="0" hangingPunct="1">
        <a:lnSpc>
          <a:spcPct val="90000"/>
        </a:lnSpc>
        <a:spcBef>
          <a:spcPct val="0"/>
        </a:spcBef>
        <a:buNone/>
        <a:defRPr sz="21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2814" indent="-112814" algn="l" defTabSz="451256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382" kern="1200">
          <a:solidFill>
            <a:schemeClr val="tx1"/>
          </a:solidFill>
          <a:latin typeface="+mn-lt"/>
          <a:ea typeface="+mn-ea"/>
          <a:cs typeface="+mn-cs"/>
        </a:defRPr>
      </a:lvl1pPr>
      <a:lvl2pPr marL="338442" indent="-112814" algn="l" defTabSz="451256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1184" kern="1200">
          <a:solidFill>
            <a:schemeClr val="tx1"/>
          </a:solidFill>
          <a:latin typeface="+mn-lt"/>
          <a:ea typeface="+mn-ea"/>
          <a:cs typeface="+mn-cs"/>
        </a:defRPr>
      </a:lvl2pPr>
      <a:lvl3pPr marL="564071" indent="-112814" algn="l" defTabSz="451256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987" kern="1200">
          <a:solidFill>
            <a:schemeClr val="tx1"/>
          </a:solidFill>
          <a:latin typeface="+mn-lt"/>
          <a:ea typeface="+mn-ea"/>
          <a:cs typeface="+mn-cs"/>
        </a:defRPr>
      </a:lvl3pPr>
      <a:lvl4pPr marL="789699" indent="-112814" algn="l" defTabSz="451256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4pPr>
      <a:lvl5pPr marL="1015327" indent="-112814" algn="l" defTabSz="451256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5pPr>
      <a:lvl6pPr marL="1240955" indent="-112814" algn="l" defTabSz="451256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6pPr>
      <a:lvl7pPr marL="1466583" indent="-112814" algn="l" defTabSz="451256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7pPr>
      <a:lvl8pPr marL="1692212" indent="-112814" algn="l" defTabSz="451256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8pPr>
      <a:lvl9pPr marL="1917840" indent="-112814" algn="l" defTabSz="451256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1256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1pPr>
      <a:lvl2pPr marL="225628" algn="l" defTabSz="451256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2pPr>
      <a:lvl3pPr marL="451256" algn="l" defTabSz="451256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3pPr>
      <a:lvl4pPr marL="676885" algn="l" defTabSz="451256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4pPr>
      <a:lvl5pPr marL="902513" algn="l" defTabSz="451256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5pPr>
      <a:lvl6pPr marL="1128141" algn="l" defTabSz="451256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6pPr>
      <a:lvl7pPr marL="1353769" algn="l" defTabSz="451256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7pPr>
      <a:lvl8pPr marL="1579397" algn="l" defTabSz="451256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8pPr>
      <a:lvl9pPr marL="1805026" algn="l" defTabSz="451256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united states&#10;&#10;Description automatically generated">
            <a:extLst>
              <a:ext uri="{FF2B5EF4-FFF2-40B4-BE49-F238E27FC236}">
                <a16:creationId xmlns:a16="http://schemas.microsoft.com/office/drawing/2014/main" id="{5576DFB5-07C9-9C7F-52D6-98F487E933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t="29083" r="7659" b="5539"/>
          <a:stretch/>
        </p:blipFill>
        <p:spPr>
          <a:xfrm>
            <a:off x="292905" y="33868"/>
            <a:ext cx="5810250" cy="3169920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</p:pic>
      <p:pic>
        <p:nvPicPr>
          <p:cNvPr id="4" name="Picture 3" descr="A map of the united states&#10;&#10;Description automatically generated">
            <a:extLst>
              <a:ext uri="{FF2B5EF4-FFF2-40B4-BE49-F238E27FC236}">
                <a16:creationId xmlns:a16="http://schemas.microsoft.com/office/drawing/2014/main" id="{C0EA9BA7-9BA3-87E1-85A9-F8ACC1C32D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5" t="22826" r="11578" b="73841"/>
          <a:stretch/>
        </p:blipFill>
        <p:spPr>
          <a:xfrm rot="16200000">
            <a:off x="4806071" y="1735789"/>
            <a:ext cx="2824625" cy="86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4D6C06-DC18-FF34-E84C-3BC146A8D3F9}"/>
              </a:ext>
            </a:extLst>
          </p:cNvPr>
          <p:cNvSpPr txBox="1"/>
          <p:nvPr/>
        </p:nvSpPr>
        <p:spPr>
          <a:xfrm>
            <a:off x="-195580" y="16874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50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AEDDC-E5EB-E07A-CF91-E947C367E6C5}"/>
              </a:ext>
            </a:extLst>
          </p:cNvPr>
          <p:cNvSpPr txBox="1"/>
          <p:nvPr/>
        </p:nvSpPr>
        <p:spPr>
          <a:xfrm>
            <a:off x="-195580" y="1343821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40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FBB19-EFE8-1704-7506-55700BFD22E4}"/>
              </a:ext>
            </a:extLst>
          </p:cNvPr>
          <p:cNvSpPr txBox="1"/>
          <p:nvPr/>
        </p:nvSpPr>
        <p:spPr>
          <a:xfrm>
            <a:off x="-195580" y="2365379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30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525C9-8B8B-856F-6464-CD2A9FEC19DD}"/>
              </a:ext>
            </a:extLst>
          </p:cNvPr>
          <p:cNvSpPr txBox="1"/>
          <p:nvPr/>
        </p:nvSpPr>
        <p:spPr>
          <a:xfrm>
            <a:off x="855980" y="318662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120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3987BF-6FA7-EC5E-C5ED-325313D2AE59}"/>
              </a:ext>
            </a:extLst>
          </p:cNvPr>
          <p:cNvSpPr txBox="1"/>
          <p:nvPr/>
        </p:nvSpPr>
        <p:spPr>
          <a:xfrm>
            <a:off x="2549214" y="318662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100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903909-39B6-BA49-59C4-AF4507DF29BF}"/>
              </a:ext>
            </a:extLst>
          </p:cNvPr>
          <p:cNvSpPr txBox="1"/>
          <p:nvPr/>
        </p:nvSpPr>
        <p:spPr>
          <a:xfrm>
            <a:off x="4183082" y="318662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80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834787-FEEB-B977-952A-288699762B58}"/>
              </a:ext>
            </a:extLst>
          </p:cNvPr>
          <p:cNvSpPr txBox="1"/>
          <p:nvPr/>
        </p:nvSpPr>
        <p:spPr>
          <a:xfrm>
            <a:off x="5688653" y="126377"/>
            <a:ext cx="1371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m.a.s.l.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400BA6-3D3A-1190-AD65-CF1147A3BCBC}"/>
              </a:ext>
            </a:extLst>
          </p:cNvPr>
          <p:cNvSpPr txBox="1"/>
          <p:nvPr/>
        </p:nvSpPr>
        <p:spPr>
          <a:xfrm>
            <a:off x="6209426" y="3060873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7F9084-F223-ED65-669A-F6F51F897BA2}"/>
              </a:ext>
            </a:extLst>
          </p:cNvPr>
          <p:cNvSpPr txBox="1"/>
          <p:nvPr/>
        </p:nvSpPr>
        <p:spPr>
          <a:xfrm>
            <a:off x="6209426" y="598890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2500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8B7622-486E-AF0A-77FA-6A257F911DE9}"/>
              </a:ext>
            </a:extLst>
          </p:cNvPr>
          <p:cNvSpPr txBox="1"/>
          <p:nvPr/>
        </p:nvSpPr>
        <p:spPr>
          <a:xfrm>
            <a:off x="6209426" y="906638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2000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D672B0-A6EA-4276-A5B9-C5164A9A326F}"/>
              </a:ext>
            </a:extLst>
          </p:cNvPr>
          <p:cNvSpPr txBox="1"/>
          <p:nvPr/>
        </p:nvSpPr>
        <p:spPr>
          <a:xfrm>
            <a:off x="6209426" y="1214386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1500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073318-9596-D679-740B-BA408BA68B78}"/>
              </a:ext>
            </a:extLst>
          </p:cNvPr>
          <p:cNvSpPr txBox="1"/>
          <p:nvPr/>
        </p:nvSpPr>
        <p:spPr>
          <a:xfrm>
            <a:off x="6209426" y="152213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1200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D8CFCC-5F17-C4D6-6F70-8501F37736D8}"/>
              </a:ext>
            </a:extLst>
          </p:cNvPr>
          <p:cNvSpPr txBox="1"/>
          <p:nvPr/>
        </p:nvSpPr>
        <p:spPr>
          <a:xfrm>
            <a:off x="6209426" y="182988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750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6CF797-8451-574D-21F0-384E8A3452B7}"/>
              </a:ext>
            </a:extLst>
          </p:cNvPr>
          <p:cNvSpPr txBox="1"/>
          <p:nvPr/>
        </p:nvSpPr>
        <p:spPr>
          <a:xfrm>
            <a:off x="6209426" y="2137630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500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B3D8FA-6A39-82FF-7103-9C3B87E3F64B}"/>
              </a:ext>
            </a:extLst>
          </p:cNvPr>
          <p:cNvSpPr txBox="1"/>
          <p:nvPr/>
        </p:nvSpPr>
        <p:spPr>
          <a:xfrm>
            <a:off x="6209426" y="2445378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250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B2D0398-5206-B218-FB65-5E89CE52B185}"/>
              </a:ext>
            </a:extLst>
          </p:cNvPr>
          <p:cNvSpPr txBox="1"/>
          <p:nvPr/>
        </p:nvSpPr>
        <p:spPr>
          <a:xfrm>
            <a:off x="6209426" y="2753126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93690-0FC3-3203-F616-27D0636BD86D}"/>
              </a:ext>
            </a:extLst>
          </p:cNvPr>
          <p:cNvSpPr txBox="1"/>
          <p:nvPr/>
        </p:nvSpPr>
        <p:spPr>
          <a:xfrm>
            <a:off x="6209426" y="29114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5000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EE0CB6-A0DD-61DA-6B6B-D4EC8957FF3D}"/>
              </a:ext>
            </a:extLst>
          </p:cNvPr>
          <p:cNvSpPr txBox="1"/>
          <p:nvPr/>
        </p:nvSpPr>
        <p:spPr>
          <a:xfrm>
            <a:off x="4950991" y="1282326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NEW YORK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604597-7B68-19A8-35F6-C8E80447309D}"/>
              </a:ext>
            </a:extLst>
          </p:cNvPr>
          <p:cNvSpPr txBox="1"/>
          <p:nvPr/>
        </p:nvSpPr>
        <p:spPr>
          <a:xfrm>
            <a:off x="2816152" y="1162126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dirty="0"/>
              <a:t>CHICAGO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EBCA7E-9713-7AE3-638B-C84D5A1C2253}"/>
              </a:ext>
            </a:extLst>
          </p:cNvPr>
          <p:cNvSpPr txBox="1"/>
          <p:nvPr/>
        </p:nvSpPr>
        <p:spPr>
          <a:xfrm>
            <a:off x="1259208" y="1930769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PHOENIX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B70626-067E-1AE7-11BD-EC7DA8DABC28}"/>
              </a:ext>
            </a:extLst>
          </p:cNvPr>
          <p:cNvSpPr txBox="1"/>
          <p:nvPr/>
        </p:nvSpPr>
        <p:spPr>
          <a:xfrm>
            <a:off x="2959000" y="2466081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HOUSTON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BCE81D-7A63-8764-295C-1A6242CC4274}"/>
              </a:ext>
            </a:extLst>
          </p:cNvPr>
          <p:cNvSpPr txBox="1"/>
          <p:nvPr/>
        </p:nvSpPr>
        <p:spPr>
          <a:xfrm>
            <a:off x="300910" y="2044166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dirty="0"/>
              <a:t>LOS ANGELES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515F5F-2E20-7D13-537C-F772A00535F4}"/>
              </a:ext>
            </a:extLst>
          </p:cNvPr>
          <p:cNvSpPr txBox="1"/>
          <p:nvPr/>
        </p:nvSpPr>
        <p:spPr>
          <a:xfrm>
            <a:off x="429636" y="2210987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dirty="0"/>
              <a:t>SAN DIEGO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B578E0-62E1-B8F6-ECD2-2E7AA0CF70F9}"/>
              </a:ext>
            </a:extLst>
          </p:cNvPr>
          <p:cNvSpPr txBox="1"/>
          <p:nvPr/>
        </p:nvSpPr>
        <p:spPr>
          <a:xfrm>
            <a:off x="-326371" y="1632346"/>
            <a:ext cx="1284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dirty="0"/>
              <a:t>SAN FRANCISCO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D19594-8958-5678-A91A-D009CFEE0A3F}"/>
              </a:ext>
            </a:extLst>
          </p:cNvPr>
          <p:cNvSpPr txBox="1"/>
          <p:nvPr/>
        </p:nvSpPr>
        <p:spPr>
          <a:xfrm>
            <a:off x="-209334" y="1747762"/>
            <a:ext cx="1284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dirty="0"/>
              <a:t>SAN JOSE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D4F7E3-EC48-9668-BA84-2D97CF23BD85}"/>
              </a:ext>
            </a:extLst>
          </p:cNvPr>
          <p:cNvSpPr txBox="1"/>
          <p:nvPr/>
        </p:nvSpPr>
        <p:spPr>
          <a:xfrm>
            <a:off x="2356701" y="1385697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DENVER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CA7152-99C7-A2F4-E83D-4F855AAFA37C}"/>
              </a:ext>
            </a:extLst>
          </p:cNvPr>
          <p:cNvSpPr txBox="1"/>
          <p:nvPr/>
        </p:nvSpPr>
        <p:spPr>
          <a:xfrm>
            <a:off x="3025486" y="2107055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DALLAS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A7FCAD-7DCD-492E-33EA-E8EA0A4B7A03}"/>
              </a:ext>
            </a:extLst>
          </p:cNvPr>
          <p:cNvSpPr txBox="1"/>
          <p:nvPr/>
        </p:nvSpPr>
        <p:spPr>
          <a:xfrm>
            <a:off x="2073420" y="2022733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dirty="0"/>
              <a:t>FORTH WORTH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112713-98E8-0868-E1E6-C5213A18CDB4}"/>
              </a:ext>
            </a:extLst>
          </p:cNvPr>
          <p:cNvSpPr txBox="1"/>
          <p:nvPr/>
        </p:nvSpPr>
        <p:spPr>
          <a:xfrm>
            <a:off x="2235370" y="2271880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AUSTIN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DF4E4E-4BD6-4A43-6D8D-57FA7E5B4C8A}"/>
              </a:ext>
            </a:extLst>
          </p:cNvPr>
          <p:cNvSpPr txBox="1"/>
          <p:nvPr/>
        </p:nvSpPr>
        <p:spPr>
          <a:xfrm>
            <a:off x="2096606" y="2537253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dirty="0"/>
              <a:t>SAN ANTONIO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80BE35-27AF-2DCD-5D81-D484CE796AE1}"/>
              </a:ext>
            </a:extLst>
          </p:cNvPr>
          <p:cNvSpPr txBox="1"/>
          <p:nvPr/>
        </p:nvSpPr>
        <p:spPr>
          <a:xfrm>
            <a:off x="4301509" y="2348059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JACKSONVILLE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8BFD8B-1858-9531-2319-F3352B9FCE3E}"/>
              </a:ext>
            </a:extLst>
          </p:cNvPr>
          <p:cNvSpPr txBox="1"/>
          <p:nvPr/>
        </p:nvSpPr>
        <p:spPr>
          <a:xfrm>
            <a:off x="4368264" y="1856090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CHARLOTTE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4E7FEC-AF83-FD28-4A16-70D6430EB6E5}"/>
              </a:ext>
            </a:extLst>
          </p:cNvPr>
          <p:cNvSpPr txBox="1"/>
          <p:nvPr/>
        </p:nvSpPr>
        <p:spPr>
          <a:xfrm>
            <a:off x="4669611" y="1551968"/>
            <a:ext cx="12848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WASHINGTON D.C.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AE0BC5-794B-D23C-A945-2D48666A380B}"/>
              </a:ext>
            </a:extLst>
          </p:cNvPr>
          <p:cNvSpPr txBox="1"/>
          <p:nvPr/>
        </p:nvSpPr>
        <p:spPr>
          <a:xfrm>
            <a:off x="3918446" y="1258057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COLUMBUS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8180B-A357-5916-14AE-BEBA0E61C958}"/>
              </a:ext>
            </a:extLst>
          </p:cNvPr>
          <p:cNvSpPr txBox="1"/>
          <p:nvPr/>
        </p:nvSpPr>
        <p:spPr>
          <a:xfrm>
            <a:off x="3083944" y="1484783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dirty="0"/>
              <a:t>INDIANAPOLIS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8C8933-F6FB-E197-23C5-6A6AC1467788}"/>
              </a:ext>
            </a:extLst>
          </p:cNvPr>
          <p:cNvSpPr txBox="1"/>
          <p:nvPr/>
        </p:nvSpPr>
        <p:spPr>
          <a:xfrm>
            <a:off x="-72174" y="467539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dirty="0"/>
              <a:t>SEATTLE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8DFDE3-CB83-C412-EE9B-B89348B18975}"/>
              </a:ext>
            </a:extLst>
          </p:cNvPr>
          <p:cNvSpPr txBox="1"/>
          <p:nvPr/>
        </p:nvSpPr>
        <p:spPr>
          <a:xfrm>
            <a:off x="4850274" y="1407209"/>
            <a:ext cx="12848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PHILADELPHIA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4512A2-4DC0-76EB-1C78-328A3FA136E0}"/>
              </a:ext>
            </a:extLst>
          </p:cNvPr>
          <p:cNvSpPr txBox="1"/>
          <p:nvPr/>
        </p:nvSpPr>
        <p:spPr>
          <a:xfrm>
            <a:off x="1025259" y="1646513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LAS VEGAS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1F07BA-7A38-7AE9-D91C-D217054E2654}"/>
              </a:ext>
            </a:extLst>
          </p:cNvPr>
          <p:cNvSpPr txBox="1"/>
          <p:nvPr/>
        </p:nvSpPr>
        <p:spPr>
          <a:xfrm>
            <a:off x="3504763" y="1881875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NASHVILLE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D94525-DBC6-1FC2-0B07-84FAFBA131A8}"/>
              </a:ext>
            </a:extLst>
          </p:cNvPr>
          <p:cNvSpPr txBox="1"/>
          <p:nvPr/>
        </p:nvSpPr>
        <p:spPr>
          <a:xfrm>
            <a:off x="5207193" y="1104446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BOSTON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D9BC42-F1FE-87AB-F083-5C2242BD4E51}"/>
              </a:ext>
            </a:extLst>
          </p:cNvPr>
          <p:cNvSpPr txBox="1"/>
          <p:nvPr/>
        </p:nvSpPr>
        <p:spPr>
          <a:xfrm>
            <a:off x="2435570" y="1719761"/>
            <a:ext cx="11108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OKLAHOMA CITY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271F21-2E92-827F-B5C7-9933695D1A74}"/>
              </a:ext>
            </a:extLst>
          </p:cNvPr>
          <p:cNvSpPr txBox="1"/>
          <p:nvPr/>
        </p:nvSpPr>
        <p:spPr>
          <a:xfrm>
            <a:off x="1351214" y="2300275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dirty="0"/>
              <a:t>EL PASO</a:t>
            </a:r>
          </a:p>
        </p:txBody>
      </p:sp>
    </p:spTree>
    <p:extLst>
      <p:ext uri="{BB962C8B-B14F-4D97-AF65-F5344CB8AC3E}">
        <p14:creationId xmlns:p14="http://schemas.microsoft.com/office/powerpoint/2010/main" val="241666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75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Pillosu</dc:creator>
  <cp:lastModifiedBy>Fatima Pillosu</cp:lastModifiedBy>
  <cp:revision>1</cp:revision>
  <dcterms:created xsi:type="dcterms:W3CDTF">2024-03-26T14:42:50Z</dcterms:created>
  <dcterms:modified xsi:type="dcterms:W3CDTF">2025-05-14T13:43:43Z</dcterms:modified>
</cp:coreProperties>
</file>