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4140200" cy="170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9B2B4-FAAC-435D-8D03-AF2D062895C2}" v="11" dt="2025-05-14T14:14:06.5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100" d="100"/>
          <a:sy n="100" d="100"/>
        </p:scale>
        <p:origin x="3648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DC7F69EF-7870-46FC-A397-B1029EF7C406}"/>
    <pc:docChg chg="custSel modSld">
      <pc:chgData name="Fatima Pillosu" userId="a6295d4dc9e22643" providerId="LiveId" clId="{DC7F69EF-7870-46FC-A397-B1029EF7C406}" dt="2025-05-13T11:05:49.388" v="3"/>
      <pc:docMkLst>
        <pc:docMk/>
      </pc:docMkLst>
      <pc:sldChg chg="addSp delSp modSp mod">
        <pc:chgData name="Fatima Pillosu" userId="a6295d4dc9e22643" providerId="LiveId" clId="{DC7F69EF-7870-46FC-A397-B1029EF7C406}" dt="2025-05-13T11:05:49.388" v="3"/>
        <pc:sldMkLst>
          <pc:docMk/>
          <pc:sldMk cId="3020345181" sldId="257"/>
        </pc:sldMkLst>
        <pc:spChg chg="add del">
          <ac:chgData name="Fatima Pillosu" userId="a6295d4dc9e22643" providerId="LiveId" clId="{DC7F69EF-7870-46FC-A397-B1029EF7C406}" dt="2025-05-13T11:05:35.401" v="1" actId="478"/>
          <ac:spMkLst>
            <pc:docMk/>
            <pc:sldMk cId="3020345181" sldId="257"/>
            <ac:spMk id="5" creationId="{A7EB56B3-F12C-8E69-1F3B-9155CE8BF3C4}"/>
          </ac:spMkLst>
        </pc:spChg>
        <pc:graphicFrameChg chg="del">
          <ac:chgData name="Fatima Pillosu" userId="a6295d4dc9e22643" providerId="LiveId" clId="{DC7F69EF-7870-46FC-A397-B1029EF7C406}" dt="2025-05-13T11:05:36.709" v="2" actId="21"/>
          <ac:graphicFrameMkLst>
            <pc:docMk/>
            <pc:sldMk cId="3020345181" sldId="257"/>
            <ac:graphicFrameMk id="4" creationId="{15623DAB-A4E1-DF1C-9B96-E2C1CE9DE49A}"/>
          </ac:graphicFrameMkLst>
        </pc:graphicFrameChg>
        <pc:graphicFrameChg chg="add mod">
          <ac:chgData name="Fatima Pillosu" userId="a6295d4dc9e22643" providerId="LiveId" clId="{DC7F69EF-7870-46FC-A397-B1029EF7C406}" dt="2025-05-13T11:05:49.388" v="3"/>
          <ac:graphicFrameMkLst>
            <pc:docMk/>
            <pc:sldMk cId="3020345181" sldId="257"/>
            <ac:graphicFrameMk id="6" creationId="{15623DAB-A4E1-DF1C-9B96-E2C1CE9DE49A}"/>
          </ac:graphicFrameMkLst>
        </pc:graphicFrameChg>
      </pc:sldChg>
    </pc:docChg>
  </pc:docChgLst>
  <pc:docChgLst>
    <pc:chgData name="Fatima Pillosu" userId="a6295d4dc9e22643" providerId="LiveId" clId="{9499B2B4-FAAC-435D-8D03-AF2D062895C2}"/>
    <pc:docChg chg="undo custSel modSld">
      <pc:chgData name="Fatima Pillosu" userId="a6295d4dc9e22643" providerId="LiveId" clId="{9499B2B4-FAAC-435D-8D03-AF2D062895C2}" dt="2025-05-14T14:14:17.291" v="450" actId="20577"/>
      <pc:docMkLst>
        <pc:docMk/>
      </pc:docMkLst>
      <pc:sldChg chg="addSp delSp modSp mod">
        <pc:chgData name="Fatima Pillosu" userId="a6295d4dc9e22643" providerId="LiveId" clId="{9499B2B4-FAAC-435D-8D03-AF2D062895C2}" dt="2025-05-14T14:14:17.291" v="450" actId="20577"/>
        <pc:sldMkLst>
          <pc:docMk/>
          <pc:sldMk cId="3020345181" sldId="257"/>
        </pc:sldMkLst>
        <pc:spChg chg="add del mod">
          <ac:chgData name="Fatima Pillosu" userId="a6295d4dc9e22643" providerId="LiveId" clId="{9499B2B4-FAAC-435D-8D03-AF2D062895C2}" dt="2025-05-14T14:13:55.823" v="446" actId="21"/>
          <ac:spMkLst>
            <pc:docMk/>
            <pc:sldMk cId="3020345181" sldId="257"/>
            <ac:spMk id="3" creationId="{BFB118F7-3AF0-A668-608B-98A47405975A}"/>
          </ac:spMkLst>
        </pc:spChg>
        <pc:spChg chg="add del">
          <ac:chgData name="Fatima Pillosu" userId="a6295d4dc9e22643" providerId="LiveId" clId="{9499B2B4-FAAC-435D-8D03-AF2D062895C2}" dt="2025-05-14T14:13:52.925" v="445" actId="11529"/>
          <ac:spMkLst>
            <pc:docMk/>
            <pc:sldMk cId="3020345181" sldId="257"/>
            <ac:spMk id="4" creationId="{50632730-3E98-E472-A120-13C9A3B7EC59}"/>
          </ac:spMkLst>
        </pc:spChg>
        <pc:spChg chg="add mod">
          <ac:chgData name="Fatima Pillosu" userId="a6295d4dc9e22643" providerId="LiveId" clId="{9499B2B4-FAAC-435D-8D03-AF2D062895C2}" dt="2025-05-14T14:14:06.595" v="447"/>
          <ac:spMkLst>
            <pc:docMk/>
            <pc:sldMk cId="3020345181" sldId="257"/>
            <ac:spMk id="7" creationId="{BFB118F7-3AF0-A668-608B-98A47405975A}"/>
          </ac:spMkLst>
        </pc:spChg>
        <pc:graphicFrameChg chg="add del mod modGraphic">
          <ac:chgData name="Fatima Pillosu" userId="a6295d4dc9e22643" providerId="LiveId" clId="{9499B2B4-FAAC-435D-8D03-AF2D062895C2}" dt="2025-05-14T14:13:55.823" v="446" actId="21"/>
          <ac:graphicFrameMkLst>
            <pc:docMk/>
            <pc:sldMk cId="3020345181" sldId="257"/>
            <ac:graphicFrameMk id="2" creationId="{15623DAB-A4E1-DF1C-9B96-E2C1CE9DE49A}"/>
          </ac:graphicFrameMkLst>
        </pc:graphicFrameChg>
        <pc:graphicFrameChg chg="add mod modGraphic">
          <ac:chgData name="Fatima Pillosu" userId="a6295d4dc9e22643" providerId="LiveId" clId="{9499B2B4-FAAC-435D-8D03-AF2D062895C2}" dt="2025-05-14T14:14:17.291" v="450" actId="20577"/>
          <ac:graphicFrameMkLst>
            <pc:docMk/>
            <pc:sldMk cId="3020345181" sldId="257"/>
            <ac:graphicFrameMk id="5" creationId="{15623DAB-A4E1-DF1C-9B96-E2C1CE9DE49A}"/>
          </ac:graphicFrameMkLst>
        </pc:graphicFrameChg>
        <pc:graphicFrameChg chg="del modGraphic">
          <ac:chgData name="Fatima Pillosu" userId="a6295d4dc9e22643" providerId="LiveId" clId="{9499B2B4-FAAC-435D-8D03-AF2D062895C2}" dt="2025-05-14T13:56:26.809" v="3" actId="21"/>
          <ac:graphicFrameMkLst>
            <pc:docMk/>
            <pc:sldMk cId="3020345181" sldId="257"/>
            <ac:graphicFrameMk id="6" creationId="{15623DAB-A4E1-DF1C-9B96-E2C1CE9DE49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525" y="279811"/>
            <a:ext cx="3105150" cy="595242"/>
          </a:xfrm>
        </p:spPr>
        <p:txBody>
          <a:bodyPr anchor="b"/>
          <a:lstStyle>
            <a:lvl1pPr algn="ctr">
              <a:defRPr sz="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898008"/>
            <a:ext cx="3105150" cy="412791"/>
          </a:xfrm>
        </p:spPr>
        <p:txBody>
          <a:bodyPr/>
          <a:lstStyle>
            <a:lvl1pPr marL="0" indent="0" algn="ctr">
              <a:buNone/>
              <a:defRPr sz="598"/>
            </a:lvl1pPr>
            <a:lvl2pPr marL="113980" indent="0" algn="ctr">
              <a:buNone/>
              <a:defRPr sz="499"/>
            </a:lvl2pPr>
            <a:lvl3pPr marL="227960" indent="0" algn="ctr">
              <a:buNone/>
              <a:defRPr sz="449"/>
            </a:lvl3pPr>
            <a:lvl4pPr marL="341940" indent="0" algn="ctr">
              <a:buNone/>
              <a:defRPr sz="399"/>
            </a:lvl4pPr>
            <a:lvl5pPr marL="455920" indent="0" algn="ctr">
              <a:buNone/>
              <a:defRPr sz="399"/>
            </a:lvl5pPr>
            <a:lvl6pPr marL="569900" indent="0" algn="ctr">
              <a:buNone/>
              <a:defRPr sz="399"/>
            </a:lvl6pPr>
            <a:lvl7pPr marL="683880" indent="0" algn="ctr">
              <a:buNone/>
              <a:defRPr sz="399"/>
            </a:lvl7pPr>
            <a:lvl8pPr marL="797860" indent="0" algn="ctr">
              <a:buNone/>
              <a:defRPr sz="399"/>
            </a:lvl8pPr>
            <a:lvl9pPr marL="911840" indent="0" algn="ctr">
              <a:buNone/>
              <a:defRPr sz="3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40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66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0" y="91028"/>
            <a:ext cx="892731" cy="1448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91028"/>
            <a:ext cx="2626439" cy="144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1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92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426248"/>
            <a:ext cx="3570923" cy="711203"/>
          </a:xfrm>
        </p:spPr>
        <p:txBody>
          <a:bodyPr anchor="b"/>
          <a:lstStyle>
            <a:lvl1pPr>
              <a:defRPr sz="1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1144179"/>
            <a:ext cx="3570923" cy="374005"/>
          </a:xfrm>
        </p:spPr>
        <p:txBody>
          <a:bodyPr/>
          <a:lstStyle>
            <a:lvl1pPr marL="0" indent="0">
              <a:buNone/>
              <a:defRPr sz="598">
                <a:solidFill>
                  <a:schemeClr val="tx1">
                    <a:tint val="82000"/>
                  </a:schemeClr>
                </a:solidFill>
              </a:defRPr>
            </a:lvl1pPr>
            <a:lvl2pPr marL="113980" indent="0">
              <a:buNone/>
              <a:defRPr sz="499">
                <a:solidFill>
                  <a:schemeClr val="tx1">
                    <a:tint val="82000"/>
                  </a:schemeClr>
                </a:solidFill>
              </a:defRPr>
            </a:lvl2pPr>
            <a:lvl3pPr marL="227960" indent="0">
              <a:buNone/>
              <a:defRPr sz="449">
                <a:solidFill>
                  <a:schemeClr val="tx1">
                    <a:tint val="82000"/>
                  </a:schemeClr>
                </a:solidFill>
              </a:defRPr>
            </a:lvl3pPr>
            <a:lvl4pPr marL="341940" indent="0">
              <a:buNone/>
              <a:defRPr sz="399">
                <a:solidFill>
                  <a:schemeClr val="tx1">
                    <a:tint val="82000"/>
                  </a:schemeClr>
                </a:solidFill>
              </a:defRPr>
            </a:lvl4pPr>
            <a:lvl5pPr marL="455920" indent="0">
              <a:buNone/>
              <a:defRPr sz="399">
                <a:solidFill>
                  <a:schemeClr val="tx1">
                    <a:tint val="82000"/>
                  </a:schemeClr>
                </a:solidFill>
              </a:defRPr>
            </a:lvl5pPr>
            <a:lvl6pPr marL="569900" indent="0">
              <a:buNone/>
              <a:defRPr sz="399">
                <a:solidFill>
                  <a:schemeClr val="tx1">
                    <a:tint val="82000"/>
                  </a:schemeClr>
                </a:solidFill>
              </a:defRPr>
            </a:lvl6pPr>
            <a:lvl7pPr marL="683880" indent="0">
              <a:buNone/>
              <a:defRPr sz="399">
                <a:solidFill>
                  <a:schemeClr val="tx1">
                    <a:tint val="82000"/>
                  </a:schemeClr>
                </a:solidFill>
              </a:defRPr>
            </a:lvl7pPr>
            <a:lvl8pPr marL="797860" indent="0">
              <a:buNone/>
              <a:defRPr sz="399">
                <a:solidFill>
                  <a:schemeClr val="tx1">
                    <a:tint val="82000"/>
                  </a:schemeClr>
                </a:solidFill>
              </a:defRPr>
            </a:lvl8pPr>
            <a:lvl9pPr marL="911840" indent="0">
              <a:buNone/>
              <a:defRPr sz="3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54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455139"/>
            <a:ext cx="1759585" cy="10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455139"/>
            <a:ext cx="1759585" cy="1084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39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91028"/>
            <a:ext cx="3570923" cy="3304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8" y="419123"/>
            <a:ext cx="1751499" cy="205406"/>
          </a:xfrm>
        </p:spPr>
        <p:txBody>
          <a:bodyPr anchor="b"/>
          <a:lstStyle>
            <a:lvl1pPr marL="0" indent="0">
              <a:buNone/>
              <a:defRPr sz="598" b="1"/>
            </a:lvl1pPr>
            <a:lvl2pPr marL="113980" indent="0">
              <a:buNone/>
              <a:defRPr sz="499" b="1"/>
            </a:lvl2pPr>
            <a:lvl3pPr marL="227960" indent="0">
              <a:buNone/>
              <a:defRPr sz="449" b="1"/>
            </a:lvl3pPr>
            <a:lvl4pPr marL="341940" indent="0">
              <a:buNone/>
              <a:defRPr sz="399" b="1"/>
            </a:lvl4pPr>
            <a:lvl5pPr marL="455920" indent="0">
              <a:buNone/>
              <a:defRPr sz="399" b="1"/>
            </a:lvl5pPr>
            <a:lvl6pPr marL="569900" indent="0">
              <a:buNone/>
              <a:defRPr sz="399" b="1"/>
            </a:lvl6pPr>
            <a:lvl7pPr marL="683880" indent="0">
              <a:buNone/>
              <a:defRPr sz="399" b="1"/>
            </a:lvl7pPr>
            <a:lvl8pPr marL="797860" indent="0">
              <a:buNone/>
              <a:defRPr sz="399" b="1"/>
            </a:lvl8pPr>
            <a:lvl9pPr marL="911840" indent="0">
              <a:buNone/>
              <a:defRPr sz="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8" y="624529"/>
            <a:ext cx="1751499" cy="918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6" y="419123"/>
            <a:ext cx="1760124" cy="205406"/>
          </a:xfrm>
        </p:spPr>
        <p:txBody>
          <a:bodyPr anchor="b"/>
          <a:lstStyle>
            <a:lvl1pPr marL="0" indent="0">
              <a:buNone/>
              <a:defRPr sz="598" b="1"/>
            </a:lvl1pPr>
            <a:lvl2pPr marL="113980" indent="0">
              <a:buNone/>
              <a:defRPr sz="499" b="1"/>
            </a:lvl2pPr>
            <a:lvl3pPr marL="227960" indent="0">
              <a:buNone/>
              <a:defRPr sz="449" b="1"/>
            </a:lvl3pPr>
            <a:lvl4pPr marL="341940" indent="0">
              <a:buNone/>
              <a:defRPr sz="399" b="1"/>
            </a:lvl4pPr>
            <a:lvl5pPr marL="455920" indent="0">
              <a:buNone/>
              <a:defRPr sz="399" b="1"/>
            </a:lvl5pPr>
            <a:lvl6pPr marL="569900" indent="0">
              <a:buNone/>
              <a:defRPr sz="399" b="1"/>
            </a:lvl6pPr>
            <a:lvl7pPr marL="683880" indent="0">
              <a:buNone/>
              <a:defRPr sz="399" b="1"/>
            </a:lvl7pPr>
            <a:lvl8pPr marL="797860" indent="0">
              <a:buNone/>
              <a:defRPr sz="399" b="1"/>
            </a:lvl8pPr>
            <a:lvl9pPr marL="911840" indent="0">
              <a:buNone/>
              <a:defRPr sz="3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6" y="624529"/>
            <a:ext cx="1760124" cy="918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94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42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64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13982"/>
            <a:ext cx="1335322" cy="398939"/>
          </a:xfrm>
        </p:spPr>
        <p:txBody>
          <a:bodyPr anchor="b"/>
          <a:lstStyle>
            <a:lvl1pPr>
              <a:defRPr sz="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246171"/>
            <a:ext cx="2095976" cy="1215022"/>
          </a:xfrm>
        </p:spPr>
        <p:txBody>
          <a:bodyPr/>
          <a:lstStyle>
            <a:lvl1pPr>
              <a:defRPr sz="798"/>
            </a:lvl1pPr>
            <a:lvl2pPr>
              <a:defRPr sz="698"/>
            </a:lvl2pPr>
            <a:lvl3pPr>
              <a:defRPr sz="598"/>
            </a:lvl3pPr>
            <a:lvl4pPr>
              <a:defRPr sz="499"/>
            </a:lvl4pPr>
            <a:lvl5pPr>
              <a:defRPr sz="499"/>
            </a:lvl5pPr>
            <a:lvl6pPr>
              <a:defRPr sz="499"/>
            </a:lvl6pPr>
            <a:lvl7pPr>
              <a:defRPr sz="499"/>
            </a:lvl7pPr>
            <a:lvl8pPr>
              <a:defRPr sz="499"/>
            </a:lvl8pPr>
            <a:lvl9pPr>
              <a:defRPr sz="4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512922"/>
            <a:ext cx="1335322" cy="950250"/>
          </a:xfrm>
        </p:spPr>
        <p:txBody>
          <a:bodyPr/>
          <a:lstStyle>
            <a:lvl1pPr marL="0" indent="0">
              <a:buNone/>
              <a:defRPr sz="399"/>
            </a:lvl1pPr>
            <a:lvl2pPr marL="113980" indent="0">
              <a:buNone/>
              <a:defRPr sz="349"/>
            </a:lvl2pPr>
            <a:lvl3pPr marL="227960" indent="0">
              <a:buNone/>
              <a:defRPr sz="299"/>
            </a:lvl3pPr>
            <a:lvl4pPr marL="341940" indent="0">
              <a:buNone/>
              <a:defRPr sz="249"/>
            </a:lvl4pPr>
            <a:lvl5pPr marL="455920" indent="0">
              <a:buNone/>
              <a:defRPr sz="249"/>
            </a:lvl5pPr>
            <a:lvl6pPr marL="569900" indent="0">
              <a:buNone/>
              <a:defRPr sz="249"/>
            </a:lvl6pPr>
            <a:lvl7pPr marL="683880" indent="0">
              <a:buNone/>
              <a:defRPr sz="249"/>
            </a:lvl7pPr>
            <a:lvl8pPr marL="797860" indent="0">
              <a:buNone/>
              <a:defRPr sz="249"/>
            </a:lvl8pPr>
            <a:lvl9pPr marL="911840" indent="0">
              <a:buNone/>
              <a:defRPr sz="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340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13982"/>
            <a:ext cx="1335322" cy="398939"/>
          </a:xfrm>
        </p:spPr>
        <p:txBody>
          <a:bodyPr anchor="b"/>
          <a:lstStyle>
            <a:lvl1pPr>
              <a:defRPr sz="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246171"/>
            <a:ext cx="2095976" cy="1215022"/>
          </a:xfrm>
        </p:spPr>
        <p:txBody>
          <a:bodyPr anchor="t"/>
          <a:lstStyle>
            <a:lvl1pPr marL="0" indent="0">
              <a:buNone/>
              <a:defRPr sz="798"/>
            </a:lvl1pPr>
            <a:lvl2pPr marL="113980" indent="0">
              <a:buNone/>
              <a:defRPr sz="698"/>
            </a:lvl2pPr>
            <a:lvl3pPr marL="227960" indent="0">
              <a:buNone/>
              <a:defRPr sz="598"/>
            </a:lvl3pPr>
            <a:lvl4pPr marL="341940" indent="0">
              <a:buNone/>
              <a:defRPr sz="499"/>
            </a:lvl4pPr>
            <a:lvl5pPr marL="455920" indent="0">
              <a:buNone/>
              <a:defRPr sz="499"/>
            </a:lvl5pPr>
            <a:lvl6pPr marL="569900" indent="0">
              <a:buNone/>
              <a:defRPr sz="499"/>
            </a:lvl6pPr>
            <a:lvl7pPr marL="683880" indent="0">
              <a:buNone/>
              <a:defRPr sz="499"/>
            </a:lvl7pPr>
            <a:lvl8pPr marL="797860" indent="0">
              <a:buNone/>
              <a:defRPr sz="499"/>
            </a:lvl8pPr>
            <a:lvl9pPr marL="911840" indent="0">
              <a:buNone/>
              <a:defRPr sz="4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512922"/>
            <a:ext cx="1335322" cy="950250"/>
          </a:xfrm>
        </p:spPr>
        <p:txBody>
          <a:bodyPr/>
          <a:lstStyle>
            <a:lvl1pPr marL="0" indent="0">
              <a:buNone/>
              <a:defRPr sz="399"/>
            </a:lvl1pPr>
            <a:lvl2pPr marL="113980" indent="0">
              <a:buNone/>
              <a:defRPr sz="349"/>
            </a:lvl2pPr>
            <a:lvl3pPr marL="227960" indent="0">
              <a:buNone/>
              <a:defRPr sz="299"/>
            </a:lvl3pPr>
            <a:lvl4pPr marL="341940" indent="0">
              <a:buNone/>
              <a:defRPr sz="249"/>
            </a:lvl4pPr>
            <a:lvl5pPr marL="455920" indent="0">
              <a:buNone/>
              <a:defRPr sz="249"/>
            </a:lvl5pPr>
            <a:lvl6pPr marL="569900" indent="0">
              <a:buNone/>
              <a:defRPr sz="249"/>
            </a:lvl6pPr>
            <a:lvl7pPr marL="683880" indent="0">
              <a:buNone/>
              <a:defRPr sz="249"/>
            </a:lvl7pPr>
            <a:lvl8pPr marL="797860" indent="0">
              <a:buNone/>
              <a:defRPr sz="249"/>
            </a:lvl8pPr>
            <a:lvl9pPr marL="911840" indent="0">
              <a:buNone/>
              <a:defRPr sz="2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44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91028"/>
            <a:ext cx="3570923" cy="330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455139"/>
            <a:ext cx="3570923" cy="108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1584674"/>
            <a:ext cx="931545" cy="9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1584674"/>
            <a:ext cx="1397318" cy="9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1584674"/>
            <a:ext cx="931545" cy="910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79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27960" rtl="0" eaLnBrk="1" latinLnBrk="0" hangingPunct="1">
        <a:lnSpc>
          <a:spcPct val="90000"/>
        </a:lnSpc>
        <a:spcBef>
          <a:spcPct val="0"/>
        </a:spcBef>
        <a:buNone/>
        <a:defRPr sz="10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990" indent="-56990" algn="l" defTabSz="22796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698" kern="1200">
          <a:solidFill>
            <a:schemeClr val="tx1"/>
          </a:solidFill>
          <a:latin typeface="+mn-lt"/>
          <a:ea typeface="+mn-ea"/>
          <a:cs typeface="+mn-cs"/>
        </a:defRPr>
      </a:lvl1pPr>
      <a:lvl2pPr marL="170970" indent="-56990" algn="l" defTabSz="22796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98" kern="1200">
          <a:solidFill>
            <a:schemeClr val="tx1"/>
          </a:solidFill>
          <a:latin typeface="+mn-lt"/>
          <a:ea typeface="+mn-ea"/>
          <a:cs typeface="+mn-cs"/>
        </a:defRPr>
      </a:lvl2pPr>
      <a:lvl3pPr marL="284950" indent="-56990" algn="l" defTabSz="22796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99" kern="1200">
          <a:solidFill>
            <a:schemeClr val="tx1"/>
          </a:solidFill>
          <a:latin typeface="+mn-lt"/>
          <a:ea typeface="+mn-ea"/>
          <a:cs typeface="+mn-cs"/>
        </a:defRPr>
      </a:lvl3pPr>
      <a:lvl4pPr marL="398930" indent="-56990" algn="l" defTabSz="22796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49" kern="1200">
          <a:solidFill>
            <a:schemeClr val="tx1"/>
          </a:solidFill>
          <a:latin typeface="+mn-lt"/>
          <a:ea typeface="+mn-ea"/>
          <a:cs typeface="+mn-cs"/>
        </a:defRPr>
      </a:lvl4pPr>
      <a:lvl5pPr marL="512910" indent="-56990" algn="l" defTabSz="22796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49" kern="1200">
          <a:solidFill>
            <a:schemeClr val="tx1"/>
          </a:solidFill>
          <a:latin typeface="+mn-lt"/>
          <a:ea typeface="+mn-ea"/>
          <a:cs typeface="+mn-cs"/>
        </a:defRPr>
      </a:lvl5pPr>
      <a:lvl6pPr marL="626890" indent="-56990" algn="l" defTabSz="22796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49" kern="1200">
          <a:solidFill>
            <a:schemeClr val="tx1"/>
          </a:solidFill>
          <a:latin typeface="+mn-lt"/>
          <a:ea typeface="+mn-ea"/>
          <a:cs typeface="+mn-cs"/>
        </a:defRPr>
      </a:lvl6pPr>
      <a:lvl7pPr marL="740870" indent="-56990" algn="l" defTabSz="22796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49" kern="1200">
          <a:solidFill>
            <a:schemeClr val="tx1"/>
          </a:solidFill>
          <a:latin typeface="+mn-lt"/>
          <a:ea typeface="+mn-ea"/>
          <a:cs typeface="+mn-cs"/>
        </a:defRPr>
      </a:lvl7pPr>
      <a:lvl8pPr marL="854850" indent="-56990" algn="l" defTabSz="22796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49" kern="1200">
          <a:solidFill>
            <a:schemeClr val="tx1"/>
          </a:solidFill>
          <a:latin typeface="+mn-lt"/>
          <a:ea typeface="+mn-ea"/>
          <a:cs typeface="+mn-cs"/>
        </a:defRPr>
      </a:lvl8pPr>
      <a:lvl9pPr marL="968830" indent="-56990" algn="l" defTabSz="22796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960" rtl="0" eaLnBrk="1" latinLnBrk="0" hangingPunct="1">
        <a:defRPr sz="449" kern="1200">
          <a:solidFill>
            <a:schemeClr val="tx1"/>
          </a:solidFill>
          <a:latin typeface="+mn-lt"/>
          <a:ea typeface="+mn-ea"/>
          <a:cs typeface="+mn-cs"/>
        </a:defRPr>
      </a:lvl1pPr>
      <a:lvl2pPr marL="113980" algn="l" defTabSz="227960" rtl="0" eaLnBrk="1" latinLnBrk="0" hangingPunct="1">
        <a:defRPr sz="449" kern="1200">
          <a:solidFill>
            <a:schemeClr val="tx1"/>
          </a:solidFill>
          <a:latin typeface="+mn-lt"/>
          <a:ea typeface="+mn-ea"/>
          <a:cs typeface="+mn-cs"/>
        </a:defRPr>
      </a:lvl2pPr>
      <a:lvl3pPr marL="227960" algn="l" defTabSz="227960" rtl="0" eaLnBrk="1" latinLnBrk="0" hangingPunct="1">
        <a:defRPr sz="449" kern="1200">
          <a:solidFill>
            <a:schemeClr val="tx1"/>
          </a:solidFill>
          <a:latin typeface="+mn-lt"/>
          <a:ea typeface="+mn-ea"/>
          <a:cs typeface="+mn-cs"/>
        </a:defRPr>
      </a:lvl3pPr>
      <a:lvl4pPr marL="341940" algn="l" defTabSz="227960" rtl="0" eaLnBrk="1" latinLnBrk="0" hangingPunct="1">
        <a:defRPr sz="449" kern="1200">
          <a:solidFill>
            <a:schemeClr val="tx1"/>
          </a:solidFill>
          <a:latin typeface="+mn-lt"/>
          <a:ea typeface="+mn-ea"/>
          <a:cs typeface="+mn-cs"/>
        </a:defRPr>
      </a:lvl4pPr>
      <a:lvl5pPr marL="455920" algn="l" defTabSz="227960" rtl="0" eaLnBrk="1" latinLnBrk="0" hangingPunct="1">
        <a:defRPr sz="449" kern="1200">
          <a:solidFill>
            <a:schemeClr val="tx1"/>
          </a:solidFill>
          <a:latin typeface="+mn-lt"/>
          <a:ea typeface="+mn-ea"/>
          <a:cs typeface="+mn-cs"/>
        </a:defRPr>
      </a:lvl5pPr>
      <a:lvl6pPr marL="569900" algn="l" defTabSz="227960" rtl="0" eaLnBrk="1" latinLnBrk="0" hangingPunct="1">
        <a:defRPr sz="449" kern="1200">
          <a:solidFill>
            <a:schemeClr val="tx1"/>
          </a:solidFill>
          <a:latin typeface="+mn-lt"/>
          <a:ea typeface="+mn-ea"/>
          <a:cs typeface="+mn-cs"/>
        </a:defRPr>
      </a:lvl6pPr>
      <a:lvl7pPr marL="683880" algn="l" defTabSz="227960" rtl="0" eaLnBrk="1" latinLnBrk="0" hangingPunct="1">
        <a:defRPr sz="449" kern="1200">
          <a:solidFill>
            <a:schemeClr val="tx1"/>
          </a:solidFill>
          <a:latin typeface="+mn-lt"/>
          <a:ea typeface="+mn-ea"/>
          <a:cs typeface="+mn-cs"/>
        </a:defRPr>
      </a:lvl7pPr>
      <a:lvl8pPr marL="797860" algn="l" defTabSz="227960" rtl="0" eaLnBrk="1" latinLnBrk="0" hangingPunct="1">
        <a:defRPr sz="449" kern="1200">
          <a:solidFill>
            <a:schemeClr val="tx1"/>
          </a:solidFill>
          <a:latin typeface="+mn-lt"/>
          <a:ea typeface="+mn-ea"/>
          <a:cs typeface="+mn-cs"/>
        </a:defRPr>
      </a:lvl8pPr>
      <a:lvl9pPr marL="911840" algn="l" defTabSz="227960" rtl="0" eaLnBrk="1" latinLnBrk="0" hangingPunct="1">
        <a:defRPr sz="4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623DAB-A4E1-DF1C-9B96-E2C1CE9D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56020"/>
              </p:ext>
            </p:extLst>
          </p:nvPr>
        </p:nvGraphicFramePr>
        <p:xfrm>
          <a:off x="1" y="0"/>
          <a:ext cx="4140200" cy="1357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800099">
                  <a:extLst>
                    <a:ext uri="{9D8B030D-6E8A-4147-A177-3AD203B41FA5}">
                      <a16:colId xmlns:a16="http://schemas.microsoft.com/office/drawing/2014/main" val="184034884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507654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1516853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6260659"/>
                    </a:ext>
                  </a:extLst>
                </a:gridCol>
                <a:gridCol w="815976">
                  <a:extLst>
                    <a:ext uri="{9D8B030D-6E8A-4147-A177-3AD203B41FA5}">
                      <a16:colId xmlns:a16="http://schemas.microsoft.com/office/drawing/2014/main" val="110505741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Forecast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Runs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(UTC)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Max Lead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Time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(hours)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Temporal </a:t>
                      </a:r>
                    </a:p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Resolution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Version in Mars Archive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3465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Short-Range</a:t>
                      </a:r>
                    </a:p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(Reanalysis) *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06 and 18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t + 18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Hourly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1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275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Long-range *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00 and 12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t + 240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3-hourly up to t+12</a:t>
                      </a:r>
                    </a:p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6-hourly up to t+120</a:t>
                      </a:r>
                    </a:p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12-hourly up to t+240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11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760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B118F7-3AF0-A668-608B-98A47405975A}"/>
              </a:ext>
            </a:extLst>
          </p:cNvPr>
          <p:cNvSpPr txBox="1"/>
          <p:nvPr/>
        </p:nvSpPr>
        <p:spPr>
          <a:xfrm>
            <a:off x="-57150" y="1371600"/>
            <a:ext cx="414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* Model Version: IFS Cycle 31r2, Native spatial resolution: reduced-gaussian N320 (~31 km at the equator), Temporal range: 1940 to near real time (5-day latency)</a:t>
            </a:r>
          </a:p>
        </p:txBody>
      </p:sp>
    </p:spTree>
    <p:extLst>
      <p:ext uri="{BB962C8B-B14F-4D97-AF65-F5344CB8AC3E}">
        <p14:creationId xmlns:p14="http://schemas.microsoft.com/office/powerpoint/2010/main" val="302034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 LT Pro</vt:lpstr>
      <vt:lpstr>Avenir Next LT Pro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2025-05-13T10:40:36Z</dcterms:created>
  <dcterms:modified xsi:type="dcterms:W3CDTF">2025-05-14T14:14:21Z</dcterms:modified>
</cp:coreProperties>
</file>