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</p:sldIdLst>
  <p:sldSz cx="6551613" cy="38512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93EB27-9F30-4B4D-905C-2834195C41DA}" v="7" dt="2025-05-26T05:48:14.9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5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9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Pillosu" userId="a6295d4dc9e22643" providerId="LiveId" clId="{1093EB27-9F30-4B4D-905C-2834195C41DA}"/>
    <pc:docChg chg="undo custSel modSld">
      <pc:chgData name="Fatima Pillosu" userId="a6295d4dc9e22643" providerId="LiveId" clId="{1093EB27-9F30-4B4D-905C-2834195C41DA}" dt="2025-05-26T06:01:08.471" v="328" actId="207"/>
      <pc:docMkLst>
        <pc:docMk/>
      </pc:docMkLst>
      <pc:sldChg chg="addSp delSp modSp mod">
        <pc:chgData name="Fatima Pillosu" userId="a6295d4dc9e22643" providerId="LiveId" clId="{1093EB27-9F30-4B4D-905C-2834195C41DA}" dt="2025-05-26T06:01:08.471" v="328" actId="207"/>
        <pc:sldMkLst>
          <pc:docMk/>
          <pc:sldMk cId="2416666445" sldId="256"/>
        </pc:sldMkLst>
        <pc:spChg chg="add del">
          <ac:chgData name="Fatima Pillosu" userId="a6295d4dc9e22643" providerId="LiveId" clId="{1093EB27-9F30-4B4D-905C-2834195C41DA}" dt="2025-05-14T13:43:15.698" v="39" actId="478"/>
          <ac:spMkLst>
            <pc:docMk/>
            <pc:sldMk cId="2416666445" sldId="256"/>
            <ac:spMk id="2" creationId="{78813BBD-DA02-790E-6885-3D68FE8E134E}"/>
          </ac:spMkLst>
        </pc:spChg>
        <pc:spChg chg="add del mod">
          <ac:chgData name="Fatima Pillosu" userId="a6295d4dc9e22643" providerId="LiveId" clId="{1093EB27-9F30-4B4D-905C-2834195C41DA}" dt="2025-05-26T05:42:15.667" v="42" actId="21"/>
          <ac:spMkLst>
            <pc:docMk/>
            <pc:sldMk cId="2416666445" sldId="256"/>
            <ac:spMk id="5" creationId="{384D6C06-DC18-FF34-E84C-3BC146A8D3F9}"/>
          </ac:spMkLst>
        </pc:spChg>
        <pc:spChg chg="add del mod">
          <ac:chgData name="Fatima Pillosu" userId="a6295d4dc9e22643" providerId="LiveId" clId="{1093EB27-9F30-4B4D-905C-2834195C41DA}" dt="2025-05-26T05:42:15.667" v="42" actId="21"/>
          <ac:spMkLst>
            <pc:docMk/>
            <pc:sldMk cId="2416666445" sldId="256"/>
            <ac:spMk id="6" creationId="{083AEDDC-E5EB-E07A-CF91-E947C367E6C5}"/>
          </ac:spMkLst>
        </pc:spChg>
        <pc:spChg chg="add del mod">
          <ac:chgData name="Fatima Pillosu" userId="a6295d4dc9e22643" providerId="LiveId" clId="{1093EB27-9F30-4B4D-905C-2834195C41DA}" dt="2025-05-26T05:42:15.667" v="42" actId="21"/>
          <ac:spMkLst>
            <pc:docMk/>
            <pc:sldMk cId="2416666445" sldId="256"/>
            <ac:spMk id="7" creationId="{7EAFBB19-EFE8-1704-7506-55700BFD22E4}"/>
          </ac:spMkLst>
        </pc:spChg>
        <pc:spChg chg="add del mod">
          <ac:chgData name="Fatima Pillosu" userId="a6295d4dc9e22643" providerId="LiveId" clId="{1093EB27-9F30-4B4D-905C-2834195C41DA}" dt="2025-05-26T05:42:15.667" v="42" actId="21"/>
          <ac:spMkLst>
            <pc:docMk/>
            <pc:sldMk cId="2416666445" sldId="256"/>
            <ac:spMk id="8" creationId="{08E525C9-8B8B-856F-6464-CD2A9FEC19DD}"/>
          </ac:spMkLst>
        </pc:spChg>
        <pc:spChg chg="add del mod">
          <ac:chgData name="Fatima Pillosu" userId="a6295d4dc9e22643" providerId="LiveId" clId="{1093EB27-9F30-4B4D-905C-2834195C41DA}" dt="2025-05-26T05:42:15.667" v="42" actId="21"/>
          <ac:spMkLst>
            <pc:docMk/>
            <pc:sldMk cId="2416666445" sldId="256"/>
            <ac:spMk id="9" creationId="{823987BF-6FA7-EC5E-C5ED-325313D2AE59}"/>
          </ac:spMkLst>
        </pc:spChg>
        <pc:spChg chg="add del mod">
          <ac:chgData name="Fatima Pillosu" userId="a6295d4dc9e22643" providerId="LiveId" clId="{1093EB27-9F30-4B4D-905C-2834195C41DA}" dt="2025-05-26T05:42:15.667" v="42" actId="21"/>
          <ac:spMkLst>
            <pc:docMk/>
            <pc:sldMk cId="2416666445" sldId="256"/>
            <ac:spMk id="10" creationId="{26903909-39B6-BA49-59C4-AF4507DF29BF}"/>
          </ac:spMkLst>
        </pc:spChg>
        <pc:spChg chg="add del mod">
          <ac:chgData name="Fatima Pillosu" userId="a6295d4dc9e22643" providerId="LiveId" clId="{1093EB27-9F30-4B4D-905C-2834195C41DA}" dt="2025-05-26T05:42:15.667" v="42" actId="21"/>
          <ac:spMkLst>
            <pc:docMk/>
            <pc:sldMk cId="2416666445" sldId="256"/>
            <ac:spMk id="11" creationId="{0C834787-FEEB-B977-952A-288699762B58}"/>
          </ac:spMkLst>
        </pc:spChg>
        <pc:spChg chg="add del mod">
          <ac:chgData name="Fatima Pillosu" userId="a6295d4dc9e22643" providerId="LiveId" clId="{1093EB27-9F30-4B4D-905C-2834195C41DA}" dt="2025-05-26T05:42:15.667" v="42" actId="21"/>
          <ac:spMkLst>
            <pc:docMk/>
            <pc:sldMk cId="2416666445" sldId="256"/>
            <ac:spMk id="12" creationId="{61400BA6-3D3A-1190-AD65-CF1147A3BCBC}"/>
          </ac:spMkLst>
        </pc:spChg>
        <pc:spChg chg="add del mod">
          <ac:chgData name="Fatima Pillosu" userId="a6295d4dc9e22643" providerId="LiveId" clId="{1093EB27-9F30-4B4D-905C-2834195C41DA}" dt="2025-05-26T05:42:15.667" v="42" actId="21"/>
          <ac:spMkLst>
            <pc:docMk/>
            <pc:sldMk cId="2416666445" sldId="256"/>
            <ac:spMk id="13" creationId="{F77F9084-F223-ED65-669A-F6F51F897BA2}"/>
          </ac:spMkLst>
        </pc:spChg>
        <pc:spChg chg="add del mod">
          <ac:chgData name="Fatima Pillosu" userId="a6295d4dc9e22643" providerId="LiveId" clId="{1093EB27-9F30-4B4D-905C-2834195C41DA}" dt="2025-05-26T05:42:15.667" v="42" actId="21"/>
          <ac:spMkLst>
            <pc:docMk/>
            <pc:sldMk cId="2416666445" sldId="256"/>
            <ac:spMk id="14" creationId="{E58B7622-486E-AF0A-77FA-6A257F911DE9}"/>
          </ac:spMkLst>
        </pc:spChg>
        <pc:spChg chg="add del mod">
          <ac:chgData name="Fatima Pillosu" userId="a6295d4dc9e22643" providerId="LiveId" clId="{1093EB27-9F30-4B4D-905C-2834195C41DA}" dt="2025-05-26T05:42:15.667" v="42" actId="21"/>
          <ac:spMkLst>
            <pc:docMk/>
            <pc:sldMk cId="2416666445" sldId="256"/>
            <ac:spMk id="15" creationId="{53D672B0-A6EA-4276-A5B9-C5164A9A326F}"/>
          </ac:spMkLst>
        </pc:spChg>
        <pc:spChg chg="add del mod">
          <ac:chgData name="Fatima Pillosu" userId="a6295d4dc9e22643" providerId="LiveId" clId="{1093EB27-9F30-4B4D-905C-2834195C41DA}" dt="2025-05-26T05:42:15.667" v="42" actId="21"/>
          <ac:spMkLst>
            <pc:docMk/>
            <pc:sldMk cId="2416666445" sldId="256"/>
            <ac:spMk id="16" creationId="{FC073318-9596-D679-740B-BA408BA68B78}"/>
          </ac:spMkLst>
        </pc:spChg>
        <pc:spChg chg="add del mod">
          <ac:chgData name="Fatima Pillosu" userId="a6295d4dc9e22643" providerId="LiveId" clId="{1093EB27-9F30-4B4D-905C-2834195C41DA}" dt="2025-05-26T05:42:15.667" v="42" actId="21"/>
          <ac:spMkLst>
            <pc:docMk/>
            <pc:sldMk cId="2416666445" sldId="256"/>
            <ac:spMk id="17" creationId="{95D8CFCC-5F17-C4D6-6F70-8501F37736D8}"/>
          </ac:spMkLst>
        </pc:spChg>
        <pc:spChg chg="add del mod">
          <ac:chgData name="Fatima Pillosu" userId="a6295d4dc9e22643" providerId="LiveId" clId="{1093EB27-9F30-4B4D-905C-2834195C41DA}" dt="2025-05-26T05:42:15.667" v="42" actId="21"/>
          <ac:spMkLst>
            <pc:docMk/>
            <pc:sldMk cId="2416666445" sldId="256"/>
            <ac:spMk id="18" creationId="{E06CF797-8451-574D-21F0-384E8A3452B7}"/>
          </ac:spMkLst>
        </pc:spChg>
        <pc:spChg chg="add del mod">
          <ac:chgData name="Fatima Pillosu" userId="a6295d4dc9e22643" providerId="LiveId" clId="{1093EB27-9F30-4B4D-905C-2834195C41DA}" dt="2025-05-26T05:42:15.667" v="42" actId="21"/>
          <ac:spMkLst>
            <pc:docMk/>
            <pc:sldMk cId="2416666445" sldId="256"/>
            <ac:spMk id="19" creationId="{CFB3D8FA-6A39-82FF-7103-9C3B87E3F64B}"/>
          </ac:spMkLst>
        </pc:spChg>
        <pc:spChg chg="add del mod">
          <ac:chgData name="Fatima Pillosu" userId="a6295d4dc9e22643" providerId="LiveId" clId="{1093EB27-9F30-4B4D-905C-2834195C41DA}" dt="2025-05-26T05:42:15.667" v="42" actId="21"/>
          <ac:spMkLst>
            <pc:docMk/>
            <pc:sldMk cId="2416666445" sldId="256"/>
            <ac:spMk id="20" creationId="{5B2D0398-5206-B218-FB65-5E89CE52B185}"/>
          </ac:spMkLst>
        </pc:spChg>
        <pc:spChg chg="add del mod">
          <ac:chgData name="Fatima Pillosu" userId="a6295d4dc9e22643" providerId="LiveId" clId="{1093EB27-9F30-4B4D-905C-2834195C41DA}" dt="2025-05-26T05:42:15.667" v="42" actId="21"/>
          <ac:spMkLst>
            <pc:docMk/>
            <pc:sldMk cId="2416666445" sldId="256"/>
            <ac:spMk id="21" creationId="{E8F93690-0FC3-3203-F616-27D0636BD86D}"/>
          </ac:spMkLst>
        </pc:spChg>
        <pc:spChg chg="add del mod">
          <ac:chgData name="Fatima Pillosu" userId="a6295d4dc9e22643" providerId="LiveId" clId="{1093EB27-9F30-4B4D-905C-2834195C41DA}" dt="2025-05-26T05:42:15.667" v="42" actId="21"/>
          <ac:spMkLst>
            <pc:docMk/>
            <pc:sldMk cId="2416666445" sldId="256"/>
            <ac:spMk id="22" creationId="{98EE0CB6-A0DD-61DA-6B6B-D4EC8957FF3D}"/>
          </ac:spMkLst>
        </pc:spChg>
        <pc:spChg chg="add del mod">
          <ac:chgData name="Fatima Pillosu" userId="a6295d4dc9e22643" providerId="LiveId" clId="{1093EB27-9F30-4B4D-905C-2834195C41DA}" dt="2025-05-26T05:42:15.667" v="42" actId="21"/>
          <ac:spMkLst>
            <pc:docMk/>
            <pc:sldMk cId="2416666445" sldId="256"/>
            <ac:spMk id="23" creationId="{5C604597-7B68-19A8-35F6-C8E80447309D}"/>
          </ac:spMkLst>
        </pc:spChg>
        <pc:spChg chg="add del mod">
          <ac:chgData name="Fatima Pillosu" userId="a6295d4dc9e22643" providerId="LiveId" clId="{1093EB27-9F30-4B4D-905C-2834195C41DA}" dt="2025-05-26T05:42:15.667" v="42" actId="21"/>
          <ac:spMkLst>
            <pc:docMk/>
            <pc:sldMk cId="2416666445" sldId="256"/>
            <ac:spMk id="24" creationId="{37EBCA7E-9713-7AE3-638B-C84D5A1C2253}"/>
          </ac:spMkLst>
        </pc:spChg>
        <pc:spChg chg="add del mod">
          <ac:chgData name="Fatima Pillosu" userId="a6295d4dc9e22643" providerId="LiveId" clId="{1093EB27-9F30-4B4D-905C-2834195C41DA}" dt="2025-05-26T05:42:15.667" v="42" actId="21"/>
          <ac:spMkLst>
            <pc:docMk/>
            <pc:sldMk cId="2416666445" sldId="256"/>
            <ac:spMk id="25" creationId="{65B70626-067E-1AE7-11BD-EC7DA8DABC28}"/>
          </ac:spMkLst>
        </pc:spChg>
        <pc:spChg chg="add del mod">
          <ac:chgData name="Fatima Pillosu" userId="a6295d4dc9e22643" providerId="LiveId" clId="{1093EB27-9F30-4B4D-905C-2834195C41DA}" dt="2025-05-26T05:42:15.667" v="42" actId="21"/>
          <ac:spMkLst>
            <pc:docMk/>
            <pc:sldMk cId="2416666445" sldId="256"/>
            <ac:spMk id="26" creationId="{C7BCE81D-7A63-8764-295C-1A6242CC4274}"/>
          </ac:spMkLst>
        </pc:spChg>
        <pc:spChg chg="add del mod">
          <ac:chgData name="Fatima Pillosu" userId="a6295d4dc9e22643" providerId="LiveId" clId="{1093EB27-9F30-4B4D-905C-2834195C41DA}" dt="2025-05-26T05:42:15.667" v="42" actId="21"/>
          <ac:spMkLst>
            <pc:docMk/>
            <pc:sldMk cId="2416666445" sldId="256"/>
            <ac:spMk id="27" creationId="{A6515F5F-2E20-7D13-537C-F772A00535F4}"/>
          </ac:spMkLst>
        </pc:spChg>
        <pc:spChg chg="add del mod">
          <ac:chgData name="Fatima Pillosu" userId="a6295d4dc9e22643" providerId="LiveId" clId="{1093EB27-9F30-4B4D-905C-2834195C41DA}" dt="2025-05-26T05:42:15.667" v="42" actId="21"/>
          <ac:spMkLst>
            <pc:docMk/>
            <pc:sldMk cId="2416666445" sldId="256"/>
            <ac:spMk id="28" creationId="{50B578E0-62E1-B8F6-ECD2-2E7AA0CF70F9}"/>
          </ac:spMkLst>
        </pc:spChg>
        <pc:spChg chg="add del mod">
          <ac:chgData name="Fatima Pillosu" userId="a6295d4dc9e22643" providerId="LiveId" clId="{1093EB27-9F30-4B4D-905C-2834195C41DA}" dt="2025-05-26T05:42:15.667" v="42" actId="21"/>
          <ac:spMkLst>
            <pc:docMk/>
            <pc:sldMk cId="2416666445" sldId="256"/>
            <ac:spMk id="29" creationId="{F4D19594-8958-5678-A91A-D009CFEE0A3F}"/>
          </ac:spMkLst>
        </pc:spChg>
        <pc:spChg chg="add del mod">
          <ac:chgData name="Fatima Pillosu" userId="a6295d4dc9e22643" providerId="LiveId" clId="{1093EB27-9F30-4B4D-905C-2834195C41DA}" dt="2025-05-26T05:42:15.667" v="42" actId="21"/>
          <ac:spMkLst>
            <pc:docMk/>
            <pc:sldMk cId="2416666445" sldId="256"/>
            <ac:spMk id="30" creationId="{5ED4F7E3-EC48-9668-BA84-2D97CF23BD85}"/>
          </ac:spMkLst>
        </pc:spChg>
        <pc:spChg chg="add del mod">
          <ac:chgData name="Fatima Pillosu" userId="a6295d4dc9e22643" providerId="LiveId" clId="{1093EB27-9F30-4B4D-905C-2834195C41DA}" dt="2025-05-26T05:42:15.667" v="42" actId="21"/>
          <ac:spMkLst>
            <pc:docMk/>
            <pc:sldMk cId="2416666445" sldId="256"/>
            <ac:spMk id="31" creationId="{0ECA7152-99C7-A2F4-E83D-4F855AAFA37C}"/>
          </ac:spMkLst>
        </pc:spChg>
        <pc:spChg chg="add del mod">
          <ac:chgData name="Fatima Pillosu" userId="a6295d4dc9e22643" providerId="LiveId" clId="{1093EB27-9F30-4B4D-905C-2834195C41DA}" dt="2025-05-26T05:42:15.667" v="42" actId="21"/>
          <ac:spMkLst>
            <pc:docMk/>
            <pc:sldMk cId="2416666445" sldId="256"/>
            <ac:spMk id="32" creationId="{9FA7FCAD-7DCD-492E-33EA-E8EA0A4B7A03}"/>
          </ac:spMkLst>
        </pc:spChg>
        <pc:spChg chg="add del mod">
          <ac:chgData name="Fatima Pillosu" userId="a6295d4dc9e22643" providerId="LiveId" clId="{1093EB27-9F30-4B4D-905C-2834195C41DA}" dt="2025-05-26T05:42:15.667" v="42" actId="21"/>
          <ac:spMkLst>
            <pc:docMk/>
            <pc:sldMk cId="2416666445" sldId="256"/>
            <ac:spMk id="33" creationId="{27112713-98E8-0868-E1E6-C5213A18CDB4}"/>
          </ac:spMkLst>
        </pc:spChg>
        <pc:spChg chg="add del mod">
          <ac:chgData name="Fatima Pillosu" userId="a6295d4dc9e22643" providerId="LiveId" clId="{1093EB27-9F30-4B4D-905C-2834195C41DA}" dt="2025-05-26T05:42:15.667" v="42" actId="21"/>
          <ac:spMkLst>
            <pc:docMk/>
            <pc:sldMk cId="2416666445" sldId="256"/>
            <ac:spMk id="34" creationId="{A9DF4E4E-4BD6-4A43-6D8D-57FA7E5B4C8A}"/>
          </ac:spMkLst>
        </pc:spChg>
        <pc:spChg chg="add del mod">
          <ac:chgData name="Fatima Pillosu" userId="a6295d4dc9e22643" providerId="LiveId" clId="{1093EB27-9F30-4B4D-905C-2834195C41DA}" dt="2025-05-26T05:42:15.667" v="42" actId="21"/>
          <ac:spMkLst>
            <pc:docMk/>
            <pc:sldMk cId="2416666445" sldId="256"/>
            <ac:spMk id="35" creationId="{F880BE35-27AF-2DCD-5D81-D484CE796AE1}"/>
          </ac:spMkLst>
        </pc:spChg>
        <pc:spChg chg="add del mod">
          <ac:chgData name="Fatima Pillosu" userId="a6295d4dc9e22643" providerId="LiveId" clId="{1093EB27-9F30-4B4D-905C-2834195C41DA}" dt="2025-05-26T05:42:15.667" v="42" actId="21"/>
          <ac:spMkLst>
            <pc:docMk/>
            <pc:sldMk cId="2416666445" sldId="256"/>
            <ac:spMk id="36" creationId="{EA8BFD8B-1858-9531-2319-F3352B9FCE3E}"/>
          </ac:spMkLst>
        </pc:spChg>
        <pc:spChg chg="add del mod">
          <ac:chgData name="Fatima Pillosu" userId="a6295d4dc9e22643" providerId="LiveId" clId="{1093EB27-9F30-4B4D-905C-2834195C41DA}" dt="2025-05-26T05:42:15.667" v="42" actId="21"/>
          <ac:spMkLst>
            <pc:docMk/>
            <pc:sldMk cId="2416666445" sldId="256"/>
            <ac:spMk id="37" creationId="{804E7FEC-AF83-FD28-4A16-70D6430EB6E5}"/>
          </ac:spMkLst>
        </pc:spChg>
        <pc:spChg chg="add del mod">
          <ac:chgData name="Fatima Pillosu" userId="a6295d4dc9e22643" providerId="LiveId" clId="{1093EB27-9F30-4B4D-905C-2834195C41DA}" dt="2025-05-26T05:42:15.667" v="42" actId="21"/>
          <ac:spMkLst>
            <pc:docMk/>
            <pc:sldMk cId="2416666445" sldId="256"/>
            <ac:spMk id="38" creationId="{F1AE0BC5-794B-D23C-A945-2D48666A380B}"/>
          </ac:spMkLst>
        </pc:spChg>
        <pc:spChg chg="add del mod">
          <ac:chgData name="Fatima Pillosu" userId="a6295d4dc9e22643" providerId="LiveId" clId="{1093EB27-9F30-4B4D-905C-2834195C41DA}" dt="2025-05-26T05:42:15.667" v="42" actId="21"/>
          <ac:spMkLst>
            <pc:docMk/>
            <pc:sldMk cId="2416666445" sldId="256"/>
            <ac:spMk id="39" creationId="{3848180B-A357-5916-14AE-BEBA0E61C958}"/>
          </ac:spMkLst>
        </pc:spChg>
        <pc:spChg chg="add del mod">
          <ac:chgData name="Fatima Pillosu" userId="a6295d4dc9e22643" providerId="LiveId" clId="{1093EB27-9F30-4B4D-905C-2834195C41DA}" dt="2025-05-26T05:42:15.667" v="42" actId="21"/>
          <ac:spMkLst>
            <pc:docMk/>
            <pc:sldMk cId="2416666445" sldId="256"/>
            <ac:spMk id="40" creationId="{F88C8933-F6FB-E197-23C5-6A6AC1467788}"/>
          </ac:spMkLst>
        </pc:spChg>
        <pc:spChg chg="add del mod">
          <ac:chgData name="Fatima Pillosu" userId="a6295d4dc9e22643" providerId="LiveId" clId="{1093EB27-9F30-4B4D-905C-2834195C41DA}" dt="2025-05-26T05:42:15.667" v="42" actId="21"/>
          <ac:spMkLst>
            <pc:docMk/>
            <pc:sldMk cId="2416666445" sldId="256"/>
            <ac:spMk id="41" creationId="{708DFDE3-CB83-C412-EE9B-B89348B18975}"/>
          </ac:spMkLst>
        </pc:spChg>
        <pc:spChg chg="add del mod">
          <ac:chgData name="Fatima Pillosu" userId="a6295d4dc9e22643" providerId="LiveId" clId="{1093EB27-9F30-4B4D-905C-2834195C41DA}" dt="2025-05-26T05:42:15.667" v="42" actId="21"/>
          <ac:spMkLst>
            <pc:docMk/>
            <pc:sldMk cId="2416666445" sldId="256"/>
            <ac:spMk id="42" creationId="{0A4512A2-4DC0-76EB-1C78-328A3FA136E0}"/>
          </ac:spMkLst>
        </pc:spChg>
        <pc:spChg chg="add del mod">
          <ac:chgData name="Fatima Pillosu" userId="a6295d4dc9e22643" providerId="LiveId" clId="{1093EB27-9F30-4B4D-905C-2834195C41DA}" dt="2025-05-26T05:42:15.667" v="42" actId="21"/>
          <ac:spMkLst>
            <pc:docMk/>
            <pc:sldMk cId="2416666445" sldId="256"/>
            <ac:spMk id="43" creationId="{AC1F07BA-7A38-7AE9-D91C-D217054E2654}"/>
          </ac:spMkLst>
        </pc:spChg>
        <pc:spChg chg="add del mod">
          <ac:chgData name="Fatima Pillosu" userId="a6295d4dc9e22643" providerId="LiveId" clId="{1093EB27-9F30-4B4D-905C-2834195C41DA}" dt="2025-05-26T05:42:15.667" v="42" actId="21"/>
          <ac:spMkLst>
            <pc:docMk/>
            <pc:sldMk cId="2416666445" sldId="256"/>
            <ac:spMk id="44" creationId="{7DD94525-DBC6-1FC2-0B07-84FAFBA131A8}"/>
          </ac:spMkLst>
        </pc:spChg>
        <pc:spChg chg="add del mod">
          <ac:chgData name="Fatima Pillosu" userId="a6295d4dc9e22643" providerId="LiveId" clId="{1093EB27-9F30-4B4D-905C-2834195C41DA}" dt="2025-05-26T05:42:15.667" v="42" actId="21"/>
          <ac:spMkLst>
            <pc:docMk/>
            <pc:sldMk cId="2416666445" sldId="256"/>
            <ac:spMk id="45" creationId="{50D9BC42-F1FE-87AB-F083-5C2242BD4E51}"/>
          </ac:spMkLst>
        </pc:spChg>
        <pc:spChg chg="add del mod">
          <ac:chgData name="Fatima Pillosu" userId="a6295d4dc9e22643" providerId="LiveId" clId="{1093EB27-9F30-4B4D-905C-2834195C41DA}" dt="2025-05-26T05:42:15.667" v="42" actId="21"/>
          <ac:spMkLst>
            <pc:docMk/>
            <pc:sldMk cId="2416666445" sldId="256"/>
            <ac:spMk id="46" creationId="{CA271F21-2E92-827F-B5C7-9933695D1A74}"/>
          </ac:spMkLst>
        </pc:spChg>
        <pc:spChg chg="add del mod">
          <ac:chgData name="Fatima Pillosu" userId="a6295d4dc9e22643" providerId="LiveId" clId="{1093EB27-9F30-4B4D-905C-2834195C41DA}" dt="2025-05-26T05:48:03.628" v="322" actId="21"/>
          <ac:spMkLst>
            <pc:docMk/>
            <pc:sldMk cId="2416666445" sldId="256"/>
            <ac:spMk id="48" creationId="{384D6C06-DC18-FF34-E84C-3BC146A8D3F9}"/>
          </ac:spMkLst>
        </pc:spChg>
        <pc:spChg chg="add del mod">
          <ac:chgData name="Fatima Pillosu" userId="a6295d4dc9e22643" providerId="LiveId" clId="{1093EB27-9F30-4B4D-905C-2834195C41DA}" dt="2025-05-26T05:48:03.628" v="322" actId="21"/>
          <ac:spMkLst>
            <pc:docMk/>
            <pc:sldMk cId="2416666445" sldId="256"/>
            <ac:spMk id="49" creationId="{083AEDDC-E5EB-E07A-CF91-E947C367E6C5}"/>
          </ac:spMkLst>
        </pc:spChg>
        <pc:spChg chg="add del mod">
          <ac:chgData name="Fatima Pillosu" userId="a6295d4dc9e22643" providerId="LiveId" clId="{1093EB27-9F30-4B4D-905C-2834195C41DA}" dt="2025-05-26T05:48:03.628" v="322" actId="21"/>
          <ac:spMkLst>
            <pc:docMk/>
            <pc:sldMk cId="2416666445" sldId="256"/>
            <ac:spMk id="50" creationId="{7EAFBB19-EFE8-1704-7506-55700BFD22E4}"/>
          </ac:spMkLst>
        </pc:spChg>
        <pc:spChg chg="add del mod">
          <ac:chgData name="Fatima Pillosu" userId="a6295d4dc9e22643" providerId="LiveId" clId="{1093EB27-9F30-4B4D-905C-2834195C41DA}" dt="2025-05-26T05:48:03.628" v="322" actId="21"/>
          <ac:spMkLst>
            <pc:docMk/>
            <pc:sldMk cId="2416666445" sldId="256"/>
            <ac:spMk id="51" creationId="{08E525C9-8B8B-856F-6464-CD2A9FEC19DD}"/>
          </ac:spMkLst>
        </pc:spChg>
        <pc:spChg chg="add del mod">
          <ac:chgData name="Fatima Pillosu" userId="a6295d4dc9e22643" providerId="LiveId" clId="{1093EB27-9F30-4B4D-905C-2834195C41DA}" dt="2025-05-26T05:48:03.628" v="322" actId="21"/>
          <ac:spMkLst>
            <pc:docMk/>
            <pc:sldMk cId="2416666445" sldId="256"/>
            <ac:spMk id="52" creationId="{823987BF-6FA7-EC5E-C5ED-325313D2AE59}"/>
          </ac:spMkLst>
        </pc:spChg>
        <pc:spChg chg="add del mod">
          <ac:chgData name="Fatima Pillosu" userId="a6295d4dc9e22643" providerId="LiveId" clId="{1093EB27-9F30-4B4D-905C-2834195C41DA}" dt="2025-05-26T05:48:03.628" v="322" actId="21"/>
          <ac:spMkLst>
            <pc:docMk/>
            <pc:sldMk cId="2416666445" sldId="256"/>
            <ac:spMk id="53" creationId="{26903909-39B6-BA49-59C4-AF4507DF29BF}"/>
          </ac:spMkLst>
        </pc:spChg>
        <pc:spChg chg="add del mod">
          <ac:chgData name="Fatima Pillosu" userId="a6295d4dc9e22643" providerId="LiveId" clId="{1093EB27-9F30-4B4D-905C-2834195C41DA}" dt="2025-05-26T05:48:03.628" v="322" actId="21"/>
          <ac:spMkLst>
            <pc:docMk/>
            <pc:sldMk cId="2416666445" sldId="256"/>
            <ac:spMk id="54" creationId="{0C834787-FEEB-B977-952A-288699762B58}"/>
          </ac:spMkLst>
        </pc:spChg>
        <pc:spChg chg="add del mod">
          <ac:chgData name="Fatima Pillosu" userId="a6295d4dc9e22643" providerId="LiveId" clId="{1093EB27-9F30-4B4D-905C-2834195C41DA}" dt="2025-05-26T05:48:03.628" v="322" actId="21"/>
          <ac:spMkLst>
            <pc:docMk/>
            <pc:sldMk cId="2416666445" sldId="256"/>
            <ac:spMk id="55" creationId="{61400BA6-3D3A-1190-AD65-CF1147A3BCBC}"/>
          </ac:spMkLst>
        </pc:spChg>
        <pc:spChg chg="add del mod">
          <ac:chgData name="Fatima Pillosu" userId="a6295d4dc9e22643" providerId="LiveId" clId="{1093EB27-9F30-4B4D-905C-2834195C41DA}" dt="2025-05-26T05:48:03.628" v="322" actId="21"/>
          <ac:spMkLst>
            <pc:docMk/>
            <pc:sldMk cId="2416666445" sldId="256"/>
            <ac:spMk id="56" creationId="{F77F9084-F223-ED65-669A-F6F51F897BA2}"/>
          </ac:spMkLst>
        </pc:spChg>
        <pc:spChg chg="add del mod">
          <ac:chgData name="Fatima Pillosu" userId="a6295d4dc9e22643" providerId="LiveId" clId="{1093EB27-9F30-4B4D-905C-2834195C41DA}" dt="2025-05-26T05:48:03.628" v="322" actId="21"/>
          <ac:spMkLst>
            <pc:docMk/>
            <pc:sldMk cId="2416666445" sldId="256"/>
            <ac:spMk id="57" creationId="{E58B7622-486E-AF0A-77FA-6A257F911DE9}"/>
          </ac:spMkLst>
        </pc:spChg>
        <pc:spChg chg="add del mod">
          <ac:chgData name="Fatima Pillosu" userId="a6295d4dc9e22643" providerId="LiveId" clId="{1093EB27-9F30-4B4D-905C-2834195C41DA}" dt="2025-05-26T05:48:03.628" v="322" actId="21"/>
          <ac:spMkLst>
            <pc:docMk/>
            <pc:sldMk cId="2416666445" sldId="256"/>
            <ac:spMk id="58" creationId="{53D672B0-A6EA-4276-A5B9-C5164A9A326F}"/>
          </ac:spMkLst>
        </pc:spChg>
        <pc:spChg chg="add del mod">
          <ac:chgData name="Fatima Pillosu" userId="a6295d4dc9e22643" providerId="LiveId" clId="{1093EB27-9F30-4B4D-905C-2834195C41DA}" dt="2025-05-26T05:48:03.628" v="322" actId="21"/>
          <ac:spMkLst>
            <pc:docMk/>
            <pc:sldMk cId="2416666445" sldId="256"/>
            <ac:spMk id="59" creationId="{FC073318-9596-D679-740B-BA408BA68B78}"/>
          </ac:spMkLst>
        </pc:spChg>
        <pc:spChg chg="add del mod">
          <ac:chgData name="Fatima Pillosu" userId="a6295d4dc9e22643" providerId="LiveId" clId="{1093EB27-9F30-4B4D-905C-2834195C41DA}" dt="2025-05-26T05:48:03.628" v="322" actId="21"/>
          <ac:spMkLst>
            <pc:docMk/>
            <pc:sldMk cId="2416666445" sldId="256"/>
            <ac:spMk id="60" creationId="{95D8CFCC-5F17-C4D6-6F70-8501F37736D8}"/>
          </ac:spMkLst>
        </pc:spChg>
        <pc:spChg chg="add del mod">
          <ac:chgData name="Fatima Pillosu" userId="a6295d4dc9e22643" providerId="LiveId" clId="{1093EB27-9F30-4B4D-905C-2834195C41DA}" dt="2025-05-26T05:48:03.628" v="322" actId="21"/>
          <ac:spMkLst>
            <pc:docMk/>
            <pc:sldMk cId="2416666445" sldId="256"/>
            <ac:spMk id="61" creationId="{E06CF797-8451-574D-21F0-384E8A3452B7}"/>
          </ac:spMkLst>
        </pc:spChg>
        <pc:spChg chg="add del mod">
          <ac:chgData name="Fatima Pillosu" userId="a6295d4dc9e22643" providerId="LiveId" clId="{1093EB27-9F30-4B4D-905C-2834195C41DA}" dt="2025-05-26T05:48:03.628" v="322" actId="21"/>
          <ac:spMkLst>
            <pc:docMk/>
            <pc:sldMk cId="2416666445" sldId="256"/>
            <ac:spMk id="62" creationId="{CFB3D8FA-6A39-82FF-7103-9C3B87E3F64B}"/>
          </ac:spMkLst>
        </pc:spChg>
        <pc:spChg chg="add del mod">
          <ac:chgData name="Fatima Pillosu" userId="a6295d4dc9e22643" providerId="LiveId" clId="{1093EB27-9F30-4B4D-905C-2834195C41DA}" dt="2025-05-26T05:48:03.628" v="322" actId="21"/>
          <ac:spMkLst>
            <pc:docMk/>
            <pc:sldMk cId="2416666445" sldId="256"/>
            <ac:spMk id="63" creationId="{5B2D0398-5206-B218-FB65-5E89CE52B185}"/>
          </ac:spMkLst>
        </pc:spChg>
        <pc:spChg chg="add del mod">
          <ac:chgData name="Fatima Pillosu" userId="a6295d4dc9e22643" providerId="LiveId" clId="{1093EB27-9F30-4B4D-905C-2834195C41DA}" dt="2025-05-26T05:48:03.628" v="322" actId="21"/>
          <ac:spMkLst>
            <pc:docMk/>
            <pc:sldMk cId="2416666445" sldId="256"/>
            <ac:spMk id="64" creationId="{E8F93690-0FC3-3203-F616-27D0636BD86D}"/>
          </ac:spMkLst>
        </pc:spChg>
        <pc:spChg chg="add del mod">
          <ac:chgData name="Fatima Pillosu" userId="a6295d4dc9e22643" providerId="LiveId" clId="{1093EB27-9F30-4B4D-905C-2834195C41DA}" dt="2025-05-26T05:48:03.628" v="322" actId="21"/>
          <ac:spMkLst>
            <pc:docMk/>
            <pc:sldMk cId="2416666445" sldId="256"/>
            <ac:spMk id="65" creationId="{98EE0CB6-A0DD-61DA-6B6B-D4EC8957FF3D}"/>
          </ac:spMkLst>
        </pc:spChg>
        <pc:spChg chg="add del mod">
          <ac:chgData name="Fatima Pillosu" userId="a6295d4dc9e22643" providerId="LiveId" clId="{1093EB27-9F30-4B4D-905C-2834195C41DA}" dt="2025-05-26T05:48:03.628" v="322" actId="21"/>
          <ac:spMkLst>
            <pc:docMk/>
            <pc:sldMk cId="2416666445" sldId="256"/>
            <ac:spMk id="66" creationId="{5C604597-7B68-19A8-35F6-C8E80447309D}"/>
          </ac:spMkLst>
        </pc:spChg>
        <pc:spChg chg="add del mod">
          <ac:chgData name="Fatima Pillosu" userId="a6295d4dc9e22643" providerId="LiveId" clId="{1093EB27-9F30-4B4D-905C-2834195C41DA}" dt="2025-05-26T05:48:03.628" v="322" actId="21"/>
          <ac:spMkLst>
            <pc:docMk/>
            <pc:sldMk cId="2416666445" sldId="256"/>
            <ac:spMk id="67" creationId="{37EBCA7E-9713-7AE3-638B-C84D5A1C2253}"/>
          </ac:spMkLst>
        </pc:spChg>
        <pc:spChg chg="add del mod">
          <ac:chgData name="Fatima Pillosu" userId="a6295d4dc9e22643" providerId="LiveId" clId="{1093EB27-9F30-4B4D-905C-2834195C41DA}" dt="2025-05-26T05:48:03.628" v="322" actId="21"/>
          <ac:spMkLst>
            <pc:docMk/>
            <pc:sldMk cId="2416666445" sldId="256"/>
            <ac:spMk id="68" creationId="{65B70626-067E-1AE7-11BD-EC7DA8DABC28}"/>
          </ac:spMkLst>
        </pc:spChg>
        <pc:spChg chg="add del mod">
          <ac:chgData name="Fatima Pillosu" userId="a6295d4dc9e22643" providerId="LiveId" clId="{1093EB27-9F30-4B4D-905C-2834195C41DA}" dt="2025-05-26T05:48:03.628" v="322" actId="21"/>
          <ac:spMkLst>
            <pc:docMk/>
            <pc:sldMk cId="2416666445" sldId="256"/>
            <ac:spMk id="69" creationId="{C7BCE81D-7A63-8764-295C-1A6242CC4274}"/>
          </ac:spMkLst>
        </pc:spChg>
        <pc:spChg chg="add del mod">
          <ac:chgData name="Fatima Pillosu" userId="a6295d4dc9e22643" providerId="LiveId" clId="{1093EB27-9F30-4B4D-905C-2834195C41DA}" dt="2025-05-26T05:48:03.628" v="322" actId="21"/>
          <ac:spMkLst>
            <pc:docMk/>
            <pc:sldMk cId="2416666445" sldId="256"/>
            <ac:spMk id="70" creationId="{A6515F5F-2E20-7D13-537C-F772A00535F4}"/>
          </ac:spMkLst>
        </pc:spChg>
        <pc:spChg chg="add del mod">
          <ac:chgData name="Fatima Pillosu" userId="a6295d4dc9e22643" providerId="LiveId" clId="{1093EB27-9F30-4B4D-905C-2834195C41DA}" dt="2025-05-26T05:48:03.628" v="322" actId="21"/>
          <ac:spMkLst>
            <pc:docMk/>
            <pc:sldMk cId="2416666445" sldId="256"/>
            <ac:spMk id="71" creationId="{50B578E0-62E1-B8F6-ECD2-2E7AA0CF70F9}"/>
          </ac:spMkLst>
        </pc:spChg>
        <pc:spChg chg="add del mod">
          <ac:chgData name="Fatima Pillosu" userId="a6295d4dc9e22643" providerId="LiveId" clId="{1093EB27-9F30-4B4D-905C-2834195C41DA}" dt="2025-05-26T05:48:03.628" v="322" actId="21"/>
          <ac:spMkLst>
            <pc:docMk/>
            <pc:sldMk cId="2416666445" sldId="256"/>
            <ac:spMk id="72" creationId="{F4D19594-8958-5678-A91A-D009CFEE0A3F}"/>
          </ac:spMkLst>
        </pc:spChg>
        <pc:spChg chg="add del mod">
          <ac:chgData name="Fatima Pillosu" userId="a6295d4dc9e22643" providerId="LiveId" clId="{1093EB27-9F30-4B4D-905C-2834195C41DA}" dt="2025-05-26T05:48:03.628" v="322" actId="21"/>
          <ac:spMkLst>
            <pc:docMk/>
            <pc:sldMk cId="2416666445" sldId="256"/>
            <ac:spMk id="73" creationId="{5ED4F7E3-EC48-9668-BA84-2D97CF23BD85}"/>
          </ac:spMkLst>
        </pc:spChg>
        <pc:spChg chg="add del mod">
          <ac:chgData name="Fatima Pillosu" userId="a6295d4dc9e22643" providerId="LiveId" clId="{1093EB27-9F30-4B4D-905C-2834195C41DA}" dt="2025-05-26T05:48:03.628" v="322" actId="21"/>
          <ac:spMkLst>
            <pc:docMk/>
            <pc:sldMk cId="2416666445" sldId="256"/>
            <ac:spMk id="74" creationId="{0ECA7152-99C7-A2F4-E83D-4F855AAFA37C}"/>
          </ac:spMkLst>
        </pc:spChg>
        <pc:spChg chg="add del mod">
          <ac:chgData name="Fatima Pillosu" userId="a6295d4dc9e22643" providerId="LiveId" clId="{1093EB27-9F30-4B4D-905C-2834195C41DA}" dt="2025-05-26T05:48:03.628" v="322" actId="21"/>
          <ac:spMkLst>
            <pc:docMk/>
            <pc:sldMk cId="2416666445" sldId="256"/>
            <ac:spMk id="75" creationId="{9FA7FCAD-7DCD-492E-33EA-E8EA0A4B7A03}"/>
          </ac:spMkLst>
        </pc:spChg>
        <pc:spChg chg="add del mod">
          <ac:chgData name="Fatima Pillosu" userId="a6295d4dc9e22643" providerId="LiveId" clId="{1093EB27-9F30-4B4D-905C-2834195C41DA}" dt="2025-05-26T05:48:03.628" v="322" actId="21"/>
          <ac:spMkLst>
            <pc:docMk/>
            <pc:sldMk cId="2416666445" sldId="256"/>
            <ac:spMk id="76" creationId="{27112713-98E8-0868-E1E6-C5213A18CDB4}"/>
          </ac:spMkLst>
        </pc:spChg>
        <pc:spChg chg="add del mod">
          <ac:chgData name="Fatima Pillosu" userId="a6295d4dc9e22643" providerId="LiveId" clId="{1093EB27-9F30-4B4D-905C-2834195C41DA}" dt="2025-05-26T05:48:03.628" v="322" actId="21"/>
          <ac:spMkLst>
            <pc:docMk/>
            <pc:sldMk cId="2416666445" sldId="256"/>
            <ac:spMk id="77" creationId="{A9DF4E4E-4BD6-4A43-6D8D-57FA7E5B4C8A}"/>
          </ac:spMkLst>
        </pc:spChg>
        <pc:spChg chg="add del mod">
          <ac:chgData name="Fatima Pillosu" userId="a6295d4dc9e22643" providerId="LiveId" clId="{1093EB27-9F30-4B4D-905C-2834195C41DA}" dt="2025-05-26T05:48:03.628" v="322" actId="21"/>
          <ac:spMkLst>
            <pc:docMk/>
            <pc:sldMk cId="2416666445" sldId="256"/>
            <ac:spMk id="78" creationId="{F880BE35-27AF-2DCD-5D81-D484CE796AE1}"/>
          </ac:spMkLst>
        </pc:spChg>
        <pc:spChg chg="add del mod">
          <ac:chgData name="Fatima Pillosu" userId="a6295d4dc9e22643" providerId="LiveId" clId="{1093EB27-9F30-4B4D-905C-2834195C41DA}" dt="2025-05-26T05:48:03.628" v="322" actId="21"/>
          <ac:spMkLst>
            <pc:docMk/>
            <pc:sldMk cId="2416666445" sldId="256"/>
            <ac:spMk id="79" creationId="{EA8BFD8B-1858-9531-2319-F3352B9FCE3E}"/>
          </ac:spMkLst>
        </pc:spChg>
        <pc:spChg chg="add del mod">
          <ac:chgData name="Fatima Pillosu" userId="a6295d4dc9e22643" providerId="LiveId" clId="{1093EB27-9F30-4B4D-905C-2834195C41DA}" dt="2025-05-26T05:48:03.628" v="322" actId="21"/>
          <ac:spMkLst>
            <pc:docMk/>
            <pc:sldMk cId="2416666445" sldId="256"/>
            <ac:spMk id="80" creationId="{804E7FEC-AF83-FD28-4A16-70D6430EB6E5}"/>
          </ac:spMkLst>
        </pc:spChg>
        <pc:spChg chg="add del mod">
          <ac:chgData name="Fatima Pillosu" userId="a6295d4dc9e22643" providerId="LiveId" clId="{1093EB27-9F30-4B4D-905C-2834195C41DA}" dt="2025-05-26T05:48:03.628" v="322" actId="21"/>
          <ac:spMkLst>
            <pc:docMk/>
            <pc:sldMk cId="2416666445" sldId="256"/>
            <ac:spMk id="81" creationId="{F1AE0BC5-794B-D23C-A945-2D48666A380B}"/>
          </ac:spMkLst>
        </pc:spChg>
        <pc:spChg chg="add del mod">
          <ac:chgData name="Fatima Pillosu" userId="a6295d4dc9e22643" providerId="LiveId" clId="{1093EB27-9F30-4B4D-905C-2834195C41DA}" dt="2025-05-26T05:48:03.628" v="322" actId="21"/>
          <ac:spMkLst>
            <pc:docMk/>
            <pc:sldMk cId="2416666445" sldId="256"/>
            <ac:spMk id="82" creationId="{3848180B-A357-5916-14AE-BEBA0E61C958}"/>
          </ac:spMkLst>
        </pc:spChg>
        <pc:spChg chg="add del mod">
          <ac:chgData name="Fatima Pillosu" userId="a6295d4dc9e22643" providerId="LiveId" clId="{1093EB27-9F30-4B4D-905C-2834195C41DA}" dt="2025-05-26T05:48:03.628" v="322" actId="21"/>
          <ac:spMkLst>
            <pc:docMk/>
            <pc:sldMk cId="2416666445" sldId="256"/>
            <ac:spMk id="83" creationId="{F88C8933-F6FB-E197-23C5-6A6AC1467788}"/>
          </ac:spMkLst>
        </pc:spChg>
        <pc:spChg chg="add del mod">
          <ac:chgData name="Fatima Pillosu" userId="a6295d4dc9e22643" providerId="LiveId" clId="{1093EB27-9F30-4B4D-905C-2834195C41DA}" dt="2025-05-26T05:48:03.628" v="322" actId="21"/>
          <ac:spMkLst>
            <pc:docMk/>
            <pc:sldMk cId="2416666445" sldId="256"/>
            <ac:spMk id="84" creationId="{708DFDE3-CB83-C412-EE9B-B89348B18975}"/>
          </ac:spMkLst>
        </pc:spChg>
        <pc:spChg chg="add del mod">
          <ac:chgData name="Fatima Pillosu" userId="a6295d4dc9e22643" providerId="LiveId" clId="{1093EB27-9F30-4B4D-905C-2834195C41DA}" dt="2025-05-26T05:48:03.628" v="322" actId="21"/>
          <ac:spMkLst>
            <pc:docMk/>
            <pc:sldMk cId="2416666445" sldId="256"/>
            <ac:spMk id="85" creationId="{0A4512A2-4DC0-76EB-1C78-328A3FA136E0}"/>
          </ac:spMkLst>
        </pc:spChg>
        <pc:spChg chg="add del mod">
          <ac:chgData name="Fatima Pillosu" userId="a6295d4dc9e22643" providerId="LiveId" clId="{1093EB27-9F30-4B4D-905C-2834195C41DA}" dt="2025-05-26T05:48:03.628" v="322" actId="21"/>
          <ac:spMkLst>
            <pc:docMk/>
            <pc:sldMk cId="2416666445" sldId="256"/>
            <ac:spMk id="86" creationId="{AC1F07BA-7A38-7AE9-D91C-D217054E2654}"/>
          </ac:spMkLst>
        </pc:spChg>
        <pc:spChg chg="add del mod">
          <ac:chgData name="Fatima Pillosu" userId="a6295d4dc9e22643" providerId="LiveId" clId="{1093EB27-9F30-4B4D-905C-2834195C41DA}" dt="2025-05-26T05:48:03.628" v="322" actId="21"/>
          <ac:spMkLst>
            <pc:docMk/>
            <pc:sldMk cId="2416666445" sldId="256"/>
            <ac:spMk id="87" creationId="{7DD94525-DBC6-1FC2-0B07-84FAFBA131A8}"/>
          </ac:spMkLst>
        </pc:spChg>
        <pc:spChg chg="add del mod">
          <ac:chgData name="Fatima Pillosu" userId="a6295d4dc9e22643" providerId="LiveId" clId="{1093EB27-9F30-4B4D-905C-2834195C41DA}" dt="2025-05-26T05:48:03.628" v="322" actId="21"/>
          <ac:spMkLst>
            <pc:docMk/>
            <pc:sldMk cId="2416666445" sldId="256"/>
            <ac:spMk id="88" creationId="{50D9BC42-F1FE-87AB-F083-5C2242BD4E51}"/>
          </ac:spMkLst>
        </pc:spChg>
        <pc:spChg chg="add del mod">
          <ac:chgData name="Fatima Pillosu" userId="a6295d4dc9e22643" providerId="LiveId" clId="{1093EB27-9F30-4B4D-905C-2834195C41DA}" dt="2025-05-26T05:48:03.628" v="322" actId="21"/>
          <ac:spMkLst>
            <pc:docMk/>
            <pc:sldMk cId="2416666445" sldId="256"/>
            <ac:spMk id="89" creationId="{CA271F21-2E92-827F-B5C7-9933695D1A74}"/>
          </ac:spMkLst>
        </pc:spChg>
        <pc:spChg chg="add del mod">
          <ac:chgData name="Fatima Pillosu" userId="a6295d4dc9e22643" providerId="LiveId" clId="{1093EB27-9F30-4B4D-905C-2834195C41DA}" dt="2025-05-26T05:48:03.628" v="322" actId="21"/>
          <ac:spMkLst>
            <pc:docMk/>
            <pc:sldMk cId="2416666445" sldId="256"/>
            <ac:spMk id="90" creationId="{19680ED7-98A4-DB3B-A978-A16B331182BF}"/>
          </ac:spMkLst>
        </pc:spChg>
        <pc:spChg chg="add del">
          <ac:chgData name="Fatima Pillosu" userId="a6295d4dc9e22643" providerId="LiveId" clId="{1093EB27-9F30-4B4D-905C-2834195C41DA}" dt="2025-05-26T05:48:03.628" v="322" actId="21"/>
          <ac:spMkLst>
            <pc:docMk/>
            <pc:sldMk cId="2416666445" sldId="256"/>
            <ac:spMk id="91" creationId="{AC41E776-097B-03B0-753D-C66F262E1F3F}"/>
          </ac:spMkLst>
        </pc:spChg>
        <pc:spChg chg="add mod">
          <ac:chgData name="Fatima Pillosu" userId="a6295d4dc9e22643" providerId="LiveId" clId="{1093EB27-9F30-4B4D-905C-2834195C41DA}" dt="2025-05-26T06:01:08.471" v="328" actId="207"/>
          <ac:spMkLst>
            <pc:docMk/>
            <pc:sldMk cId="2416666445" sldId="256"/>
            <ac:spMk id="94" creationId="{384D6C06-DC18-FF34-E84C-3BC146A8D3F9}"/>
          </ac:spMkLst>
        </pc:spChg>
        <pc:spChg chg="add mod">
          <ac:chgData name="Fatima Pillosu" userId="a6295d4dc9e22643" providerId="LiveId" clId="{1093EB27-9F30-4B4D-905C-2834195C41DA}" dt="2025-05-26T06:01:08.471" v="328" actId="207"/>
          <ac:spMkLst>
            <pc:docMk/>
            <pc:sldMk cId="2416666445" sldId="256"/>
            <ac:spMk id="95" creationId="{083AEDDC-E5EB-E07A-CF91-E947C367E6C5}"/>
          </ac:spMkLst>
        </pc:spChg>
        <pc:spChg chg="del mod">
          <ac:chgData name="Fatima Pillosu" userId="a6295d4dc9e22643" providerId="LiveId" clId="{1093EB27-9F30-4B4D-905C-2834195C41DA}" dt="2025-05-14T13:43:17.514" v="40" actId="21"/>
          <ac:spMkLst>
            <pc:docMk/>
            <pc:sldMk cId="2416666445" sldId="256"/>
            <ac:spMk id="96" creationId="{384D6C06-DC18-FF34-E84C-3BC146A8D3F9}"/>
          </ac:spMkLst>
        </pc:spChg>
        <pc:spChg chg="add mod">
          <ac:chgData name="Fatima Pillosu" userId="a6295d4dc9e22643" providerId="LiveId" clId="{1093EB27-9F30-4B4D-905C-2834195C41DA}" dt="2025-05-26T06:01:08.471" v="328" actId="207"/>
          <ac:spMkLst>
            <pc:docMk/>
            <pc:sldMk cId="2416666445" sldId="256"/>
            <ac:spMk id="96" creationId="{7EAFBB19-EFE8-1704-7506-55700BFD22E4}"/>
          </ac:spMkLst>
        </pc:spChg>
        <pc:spChg chg="del mod">
          <ac:chgData name="Fatima Pillosu" userId="a6295d4dc9e22643" providerId="LiveId" clId="{1093EB27-9F30-4B4D-905C-2834195C41DA}" dt="2025-05-14T13:43:17.514" v="40" actId="21"/>
          <ac:spMkLst>
            <pc:docMk/>
            <pc:sldMk cId="2416666445" sldId="256"/>
            <ac:spMk id="97" creationId="{083AEDDC-E5EB-E07A-CF91-E947C367E6C5}"/>
          </ac:spMkLst>
        </pc:spChg>
        <pc:spChg chg="add mod">
          <ac:chgData name="Fatima Pillosu" userId="a6295d4dc9e22643" providerId="LiveId" clId="{1093EB27-9F30-4B4D-905C-2834195C41DA}" dt="2025-05-26T06:01:08.471" v="328" actId="207"/>
          <ac:spMkLst>
            <pc:docMk/>
            <pc:sldMk cId="2416666445" sldId="256"/>
            <ac:spMk id="97" creationId="{08E525C9-8B8B-856F-6464-CD2A9FEC19DD}"/>
          </ac:spMkLst>
        </pc:spChg>
        <pc:spChg chg="del mod">
          <ac:chgData name="Fatima Pillosu" userId="a6295d4dc9e22643" providerId="LiveId" clId="{1093EB27-9F30-4B4D-905C-2834195C41DA}" dt="2025-05-14T13:43:17.514" v="40" actId="21"/>
          <ac:spMkLst>
            <pc:docMk/>
            <pc:sldMk cId="2416666445" sldId="256"/>
            <ac:spMk id="98" creationId="{7EAFBB19-EFE8-1704-7506-55700BFD22E4}"/>
          </ac:spMkLst>
        </pc:spChg>
        <pc:spChg chg="add mod">
          <ac:chgData name="Fatima Pillosu" userId="a6295d4dc9e22643" providerId="LiveId" clId="{1093EB27-9F30-4B4D-905C-2834195C41DA}" dt="2025-05-26T06:01:08.471" v="328" actId="207"/>
          <ac:spMkLst>
            <pc:docMk/>
            <pc:sldMk cId="2416666445" sldId="256"/>
            <ac:spMk id="98" creationId="{823987BF-6FA7-EC5E-C5ED-325313D2AE59}"/>
          </ac:spMkLst>
        </pc:spChg>
        <pc:spChg chg="del mod">
          <ac:chgData name="Fatima Pillosu" userId="a6295d4dc9e22643" providerId="LiveId" clId="{1093EB27-9F30-4B4D-905C-2834195C41DA}" dt="2025-05-14T13:43:17.514" v="40" actId="21"/>
          <ac:spMkLst>
            <pc:docMk/>
            <pc:sldMk cId="2416666445" sldId="256"/>
            <ac:spMk id="99" creationId="{08E525C9-8B8B-856F-6464-CD2A9FEC19DD}"/>
          </ac:spMkLst>
        </pc:spChg>
        <pc:spChg chg="add mod">
          <ac:chgData name="Fatima Pillosu" userId="a6295d4dc9e22643" providerId="LiveId" clId="{1093EB27-9F30-4B4D-905C-2834195C41DA}" dt="2025-05-26T06:01:08.471" v="328" actId="207"/>
          <ac:spMkLst>
            <pc:docMk/>
            <pc:sldMk cId="2416666445" sldId="256"/>
            <ac:spMk id="99" creationId="{26903909-39B6-BA49-59C4-AF4507DF29BF}"/>
          </ac:spMkLst>
        </pc:spChg>
        <pc:spChg chg="add mod">
          <ac:chgData name="Fatima Pillosu" userId="a6295d4dc9e22643" providerId="LiveId" clId="{1093EB27-9F30-4B4D-905C-2834195C41DA}" dt="2025-05-26T06:01:08.471" v="328" actId="207"/>
          <ac:spMkLst>
            <pc:docMk/>
            <pc:sldMk cId="2416666445" sldId="256"/>
            <ac:spMk id="100" creationId="{0C834787-FEEB-B977-952A-288699762B58}"/>
          </ac:spMkLst>
        </pc:spChg>
        <pc:spChg chg="del mod">
          <ac:chgData name="Fatima Pillosu" userId="a6295d4dc9e22643" providerId="LiveId" clId="{1093EB27-9F30-4B4D-905C-2834195C41DA}" dt="2025-05-14T13:43:17.514" v="40" actId="21"/>
          <ac:spMkLst>
            <pc:docMk/>
            <pc:sldMk cId="2416666445" sldId="256"/>
            <ac:spMk id="100" creationId="{823987BF-6FA7-EC5E-C5ED-325313D2AE59}"/>
          </ac:spMkLst>
        </pc:spChg>
        <pc:spChg chg="del mod">
          <ac:chgData name="Fatima Pillosu" userId="a6295d4dc9e22643" providerId="LiveId" clId="{1093EB27-9F30-4B4D-905C-2834195C41DA}" dt="2025-05-14T13:43:17.514" v="40" actId="21"/>
          <ac:spMkLst>
            <pc:docMk/>
            <pc:sldMk cId="2416666445" sldId="256"/>
            <ac:spMk id="101" creationId="{26903909-39B6-BA49-59C4-AF4507DF29BF}"/>
          </ac:spMkLst>
        </pc:spChg>
        <pc:spChg chg="add mod">
          <ac:chgData name="Fatima Pillosu" userId="a6295d4dc9e22643" providerId="LiveId" clId="{1093EB27-9F30-4B4D-905C-2834195C41DA}" dt="2025-05-26T06:01:08.471" v="328" actId="207"/>
          <ac:spMkLst>
            <pc:docMk/>
            <pc:sldMk cId="2416666445" sldId="256"/>
            <ac:spMk id="101" creationId="{61400BA6-3D3A-1190-AD65-CF1147A3BCBC}"/>
          </ac:spMkLst>
        </pc:spChg>
        <pc:spChg chg="del mod">
          <ac:chgData name="Fatima Pillosu" userId="a6295d4dc9e22643" providerId="LiveId" clId="{1093EB27-9F30-4B4D-905C-2834195C41DA}" dt="2025-05-14T13:43:17.514" v="40" actId="21"/>
          <ac:spMkLst>
            <pc:docMk/>
            <pc:sldMk cId="2416666445" sldId="256"/>
            <ac:spMk id="102" creationId="{0C834787-FEEB-B977-952A-288699762B58}"/>
          </ac:spMkLst>
        </pc:spChg>
        <pc:spChg chg="add mod">
          <ac:chgData name="Fatima Pillosu" userId="a6295d4dc9e22643" providerId="LiveId" clId="{1093EB27-9F30-4B4D-905C-2834195C41DA}" dt="2025-05-26T06:01:08.471" v="328" actId="207"/>
          <ac:spMkLst>
            <pc:docMk/>
            <pc:sldMk cId="2416666445" sldId="256"/>
            <ac:spMk id="102" creationId="{F77F9084-F223-ED65-669A-F6F51F897BA2}"/>
          </ac:spMkLst>
        </pc:spChg>
        <pc:spChg chg="del mod">
          <ac:chgData name="Fatima Pillosu" userId="a6295d4dc9e22643" providerId="LiveId" clId="{1093EB27-9F30-4B4D-905C-2834195C41DA}" dt="2025-05-14T13:43:17.514" v="40" actId="21"/>
          <ac:spMkLst>
            <pc:docMk/>
            <pc:sldMk cId="2416666445" sldId="256"/>
            <ac:spMk id="103" creationId="{61400BA6-3D3A-1190-AD65-CF1147A3BCBC}"/>
          </ac:spMkLst>
        </pc:spChg>
        <pc:spChg chg="add mod">
          <ac:chgData name="Fatima Pillosu" userId="a6295d4dc9e22643" providerId="LiveId" clId="{1093EB27-9F30-4B4D-905C-2834195C41DA}" dt="2025-05-26T06:01:08.471" v="328" actId="207"/>
          <ac:spMkLst>
            <pc:docMk/>
            <pc:sldMk cId="2416666445" sldId="256"/>
            <ac:spMk id="103" creationId="{E58B7622-486E-AF0A-77FA-6A257F911DE9}"/>
          </ac:spMkLst>
        </pc:spChg>
        <pc:spChg chg="add mod">
          <ac:chgData name="Fatima Pillosu" userId="a6295d4dc9e22643" providerId="LiveId" clId="{1093EB27-9F30-4B4D-905C-2834195C41DA}" dt="2025-05-26T06:01:08.471" v="328" actId="207"/>
          <ac:spMkLst>
            <pc:docMk/>
            <pc:sldMk cId="2416666445" sldId="256"/>
            <ac:spMk id="104" creationId="{53D672B0-A6EA-4276-A5B9-C5164A9A326F}"/>
          </ac:spMkLst>
        </pc:spChg>
        <pc:spChg chg="del mod">
          <ac:chgData name="Fatima Pillosu" userId="a6295d4dc9e22643" providerId="LiveId" clId="{1093EB27-9F30-4B4D-905C-2834195C41DA}" dt="2025-05-14T13:43:17.514" v="40" actId="21"/>
          <ac:spMkLst>
            <pc:docMk/>
            <pc:sldMk cId="2416666445" sldId="256"/>
            <ac:spMk id="104" creationId="{F77F9084-F223-ED65-669A-F6F51F897BA2}"/>
          </ac:spMkLst>
        </pc:spChg>
        <pc:spChg chg="del mod">
          <ac:chgData name="Fatima Pillosu" userId="a6295d4dc9e22643" providerId="LiveId" clId="{1093EB27-9F30-4B4D-905C-2834195C41DA}" dt="2025-05-14T13:43:17.514" v="40" actId="21"/>
          <ac:spMkLst>
            <pc:docMk/>
            <pc:sldMk cId="2416666445" sldId="256"/>
            <ac:spMk id="105" creationId="{E58B7622-486E-AF0A-77FA-6A257F911DE9}"/>
          </ac:spMkLst>
        </pc:spChg>
        <pc:spChg chg="add mod">
          <ac:chgData name="Fatima Pillosu" userId="a6295d4dc9e22643" providerId="LiveId" clId="{1093EB27-9F30-4B4D-905C-2834195C41DA}" dt="2025-05-26T06:01:08.471" v="328" actId="207"/>
          <ac:spMkLst>
            <pc:docMk/>
            <pc:sldMk cId="2416666445" sldId="256"/>
            <ac:spMk id="105" creationId="{FC073318-9596-D679-740B-BA408BA68B78}"/>
          </ac:spMkLst>
        </pc:spChg>
        <pc:spChg chg="del mod">
          <ac:chgData name="Fatima Pillosu" userId="a6295d4dc9e22643" providerId="LiveId" clId="{1093EB27-9F30-4B4D-905C-2834195C41DA}" dt="2025-05-14T13:43:17.514" v="40" actId="21"/>
          <ac:spMkLst>
            <pc:docMk/>
            <pc:sldMk cId="2416666445" sldId="256"/>
            <ac:spMk id="106" creationId="{53D672B0-A6EA-4276-A5B9-C5164A9A326F}"/>
          </ac:spMkLst>
        </pc:spChg>
        <pc:spChg chg="add mod">
          <ac:chgData name="Fatima Pillosu" userId="a6295d4dc9e22643" providerId="LiveId" clId="{1093EB27-9F30-4B4D-905C-2834195C41DA}" dt="2025-05-26T06:01:08.471" v="328" actId="207"/>
          <ac:spMkLst>
            <pc:docMk/>
            <pc:sldMk cId="2416666445" sldId="256"/>
            <ac:spMk id="106" creationId="{95D8CFCC-5F17-C4D6-6F70-8501F37736D8}"/>
          </ac:spMkLst>
        </pc:spChg>
        <pc:spChg chg="add mod">
          <ac:chgData name="Fatima Pillosu" userId="a6295d4dc9e22643" providerId="LiveId" clId="{1093EB27-9F30-4B4D-905C-2834195C41DA}" dt="2025-05-26T06:01:08.471" v="328" actId="207"/>
          <ac:spMkLst>
            <pc:docMk/>
            <pc:sldMk cId="2416666445" sldId="256"/>
            <ac:spMk id="107" creationId="{E06CF797-8451-574D-21F0-384E8A3452B7}"/>
          </ac:spMkLst>
        </pc:spChg>
        <pc:spChg chg="del mod">
          <ac:chgData name="Fatima Pillosu" userId="a6295d4dc9e22643" providerId="LiveId" clId="{1093EB27-9F30-4B4D-905C-2834195C41DA}" dt="2025-05-14T13:43:17.514" v="40" actId="21"/>
          <ac:spMkLst>
            <pc:docMk/>
            <pc:sldMk cId="2416666445" sldId="256"/>
            <ac:spMk id="107" creationId="{FC073318-9596-D679-740B-BA408BA68B78}"/>
          </ac:spMkLst>
        </pc:spChg>
        <pc:spChg chg="del mod">
          <ac:chgData name="Fatima Pillosu" userId="a6295d4dc9e22643" providerId="LiveId" clId="{1093EB27-9F30-4B4D-905C-2834195C41DA}" dt="2025-05-14T13:43:17.514" v="40" actId="21"/>
          <ac:spMkLst>
            <pc:docMk/>
            <pc:sldMk cId="2416666445" sldId="256"/>
            <ac:spMk id="108" creationId="{95D8CFCC-5F17-C4D6-6F70-8501F37736D8}"/>
          </ac:spMkLst>
        </pc:spChg>
        <pc:spChg chg="add mod">
          <ac:chgData name="Fatima Pillosu" userId="a6295d4dc9e22643" providerId="LiveId" clId="{1093EB27-9F30-4B4D-905C-2834195C41DA}" dt="2025-05-26T06:01:08.471" v="328" actId="207"/>
          <ac:spMkLst>
            <pc:docMk/>
            <pc:sldMk cId="2416666445" sldId="256"/>
            <ac:spMk id="108" creationId="{CFB3D8FA-6A39-82FF-7103-9C3B87E3F64B}"/>
          </ac:spMkLst>
        </pc:spChg>
        <pc:spChg chg="add mod">
          <ac:chgData name="Fatima Pillosu" userId="a6295d4dc9e22643" providerId="LiveId" clId="{1093EB27-9F30-4B4D-905C-2834195C41DA}" dt="2025-05-26T06:01:08.471" v="328" actId="207"/>
          <ac:spMkLst>
            <pc:docMk/>
            <pc:sldMk cId="2416666445" sldId="256"/>
            <ac:spMk id="109" creationId="{5B2D0398-5206-B218-FB65-5E89CE52B185}"/>
          </ac:spMkLst>
        </pc:spChg>
        <pc:spChg chg="del mod">
          <ac:chgData name="Fatima Pillosu" userId="a6295d4dc9e22643" providerId="LiveId" clId="{1093EB27-9F30-4B4D-905C-2834195C41DA}" dt="2025-05-14T13:43:17.514" v="40" actId="21"/>
          <ac:spMkLst>
            <pc:docMk/>
            <pc:sldMk cId="2416666445" sldId="256"/>
            <ac:spMk id="109" creationId="{E06CF797-8451-574D-21F0-384E8A3452B7}"/>
          </ac:spMkLst>
        </pc:spChg>
        <pc:spChg chg="del mod">
          <ac:chgData name="Fatima Pillosu" userId="a6295d4dc9e22643" providerId="LiveId" clId="{1093EB27-9F30-4B4D-905C-2834195C41DA}" dt="2025-05-14T13:43:17.514" v="40" actId="21"/>
          <ac:spMkLst>
            <pc:docMk/>
            <pc:sldMk cId="2416666445" sldId="256"/>
            <ac:spMk id="110" creationId="{CFB3D8FA-6A39-82FF-7103-9C3B87E3F64B}"/>
          </ac:spMkLst>
        </pc:spChg>
        <pc:spChg chg="add mod">
          <ac:chgData name="Fatima Pillosu" userId="a6295d4dc9e22643" providerId="LiveId" clId="{1093EB27-9F30-4B4D-905C-2834195C41DA}" dt="2025-05-26T06:01:08.471" v="328" actId="207"/>
          <ac:spMkLst>
            <pc:docMk/>
            <pc:sldMk cId="2416666445" sldId="256"/>
            <ac:spMk id="110" creationId="{E8F93690-0FC3-3203-F616-27D0636BD86D}"/>
          </ac:spMkLst>
        </pc:spChg>
        <pc:spChg chg="del mod">
          <ac:chgData name="Fatima Pillosu" userId="a6295d4dc9e22643" providerId="LiveId" clId="{1093EB27-9F30-4B4D-905C-2834195C41DA}" dt="2025-05-14T13:43:17.514" v="40" actId="21"/>
          <ac:spMkLst>
            <pc:docMk/>
            <pc:sldMk cId="2416666445" sldId="256"/>
            <ac:spMk id="111" creationId="{5B2D0398-5206-B218-FB65-5E89CE52B185}"/>
          </ac:spMkLst>
        </pc:spChg>
        <pc:spChg chg="add mod">
          <ac:chgData name="Fatima Pillosu" userId="a6295d4dc9e22643" providerId="LiveId" clId="{1093EB27-9F30-4B4D-905C-2834195C41DA}" dt="2025-05-26T06:01:08.471" v="328" actId="207"/>
          <ac:spMkLst>
            <pc:docMk/>
            <pc:sldMk cId="2416666445" sldId="256"/>
            <ac:spMk id="111" creationId="{98EE0CB6-A0DD-61DA-6B6B-D4EC8957FF3D}"/>
          </ac:spMkLst>
        </pc:spChg>
        <pc:spChg chg="add mod">
          <ac:chgData name="Fatima Pillosu" userId="a6295d4dc9e22643" providerId="LiveId" clId="{1093EB27-9F30-4B4D-905C-2834195C41DA}" dt="2025-05-26T06:01:08.471" v="328" actId="207"/>
          <ac:spMkLst>
            <pc:docMk/>
            <pc:sldMk cId="2416666445" sldId="256"/>
            <ac:spMk id="112" creationId="{5C604597-7B68-19A8-35F6-C8E80447309D}"/>
          </ac:spMkLst>
        </pc:spChg>
        <pc:spChg chg="del mod">
          <ac:chgData name="Fatima Pillosu" userId="a6295d4dc9e22643" providerId="LiveId" clId="{1093EB27-9F30-4B4D-905C-2834195C41DA}" dt="2025-05-14T13:43:17.514" v="40" actId="21"/>
          <ac:spMkLst>
            <pc:docMk/>
            <pc:sldMk cId="2416666445" sldId="256"/>
            <ac:spMk id="112" creationId="{E8F93690-0FC3-3203-F616-27D0636BD86D}"/>
          </ac:spMkLst>
        </pc:spChg>
        <pc:spChg chg="add mod">
          <ac:chgData name="Fatima Pillosu" userId="a6295d4dc9e22643" providerId="LiveId" clId="{1093EB27-9F30-4B4D-905C-2834195C41DA}" dt="2025-05-26T06:01:08.471" v="328" actId="207"/>
          <ac:spMkLst>
            <pc:docMk/>
            <pc:sldMk cId="2416666445" sldId="256"/>
            <ac:spMk id="113" creationId="{37EBCA7E-9713-7AE3-638B-C84D5A1C2253}"/>
          </ac:spMkLst>
        </pc:spChg>
        <pc:spChg chg="del mod">
          <ac:chgData name="Fatima Pillosu" userId="a6295d4dc9e22643" providerId="LiveId" clId="{1093EB27-9F30-4B4D-905C-2834195C41DA}" dt="2025-05-14T13:43:17.514" v="40" actId="21"/>
          <ac:spMkLst>
            <pc:docMk/>
            <pc:sldMk cId="2416666445" sldId="256"/>
            <ac:spMk id="113" creationId="{98EE0CB6-A0DD-61DA-6B6B-D4EC8957FF3D}"/>
          </ac:spMkLst>
        </pc:spChg>
        <pc:spChg chg="del mod">
          <ac:chgData name="Fatima Pillosu" userId="a6295d4dc9e22643" providerId="LiveId" clId="{1093EB27-9F30-4B4D-905C-2834195C41DA}" dt="2025-05-14T13:43:17.514" v="40" actId="21"/>
          <ac:spMkLst>
            <pc:docMk/>
            <pc:sldMk cId="2416666445" sldId="256"/>
            <ac:spMk id="114" creationId="{5C604597-7B68-19A8-35F6-C8E80447309D}"/>
          </ac:spMkLst>
        </pc:spChg>
        <pc:spChg chg="add mod">
          <ac:chgData name="Fatima Pillosu" userId="a6295d4dc9e22643" providerId="LiveId" clId="{1093EB27-9F30-4B4D-905C-2834195C41DA}" dt="2025-05-26T06:01:08.471" v="328" actId="207"/>
          <ac:spMkLst>
            <pc:docMk/>
            <pc:sldMk cId="2416666445" sldId="256"/>
            <ac:spMk id="114" creationId="{65B70626-067E-1AE7-11BD-EC7DA8DABC28}"/>
          </ac:spMkLst>
        </pc:spChg>
        <pc:spChg chg="del mod">
          <ac:chgData name="Fatima Pillosu" userId="a6295d4dc9e22643" providerId="LiveId" clId="{1093EB27-9F30-4B4D-905C-2834195C41DA}" dt="2025-05-14T13:43:17.514" v="40" actId="21"/>
          <ac:spMkLst>
            <pc:docMk/>
            <pc:sldMk cId="2416666445" sldId="256"/>
            <ac:spMk id="115" creationId="{37EBCA7E-9713-7AE3-638B-C84D5A1C2253}"/>
          </ac:spMkLst>
        </pc:spChg>
        <pc:spChg chg="add mod">
          <ac:chgData name="Fatima Pillosu" userId="a6295d4dc9e22643" providerId="LiveId" clId="{1093EB27-9F30-4B4D-905C-2834195C41DA}" dt="2025-05-26T06:01:08.471" v="328" actId="207"/>
          <ac:spMkLst>
            <pc:docMk/>
            <pc:sldMk cId="2416666445" sldId="256"/>
            <ac:spMk id="115" creationId="{C7BCE81D-7A63-8764-295C-1A6242CC4274}"/>
          </ac:spMkLst>
        </pc:spChg>
        <pc:spChg chg="del mod">
          <ac:chgData name="Fatima Pillosu" userId="a6295d4dc9e22643" providerId="LiveId" clId="{1093EB27-9F30-4B4D-905C-2834195C41DA}" dt="2025-05-14T13:43:17.514" v="40" actId="21"/>
          <ac:spMkLst>
            <pc:docMk/>
            <pc:sldMk cId="2416666445" sldId="256"/>
            <ac:spMk id="116" creationId="{65B70626-067E-1AE7-11BD-EC7DA8DABC28}"/>
          </ac:spMkLst>
        </pc:spChg>
        <pc:spChg chg="add mod">
          <ac:chgData name="Fatima Pillosu" userId="a6295d4dc9e22643" providerId="LiveId" clId="{1093EB27-9F30-4B4D-905C-2834195C41DA}" dt="2025-05-26T06:01:08.471" v="328" actId="207"/>
          <ac:spMkLst>
            <pc:docMk/>
            <pc:sldMk cId="2416666445" sldId="256"/>
            <ac:spMk id="116" creationId="{A6515F5F-2E20-7D13-537C-F772A00535F4}"/>
          </ac:spMkLst>
        </pc:spChg>
        <pc:spChg chg="add mod">
          <ac:chgData name="Fatima Pillosu" userId="a6295d4dc9e22643" providerId="LiveId" clId="{1093EB27-9F30-4B4D-905C-2834195C41DA}" dt="2025-05-26T06:01:08.471" v="328" actId="207"/>
          <ac:spMkLst>
            <pc:docMk/>
            <pc:sldMk cId="2416666445" sldId="256"/>
            <ac:spMk id="117" creationId="{50B578E0-62E1-B8F6-ECD2-2E7AA0CF70F9}"/>
          </ac:spMkLst>
        </pc:spChg>
        <pc:spChg chg="del mod">
          <ac:chgData name="Fatima Pillosu" userId="a6295d4dc9e22643" providerId="LiveId" clId="{1093EB27-9F30-4B4D-905C-2834195C41DA}" dt="2025-05-14T13:43:17.514" v="40" actId="21"/>
          <ac:spMkLst>
            <pc:docMk/>
            <pc:sldMk cId="2416666445" sldId="256"/>
            <ac:spMk id="117" creationId="{C7BCE81D-7A63-8764-295C-1A6242CC4274}"/>
          </ac:spMkLst>
        </pc:spChg>
        <pc:spChg chg="del mod">
          <ac:chgData name="Fatima Pillosu" userId="a6295d4dc9e22643" providerId="LiveId" clId="{1093EB27-9F30-4B4D-905C-2834195C41DA}" dt="2025-05-14T13:43:17.514" v="40" actId="21"/>
          <ac:spMkLst>
            <pc:docMk/>
            <pc:sldMk cId="2416666445" sldId="256"/>
            <ac:spMk id="118" creationId="{A6515F5F-2E20-7D13-537C-F772A00535F4}"/>
          </ac:spMkLst>
        </pc:spChg>
        <pc:spChg chg="add mod">
          <ac:chgData name="Fatima Pillosu" userId="a6295d4dc9e22643" providerId="LiveId" clId="{1093EB27-9F30-4B4D-905C-2834195C41DA}" dt="2025-05-26T06:01:08.471" v="328" actId="207"/>
          <ac:spMkLst>
            <pc:docMk/>
            <pc:sldMk cId="2416666445" sldId="256"/>
            <ac:spMk id="118" creationId="{F4D19594-8958-5678-A91A-D009CFEE0A3F}"/>
          </ac:spMkLst>
        </pc:spChg>
        <pc:spChg chg="del mod">
          <ac:chgData name="Fatima Pillosu" userId="a6295d4dc9e22643" providerId="LiveId" clId="{1093EB27-9F30-4B4D-905C-2834195C41DA}" dt="2025-05-14T13:43:17.514" v="40" actId="21"/>
          <ac:spMkLst>
            <pc:docMk/>
            <pc:sldMk cId="2416666445" sldId="256"/>
            <ac:spMk id="119" creationId="{50B578E0-62E1-B8F6-ECD2-2E7AA0CF70F9}"/>
          </ac:spMkLst>
        </pc:spChg>
        <pc:spChg chg="add mod">
          <ac:chgData name="Fatima Pillosu" userId="a6295d4dc9e22643" providerId="LiveId" clId="{1093EB27-9F30-4B4D-905C-2834195C41DA}" dt="2025-05-26T06:01:08.471" v="328" actId="207"/>
          <ac:spMkLst>
            <pc:docMk/>
            <pc:sldMk cId="2416666445" sldId="256"/>
            <ac:spMk id="119" creationId="{5ED4F7E3-EC48-9668-BA84-2D97CF23BD85}"/>
          </ac:spMkLst>
        </pc:spChg>
        <pc:spChg chg="add mod">
          <ac:chgData name="Fatima Pillosu" userId="a6295d4dc9e22643" providerId="LiveId" clId="{1093EB27-9F30-4B4D-905C-2834195C41DA}" dt="2025-05-26T06:01:08.471" v="328" actId="207"/>
          <ac:spMkLst>
            <pc:docMk/>
            <pc:sldMk cId="2416666445" sldId="256"/>
            <ac:spMk id="120" creationId="{0ECA7152-99C7-A2F4-E83D-4F855AAFA37C}"/>
          </ac:spMkLst>
        </pc:spChg>
        <pc:spChg chg="del mod">
          <ac:chgData name="Fatima Pillosu" userId="a6295d4dc9e22643" providerId="LiveId" clId="{1093EB27-9F30-4B4D-905C-2834195C41DA}" dt="2025-05-14T13:43:17.514" v="40" actId="21"/>
          <ac:spMkLst>
            <pc:docMk/>
            <pc:sldMk cId="2416666445" sldId="256"/>
            <ac:spMk id="120" creationId="{F4D19594-8958-5678-A91A-D009CFEE0A3F}"/>
          </ac:spMkLst>
        </pc:spChg>
        <pc:spChg chg="del mod">
          <ac:chgData name="Fatima Pillosu" userId="a6295d4dc9e22643" providerId="LiveId" clId="{1093EB27-9F30-4B4D-905C-2834195C41DA}" dt="2025-05-14T13:43:17.514" v="40" actId="21"/>
          <ac:spMkLst>
            <pc:docMk/>
            <pc:sldMk cId="2416666445" sldId="256"/>
            <ac:spMk id="121" creationId="{5ED4F7E3-EC48-9668-BA84-2D97CF23BD85}"/>
          </ac:spMkLst>
        </pc:spChg>
        <pc:spChg chg="add mod">
          <ac:chgData name="Fatima Pillosu" userId="a6295d4dc9e22643" providerId="LiveId" clId="{1093EB27-9F30-4B4D-905C-2834195C41DA}" dt="2025-05-26T06:01:08.471" v="328" actId="207"/>
          <ac:spMkLst>
            <pc:docMk/>
            <pc:sldMk cId="2416666445" sldId="256"/>
            <ac:spMk id="121" creationId="{9FA7FCAD-7DCD-492E-33EA-E8EA0A4B7A03}"/>
          </ac:spMkLst>
        </pc:spChg>
        <pc:spChg chg="del mod">
          <ac:chgData name="Fatima Pillosu" userId="a6295d4dc9e22643" providerId="LiveId" clId="{1093EB27-9F30-4B4D-905C-2834195C41DA}" dt="2025-05-14T13:43:17.514" v="40" actId="21"/>
          <ac:spMkLst>
            <pc:docMk/>
            <pc:sldMk cId="2416666445" sldId="256"/>
            <ac:spMk id="122" creationId="{0ECA7152-99C7-A2F4-E83D-4F855AAFA37C}"/>
          </ac:spMkLst>
        </pc:spChg>
        <pc:spChg chg="add mod">
          <ac:chgData name="Fatima Pillosu" userId="a6295d4dc9e22643" providerId="LiveId" clId="{1093EB27-9F30-4B4D-905C-2834195C41DA}" dt="2025-05-26T06:01:08.471" v="328" actId="207"/>
          <ac:spMkLst>
            <pc:docMk/>
            <pc:sldMk cId="2416666445" sldId="256"/>
            <ac:spMk id="122" creationId="{27112713-98E8-0868-E1E6-C5213A18CDB4}"/>
          </ac:spMkLst>
        </pc:spChg>
        <pc:spChg chg="del mod">
          <ac:chgData name="Fatima Pillosu" userId="a6295d4dc9e22643" providerId="LiveId" clId="{1093EB27-9F30-4B4D-905C-2834195C41DA}" dt="2025-05-14T13:43:17.514" v="40" actId="21"/>
          <ac:spMkLst>
            <pc:docMk/>
            <pc:sldMk cId="2416666445" sldId="256"/>
            <ac:spMk id="123" creationId="{9FA7FCAD-7DCD-492E-33EA-E8EA0A4B7A03}"/>
          </ac:spMkLst>
        </pc:spChg>
        <pc:spChg chg="add mod">
          <ac:chgData name="Fatima Pillosu" userId="a6295d4dc9e22643" providerId="LiveId" clId="{1093EB27-9F30-4B4D-905C-2834195C41DA}" dt="2025-05-26T06:01:08.471" v="328" actId="207"/>
          <ac:spMkLst>
            <pc:docMk/>
            <pc:sldMk cId="2416666445" sldId="256"/>
            <ac:spMk id="123" creationId="{A9DF4E4E-4BD6-4A43-6D8D-57FA7E5B4C8A}"/>
          </ac:spMkLst>
        </pc:spChg>
        <pc:spChg chg="del mod">
          <ac:chgData name="Fatima Pillosu" userId="a6295d4dc9e22643" providerId="LiveId" clId="{1093EB27-9F30-4B4D-905C-2834195C41DA}" dt="2025-05-14T13:43:17.514" v="40" actId="21"/>
          <ac:spMkLst>
            <pc:docMk/>
            <pc:sldMk cId="2416666445" sldId="256"/>
            <ac:spMk id="124" creationId="{27112713-98E8-0868-E1E6-C5213A18CDB4}"/>
          </ac:spMkLst>
        </pc:spChg>
        <pc:spChg chg="add mod">
          <ac:chgData name="Fatima Pillosu" userId="a6295d4dc9e22643" providerId="LiveId" clId="{1093EB27-9F30-4B4D-905C-2834195C41DA}" dt="2025-05-26T06:01:08.471" v="328" actId="207"/>
          <ac:spMkLst>
            <pc:docMk/>
            <pc:sldMk cId="2416666445" sldId="256"/>
            <ac:spMk id="124" creationId="{F880BE35-27AF-2DCD-5D81-D484CE796AE1}"/>
          </ac:spMkLst>
        </pc:spChg>
        <pc:spChg chg="del mod">
          <ac:chgData name="Fatima Pillosu" userId="a6295d4dc9e22643" providerId="LiveId" clId="{1093EB27-9F30-4B4D-905C-2834195C41DA}" dt="2025-05-14T13:43:17.514" v="40" actId="21"/>
          <ac:spMkLst>
            <pc:docMk/>
            <pc:sldMk cId="2416666445" sldId="256"/>
            <ac:spMk id="125" creationId="{A9DF4E4E-4BD6-4A43-6D8D-57FA7E5B4C8A}"/>
          </ac:spMkLst>
        </pc:spChg>
        <pc:spChg chg="add mod">
          <ac:chgData name="Fatima Pillosu" userId="a6295d4dc9e22643" providerId="LiveId" clId="{1093EB27-9F30-4B4D-905C-2834195C41DA}" dt="2025-05-26T06:01:08.471" v="328" actId="207"/>
          <ac:spMkLst>
            <pc:docMk/>
            <pc:sldMk cId="2416666445" sldId="256"/>
            <ac:spMk id="125" creationId="{EA8BFD8B-1858-9531-2319-F3352B9FCE3E}"/>
          </ac:spMkLst>
        </pc:spChg>
        <pc:spChg chg="add mod">
          <ac:chgData name="Fatima Pillosu" userId="a6295d4dc9e22643" providerId="LiveId" clId="{1093EB27-9F30-4B4D-905C-2834195C41DA}" dt="2025-05-26T06:01:08.471" v="328" actId="207"/>
          <ac:spMkLst>
            <pc:docMk/>
            <pc:sldMk cId="2416666445" sldId="256"/>
            <ac:spMk id="126" creationId="{804E7FEC-AF83-FD28-4A16-70D6430EB6E5}"/>
          </ac:spMkLst>
        </pc:spChg>
        <pc:spChg chg="del mod">
          <ac:chgData name="Fatima Pillosu" userId="a6295d4dc9e22643" providerId="LiveId" clId="{1093EB27-9F30-4B4D-905C-2834195C41DA}" dt="2025-05-14T13:43:17.514" v="40" actId="21"/>
          <ac:spMkLst>
            <pc:docMk/>
            <pc:sldMk cId="2416666445" sldId="256"/>
            <ac:spMk id="126" creationId="{F880BE35-27AF-2DCD-5D81-D484CE796AE1}"/>
          </ac:spMkLst>
        </pc:spChg>
        <pc:spChg chg="del mod">
          <ac:chgData name="Fatima Pillosu" userId="a6295d4dc9e22643" providerId="LiveId" clId="{1093EB27-9F30-4B4D-905C-2834195C41DA}" dt="2025-05-14T13:43:17.514" v="40" actId="21"/>
          <ac:spMkLst>
            <pc:docMk/>
            <pc:sldMk cId="2416666445" sldId="256"/>
            <ac:spMk id="127" creationId="{EA8BFD8B-1858-9531-2319-F3352B9FCE3E}"/>
          </ac:spMkLst>
        </pc:spChg>
        <pc:spChg chg="add mod">
          <ac:chgData name="Fatima Pillosu" userId="a6295d4dc9e22643" providerId="LiveId" clId="{1093EB27-9F30-4B4D-905C-2834195C41DA}" dt="2025-05-26T06:01:08.471" v="328" actId="207"/>
          <ac:spMkLst>
            <pc:docMk/>
            <pc:sldMk cId="2416666445" sldId="256"/>
            <ac:spMk id="127" creationId="{F1AE0BC5-794B-D23C-A945-2D48666A380B}"/>
          </ac:spMkLst>
        </pc:spChg>
        <pc:spChg chg="add mod">
          <ac:chgData name="Fatima Pillosu" userId="a6295d4dc9e22643" providerId="LiveId" clId="{1093EB27-9F30-4B4D-905C-2834195C41DA}" dt="2025-05-26T06:01:08.471" v="328" actId="207"/>
          <ac:spMkLst>
            <pc:docMk/>
            <pc:sldMk cId="2416666445" sldId="256"/>
            <ac:spMk id="128" creationId="{3848180B-A357-5916-14AE-BEBA0E61C958}"/>
          </ac:spMkLst>
        </pc:spChg>
        <pc:spChg chg="del mod">
          <ac:chgData name="Fatima Pillosu" userId="a6295d4dc9e22643" providerId="LiveId" clId="{1093EB27-9F30-4B4D-905C-2834195C41DA}" dt="2025-05-14T13:43:17.514" v="40" actId="21"/>
          <ac:spMkLst>
            <pc:docMk/>
            <pc:sldMk cId="2416666445" sldId="256"/>
            <ac:spMk id="128" creationId="{804E7FEC-AF83-FD28-4A16-70D6430EB6E5}"/>
          </ac:spMkLst>
        </pc:spChg>
        <pc:spChg chg="del mod">
          <ac:chgData name="Fatima Pillosu" userId="a6295d4dc9e22643" providerId="LiveId" clId="{1093EB27-9F30-4B4D-905C-2834195C41DA}" dt="2025-05-14T13:43:17.514" v="40" actId="21"/>
          <ac:spMkLst>
            <pc:docMk/>
            <pc:sldMk cId="2416666445" sldId="256"/>
            <ac:spMk id="129" creationId="{F1AE0BC5-794B-D23C-A945-2D48666A380B}"/>
          </ac:spMkLst>
        </pc:spChg>
        <pc:spChg chg="add mod">
          <ac:chgData name="Fatima Pillosu" userId="a6295d4dc9e22643" providerId="LiveId" clId="{1093EB27-9F30-4B4D-905C-2834195C41DA}" dt="2025-05-26T06:01:08.471" v="328" actId="207"/>
          <ac:spMkLst>
            <pc:docMk/>
            <pc:sldMk cId="2416666445" sldId="256"/>
            <ac:spMk id="129" creationId="{F88C8933-F6FB-E197-23C5-6A6AC1467788}"/>
          </ac:spMkLst>
        </pc:spChg>
        <pc:spChg chg="del mod">
          <ac:chgData name="Fatima Pillosu" userId="a6295d4dc9e22643" providerId="LiveId" clId="{1093EB27-9F30-4B4D-905C-2834195C41DA}" dt="2025-05-14T13:43:17.514" v="40" actId="21"/>
          <ac:spMkLst>
            <pc:docMk/>
            <pc:sldMk cId="2416666445" sldId="256"/>
            <ac:spMk id="130" creationId="{3848180B-A357-5916-14AE-BEBA0E61C958}"/>
          </ac:spMkLst>
        </pc:spChg>
        <pc:spChg chg="add mod">
          <ac:chgData name="Fatima Pillosu" userId="a6295d4dc9e22643" providerId="LiveId" clId="{1093EB27-9F30-4B4D-905C-2834195C41DA}" dt="2025-05-26T06:01:08.471" v="328" actId="207"/>
          <ac:spMkLst>
            <pc:docMk/>
            <pc:sldMk cId="2416666445" sldId="256"/>
            <ac:spMk id="130" creationId="{708DFDE3-CB83-C412-EE9B-B89348B18975}"/>
          </ac:spMkLst>
        </pc:spChg>
        <pc:spChg chg="add mod">
          <ac:chgData name="Fatima Pillosu" userId="a6295d4dc9e22643" providerId="LiveId" clId="{1093EB27-9F30-4B4D-905C-2834195C41DA}" dt="2025-05-26T06:01:08.471" v="328" actId="207"/>
          <ac:spMkLst>
            <pc:docMk/>
            <pc:sldMk cId="2416666445" sldId="256"/>
            <ac:spMk id="131" creationId="{0A4512A2-4DC0-76EB-1C78-328A3FA136E0}"/>
          </ac:spMkLst>
        </pc:spChg>
        <pc:spChg chg="del mod">
          <ac:chgData name="Fatima Pillosu" userId="a6295d4dc9e22643" providerId="LiveId" clId="{1093EB27-9F30-4B4D-905C-2834195C41DA}" dt="2025-05-14T13:43:17.514" v="40" actId="21"/>
          <ac:spMkLst>
            <pc:docMk/>
            <pc:sldMk cId="2416666445" sldId="256"/>
            <ac:spMk id="131" creationId="{F88C8933-F6FB-E197-23C5-6A6AC1467788}"/>
          </ac:spMkLst>
        </pc:spChg>
        <pc:spChg chg="del mod">
          <ac:chgData name="Fatima Pillosu" userId="a6295d4dc9e22643" providerId="LiveId" clId="{1093EB27-9F30-4B4D-905C-2834195C41DA}" dt="2025-05-14T13:43:17.514" v="40" actId="21"/>
          <ac:spMkLst>
            <pc:docMk/>
            <pc:sldMk cId="2416666445" sldId="256"/>
            <ac:spMk id="132" creationId="{708DFDE3-CB83-C412-EE9B-B89348B18975}"/>
          </ac:spMkLst>
        </pc:spChg>
        <pc:spChg chg="add mod">
          <ac:chgData name="Fatima Pillosu" userId="a6295d4dc9e22643" providerId="LiveId" clId="{1093EB27-9F30-4B4D-905C-2834195C41DA}" dt="2025-05-26T06:01:08.471" v="328" actId="207"/>
          <ac:spMkLst>
            <pc:docMk/>
            <pc:sldMk cId="2416666445" sldId="256"/>
            <ac:spMk id="132" creationId="{AC1F07BA-7A38-7AE9-D91C-D217054E2654}"/>
          </ac:spMkLst>
        </pc:spChg>
        <pc:spChg chg="del mod">
          <ac:chgData name="Fatima Pillosu" userId="a6295d4dc9e22643" providerId="LiveId" clId="{1093EB27-9F30-4B4D-905C-2834195C41DA}" dt="2025-05-14T13:43:17.514" v="40" actId="21"/>
          <ac:spMkLst>
            <pc:docMk/>
            <pc:sldMk cId="2416666445" sldId="256"/>
            <ac:spMk id="133" creationId="{0A4512A2-4DC0-76EB-1C78-328A3FA136E0}"/>
          </ac:spMkLst>
        </pc:spChg>
        <pc:spChg chg="add mod">
          <ac:chgData name="Fatima Pillosu" userId="a6295d4dc9e22643" providerId="LiveId" clId="{1093EB27-9F30-4B4D-905C-2834195C41DA}" dt="2025-05-26T06:01:08.471" v="328" actId="207"/>
          <ac:spMkLst>
            <pc:docMk/>
            <pc:sldMk cId="2416666445" sldId="256"/>
            <ac:spMk id="133" creationId="{7DD94525-DBC6-1FC2-0B07-84FAFBA131A8}"/>
          </ac:spMkLst>
        </pc:spChg>
        <pc:spChg chg="add mod">
          <ac:chgData name="Fatima Pillosu" userId="a6295d4dc9e22643" providerId="LiveId" clId="{1093EB27-9F30-4B4D-905C-2834195C41DA}" dt="2025-05-26T06:01:08.471" v="328" actId="207"/>
          <ac:spMkLst>
            <pc:docMk/>
            <pc:sldMk cId="2416666445" sldId="256"/>
            <ac:spMk id="134" creationId="{50D9BC42-F1FE-87AB-F083-5C2242BD4E51}"/>
          </ac:spMkLst>
        </pc:spChg>
        <pc:spChg chg="del mod">
          <ac:chgData name="Fatima Pillosu" userId="a6295d4dc9e22643" providerId="LiveId" clId="{1093EB27-9F30-4B4D-905C-2834195C41DA}" dt="2025-05-14T13:43:17.514" v="40" actId="21"/>
          <ac:spMkLst>
            <pc:docMk/>
            <pc:sldMk cId="2416666445" sldId="256"/>
            <ac:spMk id="134" creationId="{AC1F07BA-7A38-7AE9-D91C-D217054E2654}"/>
          </ac:spMkLst>
        </pc:spChg>
        <pc:spChg chg="del mod">
          <ac:chgData name="Fatima Pillosu" userId="a6295d4dc9e22643" providerId="LiveId" clId="{1093EB27-9F30-4B4D-905C-2834195C41DA}" dt="2025-05-14T13:43:17.514" v="40" actId="21"/>
          <ac:spMkLst>
            <pc:docMk/>
            <pc:sldMk cId="2416666445" sldId="256"/>
            <ac:spMk id="135" creationId="{7DD94525-DBC6-1FC2-0B07-84FAFBA131A8}"/>
          </ac:spMkLst>
        </pc:spChg>
        <pc:spChg chg="add mod">
          <ac:chgData name="Fatima Pillosu" userId="a6295d4dc9e22643" providerId="LiveId" clId="{1093EB27-9F30-4B4D-905C-2834195C41DA}" dt="2025-05-26T06:01:08.471" v="328" actId="207"/>
          <ac:spMkLst>
            <pc:docMk/>
            <pc:sldMk cId="2416666445" sldId="256"/>
            <ac:spMk id="135" creationId="{CA271F21-2E92-827F-B5C7-9933695D1A74}"/>
          </ac:spMkLst>
        </pc:spChg>
        <pc:spChg chg="add mod">
          <ac:chgData name="Fatima Pillosu" userId="a6295d4dc9e22643" providerId="LiveId" clId="{1093EB27-9F30-4B4D-905C-2834195C41DA}" dt="2025-05-26T06:01:08.471" v="328" actId="207"/>
          <ac:spMkLst>
            <pc:docMk/>
            <pc:sldMk cId="2416666445" sldId="256"/>
            <ac:spMk id="136" creationId="{19680ED7-98A4-DB3B-A978-A16B331182BF}"/>
          </ac:spMkLst>
        </pc:spChg>
        <pc:spChg chg="del mod">
          <ac:chgData name="Fatima Pillosu" userId="a6295d4dc9e22643" providerId="LiveId" clId="{1093EB27-9F30-4B4D-905C-2834195C41DA}" dt="2025-05-14T13:43:17.514" v="40" actId="21"/>
          <ac:spMkLst>
            <pc:docMk/>
            <pc:sldMk cId="2416666445" sldId="256"/>
            <ac:spMk id="136" creationId="{50D9BC42-F1FE-87AB-F083-5C2242BD4E51}"/>
          </ac:spMkLst>
        </pc:spChg>
        <pc:spChg chg="add del mod">
          <ac:chgData name="Fatima Pillosu" userId="a6295d4dc9e22643" providerId="LiveId" clId="{1093EB27-9F30-4B4D-905C-2834195C41DA}" dt="2025-05-26T05:48:17.735" v="324" actId="478"/>
          <ac:spMkLst>
            <pc:docMk/>
            <pc:sldMk cId="2416666445" sldId="256"/>
            <ac:spMk id="137" creationId="{AC41E776-097B-03B0-753D-C66F262E1F3F}"/>
          </ac:spMkLst>
        </pc:spChg>
        <pc:spChg chg="del mod">
          <ac:chgData name="Fatima Pillosu" userId="a6295d4dc9e22643" providerId="LiveId" clId="{1093EB27-9F30-4B4D-905C-2834195C41DA}" dt="2025-05-14T13:43:17.514" v="40" actId="21"/>
          <ac:spMkLst>
            <pc:docMk/>
            <pc:sldMk cId="2416666445" sldId="256"/>
            <ac:spMk id="137" creationId="{CA271F21-2E92-827F-B5C7-9933695D1A74}"/>
          </ac:spMkLst>
        </pc:spChg>
        <pc:spChg chg="del">
          <ac:chgData name="Fatima Pillosu" userId="a6295d4dc9e22643" providerId="LiveId" clId="{1093EB27-9F30-4B4D-905C-2834195C41DA}" dt="2025-05-14T13:42:39.324" v="0" actId="478"/>
          <ac:spMkLst>
            <pc:docMk/>
            <pc:sldMk cId="2416666445" sldId="256"/>
            <ac:spMk id="138" creationId="{8C91D6B6-0521-29E6-9258-14B878EBB9B9}"/>
          </ac:spMkLst>
        </pc:spChg>
        <pc:picChg chg="add del mod">
          <ac:chgData name="Fatima Pillosu" userId="a6295d4dc9e22643" providerId="LiveId" clId="{1093EB27-9F30-4B4D-905C-2834195C41DA}" dt="2025-05-26T05:48:03.628" v="322" actId="21"/>
          <ac:picMkLst>
            <pc:docMk/>
            <pc:sldMk cId="2416666445" sldId="256"/>
            <ac:picMk id="2" creationId="{5576DFB5-07C9-9C7F-52D6-98F487E9338C}"/>
          </ac:picMkLst>
        </pc:picChg>
        <pc:picChg chg="add del mod">
          <ac:chgData name="Fatima Pillosu" userId="a6295d4dc9e22643" providerId="LiveId" clId="{1093EB27-9F30-4B4D-905C-2834195C41DA}" dt="2025-05-26T05:42:15.667" v="42" actId="21"/>
          <ac:picMkLst>
            <pc:docMk/>
            <pc:sldMk cId="2416666445" sldId="256"/>
            <ac:picMk id="3" creationId="{5576DFB5-07C9-9C7F-52D6-98F487E9338C}"/>
          </ac:picMkLst>
        </pc:picChg>
        <pc:picChg chg="add del mod">
          <ac:chgData name="Fatima Pillosu" userId="a6295d4dc9e22643" providerId="LiveId" clId="{1093EB27-9F30-4B4D-905C-2834195C41DA}" dt="2025-05-26T05:42:15.667" v="42" actId="21"/>
          <ac:picMkLst>
            <pc:docMk/>
            <pc:sldMk cId="2416666445" sldId="256"/>
            <ac:picMk id="4" creationId="{C0EA9BA7-9BA3-87E1-85A9-F8ACC1C32D13}"/>
          </ac:picMkLst>
        </pc:picChg>
        <pc:picChg chg="add del mod">
          <ac:chgData name="Fatima Pillosu" userId="a6295d4dc9e22643" providerId="LiveId" clId="{1093EB27-9F30-4B4D-905C-2834195C41DA}" dt="2025-05-26T05:48:03.628" v="322" actId="21"/>
          <ac:picMkLst>
            <pc:docMk/>
            <pc:sldMk cId="2416666445" sldId="256"/>
            <ac:picMk id="47" creationId="{C0EA9BA7-9BA3-87E1-85A9-F8ACC1C32D13}"/>
          </ac:picMkLst>
        </pc:picChg>
        <pc:picChg chg="add mod">
          <ac:chgData name="Fatima Pillosu" userId="a6295d4dc9e22643" providerId="LiveId" clId="{1093EB27-9F30-4B4D-905C-2834195C41DA}" dt="2025-05-26T05:48:22.544" v="326" actId="1036"/>
          <ac:picMkLst>
            <pc:docMk/>
            <pc:sldMk cId="2416666445" sldId="256"/>
            <ac:picMk id="92" creationId="{5576DFB5-07C9-9C7F-52D6-98F487E9338C}"/>
          </ac:picMkLst>
        </pc:picChg>
        <pc:picChg chg="add mod">
          <ac:chgData name="Fatima Pillosu" userId="a6295d4dc9e22643" providerId="LiveId" clId="{1093EB27-9F30-4B4D-905C-2834195C41DA}" dt="2025-05-26T05:48:22.544" v="326" actId="1036"/>
          <ac:picMkLst>
            <pc:docMk/>
            <pc:sldMk cId="2416666445" sldId="256"/>
            <ac:picMk id="93" creationId="{C0EA9BA7-9BA3-87E1-85A9-F8ACC1C32D13}"/>
          </ac:picMkLst>
        </pc:picChg>
        <pc:picChg chg="del mod">
          <ac:chgData name="Fatima Pillosu" userId="a6295d4dc9e22643" providerId="LiveId" clId="{1093EB27-9F30-4B4D-905C-2834195C41DA}" dt="2025-05-14T13:43:17.514" v="40" actId="21"/>
          <ac:picMkLst>
            <pc:docMk/>
            <pc:sldMk cId="2416666445" sldId="256"/>
            <ac:picMk id="94" creationId="{5576DFB5-07C9-9C7F-52D6-98F487E9338C}"/>
          </ac:picMkLst>
        </pc:picChg>
        <pc:picChg chg="del mod">
          <ac:chgData name="Fatima Pillosu" userId="a6295d4dc9e22643" providerId="LiveId" clId="{1093EB27-9F30-4B4D-905C-2834195C41DA}" dt="2025-05-14T13:43:17.514" v="40" actId="21"/>
          <ac:picMkLst>
            <pc:docMk/>
            <pc:sldMk cId="2416666445" sldId="256"/>
            <ac:picMk id="95" creationId="{C0EA9BA7-9BA3-87E1-85A9-F8ACC1C32D13}"/>
          </ac:picMkLst>
        </pc:picChg>
      </pc:sldChg>
    </pc:docChg>
  </pc:docChgLst>
  <pc:docChgLst>
    <pc:chgData name="Fatima Pillosu" userId="a6295d4dc9e22643" providerId="LiveId" clId="{8D3BC836-00A8-43C5-A7CA-D04A9606022E}"/>
    <pc:docChg chg="custSel modSld">
      <pc:chgData name="Fatima Pillosu" userId="a6295d4dc9e22643" providerId="LiveId" clId="{8D3BC836-00A8-43C5-A7CA-D04A9606022E}" dt="2024-04-05T08:13:41.711" v="36" actId="1036"/>
      <pc:docMkLst>
        <pc:docMk/>
      </pc:docMkLst>
      <pc:sldChg chg="addSp delSp modSp mod">
        <pc:chgData name="Fatima Pillosu" userId="a6295d4dc9e22643" providerId="LiveId" clId="{8D3BC836-00A8-43C5-A7CA-D04A9606022E}" dt="2024-04-05T08:13:41.711" v="36" actId="1036"/>
        <pc:sldMkLst>
          <pc:docMk/>
          <pc:sldMk cId="2416666445" sldId="256"/>
        </pc:sldMkLst>
        <pc:spChg chg="add del">
          <ac:chgData name="Fatima Pillosu" userId="a6295d4dc9e22643" providerId="LiveId" clId="{8D3BC836-00A8-43C5-A7CA-D04A9606022E}" dt="2024-04-05T08:13:17.955" v="32" actId="478"/>
          <ac:spMkLst>
            <pc:docMk/>
            <pc:sldMk cId="2416666445" sldId="256"/>
            <ac:spMk id="2" creationId="{903FB891-CE86-0083-BCE0-6B5D5DA3F60B}"/>
          </ac:spMkLst>
        </pc:spChg>
        <pc:spChg chg="add mod">
          <ac:chgData name="Fatima Pillosu" userId="a6295d4dc9e22643" providerId="LiveId" clId="{8D3BC836-00A8-43C5-A7CA-D04A9606022E}" dt="2024-04-05T08:13:41.711" v="36" actId="1036"/>
          <ac:spMkLst>
            <pc:docMk/>
            <pc:sldMk cId="2416666445" sldId="256"/>
            <ac:spMk id="5" creationId="{384D6C06-DC18-FF34-E84C-3BC146A8D3F9}"/>
          </ac:spMkLst>
        </pc:spChg>
        <pc:spChg chg="add mod">
          <ac:chgData name="Fatima Pillosu" userId="a6295d4dc9e22643" providerId="LiveId" clId="{8D3BC836-00A8-43C5-A7CA-D04A9606022E}" dt="2024-04-05T08:13:41.711" v="36" actId="1036"/>
          <ac:spMkLst>
            <pc:docMk/>
            <pc:sldMk cId="2416666445" sldId="256"/>
            <ac:spMk id="6" creationId="{083AEDDC-E5EB-E07A-CF91-E947C367E6C5}"/>
          </ac:spMkLst>
        </pc:spChg>
        <pc:spChg chg="add mod">
          <ac:chgData name="Fatima Pillosu" userId="a6295d4dc9e22643" providerId="LiveId" clId="{8D3BC836-00A8-43C5-A7CA-D04A9606022E}" dt="2024-04-05T08:13:41.711" v="36" actId="1036"/>
          <ac:spMkLst>
            <pc:docMk/>
            <pc:sldMk cId="2416666445" sldId="256"/>
            <ac:spMk id="7" creationId="{7EAFBB19-EFE8-1704-7506-55700BFD22E4}"/>
          </ac:spMkLst>
        </pc:spChg>
        <pc:spChg chg="add mod">
          <ac:chgData name="Fatima Pillosu" userId="a6295d4dc9e22643" providerId="LiveId" clId="{8D3BC836-00A8-43C5-A7CA-D04A9606022E}" dt="2024-04-05T08:13:41.711" v="36" actId="1036"/>
          <ac:spMkLst>
            <pc:docMk/>
            <pc:sldMk cId="2416666445" sldId="256"/>
            <ac:spMk id="8" creationId="{08E525C9-8B8B-856F-6464-CD2A9FEC19DD}"/>
          </ac:spMkLst>
        </pc:spChg>
        <pc:spChg chg="add mod">
          <ac:chgData name="Fatima Pillosu" userId="a6295d4dc9e22643" providerId="LiveId" clId="{8D3BC836-00A8-43C5-A7CA-D04A9606022E}" dt="2024-04-05T08:13:41.711" v="36" actId="1036"/>
          <ac:spMkLst>
            <pc:docMk/>
            <pc:sldMk cId="2416666445" sldId="256"/>
            <ac:spMk id="9" creationId="{823987BF-6FA7-EC5E-C5ED-325313D2AE59}"/>
          </ac:spMkLst>
        </pc:spChg>
        <pc:spChg chg="add mod">
          <ac:chgData name="Fatima Pillosu" userId="a6295d4dc9e22643" providerId="LiveId" clId="{8D3BC836-00A8-43C5-A7CA-D04A9606022E}" dt="2024-04-05T08:13:41.711" v="36" actId="1036"/>
          <ac:spMkLst>
            <pc:docMk/>
            <pc:sldMk cId="2416666445" sldId="256"/>
            <ac:spMk id="10" creationId="{26903909-39B6-BA49-59C4-AF4507DF29BF}"/>
          </ac:spMkLst>
        </pc:spChg>
        <pc:spChg chg="add mod">
          <ac:chgData name="Fatima Pillosu" userId="a6295d4dc9e22643" providerId="LiveId" clId="{8D3BC836-00A8-43C5-A7CA-D04A9606022E}" dt="2024-04-05T08:13:41.711" v="36" actId="1036"/>
          <ac:spMkLst>
            <pc:docMk/>
            <pc:sldMk cId="2416666445" sldId="256"/>
            <ac:spMk id="11" creationId="{0C834787-FEEB-B977-952A-288699762B58}"/>
          </ac:spMkLst>
        </pc:spChg>
        <pc:spChg chg="add mod">
          <ac:chgData name="Fatima Pillosu" userId="a6295d4dc9e22643" providerId="LiveId" clId="{8D3BC836-00A8-43C5-A7CA-D04A9606022E}" dt="2024-04-05T08:13:41.711" v="36" actId="1036"/>
          <ac:spMkLst>
            <pc:docMk/>
            <pc:sldMk cId="2416666445" sldId="256"/>
            <ac:spMk id="12" creationId="{61400BA6-3D3A-1190-AD65-CF1147A3BCBC}"/>
          </ac:spMkLst>
        </pc:spChg>
        <pc:spChg chg="add mod">
          <ac:chgData name="Fatima Pillosu" userId="a6295d4dc9e22643" providerId="LiveId" clId="{8D3BC836-00A8-43C5-A7CA-D04A9606022E}" dt="2024-04-05T08:13:41.711" v="36" actId="1036"/>
          <ac:spMkLst>
            <pc:docMk/>
            <pc:sldMk cId="2416666445" sldId="256"/>
            <ac:spMk id="13" creationId="{F77F9084-F223-ED65-669A-F6F51F897BA2}"/>
          </ac:spMkLst>
        </pc:spChg>
        <pc:spChg chg="add mod">
          <ac:chgData name="Fatima Pillosu" userId="a6295d4dc9e22643" providerId="LiveId" clId="{8D3BC836-00A8-43C5-A7CA-D04A9606022E}" dt="2024-04-05T08:13:41.711" v="36" actId="1036"/>
          <ac:spMkLst>
            <pc:docMk/>
            <pc:sldMk cId="2416666445" sldId="256"/>
            <ac:spMk id="14" creationId="{E58B7622-486E-AF0A-77FA-6A257F911DE9}"/>
          </ac:spMkLst>
        </pc:spChg>
        <pc:spChg chg="add mod">
          <ac:chgData name="Fatima Pillosu" userId="a6295d4dc9e22643" providerId="LiveId" clId="{8D3BC836-00A8-43C5-A7CA-D04A9606022E}" dt="2024-04-05T08:13:41.711" v="36" actId="1036"/>
          <ac:spMkLst>
            <pc:docMk/>
            <pc:sldMk cId="2416666445" sldId="256"/>
            <ac:spMk id="15" creationId="{53D672B0-A6EA-4276-A5B9-C5164A9A326F}"/>
          </ac:spMkLst>
        </pc:spChg>
        <pc:spChg chg="add mod">
          <ac:chgData name="Fatima Pillosu" userId="a6295d4dc9e22643" providerId="LiveId" clId="{8D3BC836-00A8-43C5-A7CA-D04A9606022E}" dt="2024-04-05T08:13:41.711" v="36" actId="1036"/>
          <ac:spMkLst>
            <pc:docMk/>
            <pc:sldMk cId="2416666445" sldId="256"/>
            <ac:spMk id="16" creationId="{FC073318-9596-D679-740B-BA408BA68B78}"/>
          </ac:spMkLst>
        </pc:spChg>
        <pc:spChg chg="add mod">
          <ac:chgData name="Fatima Pillosu" userId="a6295d4dc9e22643" providerId="LiveId" clId="{8D3BC836-00A8-43C5-A7CA-D04A9606022E}" dt="2024-04-05T08:13:41.711" v="36" actId="1036"/>
          <ac:spMkLst>
            <pc:docMk/>
            <pc:sldMk cId="2416666445" sldId="256"/>
            <ac:spMk id="17" creationId="{95D8CFCC-5F17-C4D6-6F70-8501F37736D8}"/>
          </ac:spMkLst>
        </pc:spChg>
        <pc:spChg chg="add mod">
          <ac:chgData name="Fatima Pillosu" userId="a6295d4dc9e22643" providerId="LiveId" clId="{8D3BC836-00A8-43C5-A7CA-D04A9606022E}" dt="2024-04-05T08:13:41.711" v="36" actId="1036"/>
          <ac:spMkLst>
            <pc:docMk/>
            <pc:sldMk cId="2416666445" sldId="256"/>
            <ac:spMk id="18" creationId="{E06CF797-8451-574D-21F0-384E8A3452B7}"/>
          </ac:spMkLst>
        </pc:spChg>
        <pc:spChg chg="add mod">
          <ac:chgData name="Fatima Pillosu" userId="a6295d4dc9e22643" providerId="LiveId" clId="{8D3BC836-00A8-43C5-A7CA-D04A9606022E}" dt="2024-04-05T08:13:41.711" v="36" actId="1036"/>
          <ac:spMkLst>
            <pc:docMk/>
            <pc:sldMk cId="2416666445" sldId="256"/>
            <ac:spMk id="19" creationId="{CFB3D8FA-6A39-82FF-7103-9C3B87E3F64B}"/>
          </ac:spMkLst>
        </pc:spChg>
        <pc:spChg chg="add mod">
          <ac:chgData name="Fatima Pillosu" userId="a6295d4dc9e22643" providerId="LiveId" clId="{8D3BC836-00A8-43C5-A7CA-D04A9606022E}" dt="2024-04-05T08:13:41.711" v="36" actId="1036"/>
          <ac:spMkLst>
            <pc:docMk/>
            <pc:sldMk cId="2416666445" sldId="256"/>
            <ac:spMk id="20" creationId="{5B2D0398-5206-B218-FB65-5E89CE52B185}"/>
          </ac:spMkLst>
        </pc:spChg>
        <pc:spChg chg="add mod">
          <ac:chgData name="Fatima Pillosu" userId="a6295d4dc9e22643" providerId="LiveId" clId="{8D3BC836-00A8-43C5-A7CA-D04A9606022E}" dt="2024-04-05T08:13:41.711" v="36" actId="1036"/>
          <ac:spMkLst>
            <pc:docMk/>
            <pc:sldMk cId="2416666445" sldId="256"/>
            <ac:spMk id="21" creationId="{E8F93690-0FC3-3203-F616-27D0636BD86D}"/>
          </ac:spMkLst>
        </pc:spChg>
        <pc:spChg chg="add mod">
          <ac:chgData name="Fatima Pillosu" userId="a6295d4dc9e22643" providerId="LiveId" clId="{8D3BC836-00A8-43C5-A7CA-D04A9606022E}" dt="2024-04-05T08:13:41.711" v="36" actId="1036"/>
          <ac:spMkLst>
            <pc:docMk/>
            <pc:sldMk cId="2416666445" sldId="256"/>
            <ac:spMk id="22" creationId="{98EE0CB6-A0DD-61DA-6B6B-D4EC8957FF3D}"/>
          </ac:spMkLst>
        </pc:spChg>
        <pc:spChg chg="add mod">
          <ac:chgData name="Fatima Pillosu" userId="a6295d4dc9e22643" providerId="LiveId" clId="{8D3BC836-00A8-43C5-A7CA-D04A9606022E}" dt="2024-04-05T08:13:41.711" v="36" actId="1036"/>
          <ac:spMkLst>
            <pc:docMk/>
            <pc:sldMk cId="2416666445" sldId="256"/>
            <ac:spMk id="23" creationId="{5C604597-7B68-19A8-35F6-C8E80447309D}"/>
          </ac:spMkLst>
        </pc:spChg>
        <pc:spChg chg="add mod">
          <ac:chgData name="Fatima Pillosu" userId="a6295d4dc9e22643" providerId="LiveId" clId="{8D3BC836-00A8-43C5-A7CA-D04A9606022E}" dt="2024-04-05T08:13:41.711" v="36" actId="1036"/>
          <ac:spMkLst>
            <pc:docMk/>
            <pc:sldMk cId="2416666445" sldId="256"/>
            <ac:spMk id="24" creationId="{37EBCA7E-9713-7AE3-638B-C84D5A1C2253}"/>
          </ac:spMkLst>
        </pc:spChg>
        <pc:spChg chg="add mod">
          <ac:chgData name="Fatima Pillosu" userId="a6295d4dc9e22643" providerId="LiveId" clId="{8D3BC836-00A8-43C5-A7CA-D04A9606022E}" dt="2024-04-05T08:13:41.711" v="36" actId="1036"/>
          <ac:spMkLst>
            <pc:docMk/>
            <pc:sldMk cId="2416666445" sldId="256"/>
            <ac:spMk id="25" creationId="{65B70626-067E-1AE7-11BD-EC7DA8DABC28}"/>
          </ac:spMkLst>
        </pc:spChg>
        <pc:spChg chg="add mod">
          <ac:chgData name="Fatima Pillosu" userId="a6295d4dc9e22643" providerId="LiveId" clId="{8D3BC836-00A8-43C5-A7CA-D04A9606022E}" dt="2024-04-05T08:13:41.711" v="36" actId="1036"/>
          <ac:spMkLst>
            <pc:docMk/>
            <pc:sldMk cId="2416666445" sldId="256"/>
            <ac:spMk id="26" creationId="{C7BCE81D-7A63-8764-295C-1A6242CC4274}"/>
          </ac:spMkLst>
        </pc:spChg>
        <pc:spChg chg="add mod">
          <ac:chgData name="Fatima Pillosu" userId="a6295d4dc9e22643" providerId="LiveId" clId="{8D3BC836-00A8-43C5-A7CA-D04A9606022E}" dt="2024-04-05T08:13:41.711" v="36" actId="1036"/>
          <ac:spMkLst>
            <pc:docMk/>
            <pc:sldMk cId="2416666445" sldId="256"/>
            <ac:spMk id="27" creationId="{A6515F5F-2E20-7D13-537C-F772A00535F4}"/>
          </ac:spMkLst>
        </pc:spChg>
        <pc:spChg chg="add mod">
          <ac:chgData name="Fatima Pillosu" userId="a6295d4dc9e22643" providerId="LiveId" clId="{8D3BC836-00A8-43C5-A7CA-D04A9606022E}" dt="2024-04-05T08:13:41.711" v="36" actId="1036"/>
          <ac:spMkLst>
            <pc:docMk/>
            <pc:sldMk cId="2416666445" sldId="256"/>
            <ac:spMk id="28" creationId="{50B578E0-62E1-B8F6-ECD2-2E7AA0CF70F9}"/>
          </ac:spMkLst>
        </pc:spChg>
        <pc:spChg chg="add mod">
          <ac:chgData name="Fatima Pillosu" userId="a6295d4dc9e22643" providerId="LiveId" clId="{8D3BC836-00A8-43C5-A7CA-D04A9606022E}" dt="2024-04-05T08:13:41.711" v="36" actId="1036"/>
          <ac:spMkLst>
            <pc:docMk/>
            <pc:sldMk cId="2416666445" sldId="256"/>
            <ac:spMk id="29" creationId="{F4D19594-8958-5678-A91A-D009CFEE0A3F}"/>
          </ac:spMkLst>
        </pc:spChg>
        <pc:spChg chg="add mod">
          <ac:chgData name="Fatima Pillosu" userId="a6295d4dc9e22643" providerId="LiveId" clId="{8D3BC836-00A8-43C5-A7CA-D04A9606022E}" dt="2024-04-05T08:13:41.711" v="36" actId="1036"/>
          <ac:spMkLst>
            <pc:docMk/>
            <pc:sldMk cId="2416666445" sldId="256"/>
            <ac:spMk id="30" creationId="{5ED4F7E3-EC48-9668-BA84-2D97CF23BD85}"/>
          </ac:spMkLst>
        </pc:spChg>
        <pc:spChg chg="add mod">
          <ac:chgData name="Fatima Pillosu" userId="a6295d4dc9e22643" providerId="LiveId" clId="{8D3BC836-00A8-43C5-A7CA-D04A9606022E}" dt="2024-04-05T08:13:41.711" v="36" actId="1036"/>
          <ac:spMkLst>
            <pc:docMk/>
            <pc:sldMk cId="2416666445" sldId="256"/>
            <ac:spMk id="31" creationId="{0ECA7152-99C7-A2F4-E83D-4F855AAFA37C}"/>
          </ac:spMkLst>
        </pc:spChg>
        <pc:spChg chg="add mod">
          <ac:chgData name="Fatima Pillosu" userId="a6295d4dc9e22643" providerId="LiveId" clId="{8D3BC836-00A8-43C5-A7CA-D04A9606022E}" dt="2024-04-05T08:13:41.711" v="36" actId="1036"/>
          <ac:spMkLst>
            <pc:docMk/>
            <pc:sldMk cId="2416666445" sldId="256"/>
            <ac:spMk id="32" creationId="{9FA7FCAD-7DCD-492E-33EA-E8EA0A4B7A03}"/>
          </ac:spMkLst>
        </pc:spChg>
        <pc:spChg chg="add mod">
          <ac:chgData name="Fatima Pillosu" userId="a6295d4dc9e22643" providerId="LiveId" clId="{8D3BC836-00A8-43C5-A7CA-D04A9606022E}" dt="2024-04-05T08:13:41.711" v="36" actId="1036"/>
          <ac:spMkLst>
            <pc:docMk/>
            <pc:sldMk cId="2416666445" sldId="256"/>
            <ac:spMk id="33" creationId="{27112713-98E8-0868-E1E6-C5213A18CDB4}"/>
          </ac:spMkLst>
        </pc:spChg>
        <pc:spChg chg="add mod">
          <ac:chgData name="Fatima Pillosu" userId="a6295d4dc9e22643" providerId="LiveId" clId="{8D3BC836-00A8-43C5-A7CA-D04A9606022E}" dt="2024-04-05T08:13:41.711" v="36" actId="1036"/>
          <ac:spMkLst>
            <pc:docMk/>
            <pc:sldMk cId="2416666445" sldId="256"/>
            <ac:spMk id="34" creationId="{A9DF4E4E-4BD6-4A43-6D8D-57FA7E5B4C8A}"/>
          </ac:spMkLst>
        </pc:spChg>
        <pc:spChg chg="add mod">
          <ac:chgData name="Fatima Pillosu" userId="a6295d4dc9e22643" providerId="LiveId" clId="{8D3BC836-00A8-43C5-A7CA-D04A9606022E}" dt="2024-04-05T08:13:41.711" v="36" actId="1036"/>
          <ac:spMkLst>
            <pc:docMk/>
            <pc:sldMk cId="2416666445" sldId="256"/>
            <ac:spMk id="35" creationId="{F880BE35-27AF-2DCD-5D81-D484CE796AE1}"/>
          </ac:spMkLst>
        </pc:spChg>
        <pc:spChg chg="add mod">
          <ac:chgData name="Fatima Pillosu" userId="a6295d4dc9e22643" providerId="LiveId" clId="{8D3BC836-00A8-43C5-A7CA-D04A9606022E}" dt="2024-04-05T08:13:41.711" v="36" actId="1036"/>
          <ac:spMkLst>
            <pc:docMk/>
            <pc:sldMk cId="2416666445" sldId="256"/>
            <ac:spMk id="36" creationId="{EA8BFD8B-1858-9531-2319-F3352B9FCE3E}"/>
          </ac:spMkLst>
        </pc:spChg>
        <pc:spChg chg="add mod">
          <ac:chgData name="Fatima Pillosu" userId="a6295d4dc9e22643" providerId="LiveId" clId="{8D3BC836-00A8-43C5-A7CA-D04A9606022E}" dt="2024-04-05T08:13:41.711" v="36" actId="1036"/>
          <ac:spMkLst>
            <pc:docMk/>
            <pc:sldMk cId="2416666445" sldId="256"/>
            <ac:spMk id="37" creationId="{804E7FEC-AF83-FD28-4A16-70D6430EB6E5}"/>
          </ac:spMkLst>
        </pc:spChg>
        <pc:spChg chg="add mod">
          <ac:chgData name="Fatima Pillosu" userId="a6295d4dc9e22643" providerId="LiveId" clId="{8D3BC836-00A8-43C5-A7CA-D04A9606022E}" dt="2024-04-05T08:13:41.711" v="36" actId="1036"/>
          <ac:spMkLst>
            <pc:docMk/>
            <pc:sldMk cId="2416666445" sldId="256"/>
            <ac:spMk id="38" creationId="{F1AE0BC5-794B-D23C-A945-2D48666A380B}"/>
          </ac:spMkLst>
        </pc:spChg>
        <pc:spChg chg="add mod">
          <ac:chgData name="Fatima Pillosu" userId="a6295d4dc9e22643" providerId="LiveId" clId="{8D3BC836-00A8-43C5-A7CA-D04A9606022E}" dt="2024-04-05T08:13:41.711" v="36" actId="1036"/>
          <ac:spMkLst>
            <pc:docMk/>
            <pc:sldMk cId="2416666445" sldId="256"/>
            <ac:spMk id="39" creationId="{3848180B-A357-5916-14AE-BEBA0E61C958}"/>
          </ac:spMkLst>
        </pc:spChg>
        <pc:spChg chg="add mod">
          <ac:chgData name="Fatima Pillosu" userId="a6295d4dc9e22643" providerId="LiveId" clId="{8D3BC836-00A8-43C5-A7CA-D04A9606022E}" dt="2024-04-05T08:13:41.711" v="36" actId="1036"/>
          <ac:spMkLst>
            <pc:docMk/>
            <pc:sldMk cId="2416666445" sldId="256"/>
            <ac:spMk id="40" creationId="{F88C8933-F6FB-E197-23C5-6A6AC1467788}"/>
          </ac:spMkLst>
        </pc:spChg>
        <pc:spChg chg="add mod">
          <ac:chgData name="Fatima Pillosu" userId="a6295d4dc9e22643" providerId="LiveId" clId="{8D3BC836-00A8-43C5-A7CA-D04A9606022E}" dt="2024-04-05T08:13:41.711" v="36" actId="1036"/>
          <ac:spMkLst>
            <pc:docMk/>
            <pc:sldMk cId="2416666445" sldId="256"/>
            <ac:spMk id="41" creationId="{708DFDE3-CB83-C412-EE9B-B89348B18975}"/>
          </ac:spMkLst>
        </pc:spChg>
        <pc:spChg chg="del mod">
          <ac:chgData name="Fatima Pillosu" userId="a6295d4dc9e22643" providerId="LiveId" clId="{8D3BC836-00A8-43C5-A7CA-D04A9606022E}" dt="2024-04-05T08:13:22.062" v="33" actId="21"/>
          <ac:spMkLst>
            <pc:docMk/>
            <pc:sldMk cId="2416666445" sldId="256"/>
            <ac:spMk id="89" creationId="{384D6C06-DC18-FF34-E84C-3BC146A8D3F9}"/>
          </ac:spMkLst>
        </pc:spChg>
        <pc:spChg chg="del mod">
          <ac:chgData name="Fatima Pillosu" userId="a6295d4dc9e22643" providerId="LiveId" clId="{8D3BC836-00A8-43C5-A7CA-D04A9606022E}" dt="2024-04-05T08:13:22.062" v="33" actId="21"/>
          <ac:spMkLst>
            <pc:docMk/>
            <pc:sldMk cId="2416666445" sldId="256"/>
            <ac:spMk id="90" creationId="{083AEDDC-E5EB-E07A-CF91-E947C367E6C5}"/>
          </ac:spMkLst>
        </pc:spChg>
        <pc:spChg chg="del mod">
          <ac:chgData name="Fatima Pillosu" userId="a6295d4dc9e22643" providerId="LiveId" clId="{8D3BC836-00A8-43C5-A7CA-D04A9606022E}" dt="2024-04-05T08:13:22.062" v="33" actId="21"/>
          <ac:spMkLst>
            <pc:docMk/>
            <pc:sldMk cId="2416666445" sldId="256"/>
            <ac:spMk id="91" creationId="{7EAFBB19-EFE8-1704-7506-55700BFD22E4}"/>
          </ac:spMkLst>
        </pc:spChg>
        <pc:spChg chg="del mod">
          <ac:chgData name="Fatima Pillosu" userId="a6295d4dc9e22643" providerId="LiveId" clId="{8D3BC836-00A8-43C5-A7CA-D04A9606022E}" dt="2024-04-05T08:13:22.062" v="33" actId="21"/>
          <ac:spMkLst>
            <pc:docMk/>
            <pc:sldMk cId="2416666445" sldId="256"/>
            <ac:spMk id="92" creationId="{08E525C9-8B8B-856F-6464-CD2A9FEC19DD}"/>
          </ac:spMkLst>
        </pc:spChg>
        <pc:spChg chg="del mod">
          <ac:chgData name="Fatima Pillosu" userId="a6295d4dc9e22643" providerId="LiveId" clId="{8D3BC836-00A8-43C5-A7CA-D04A9606022E}" dt="2024-04-05T08:13:22.062" v="33" actId="21"/>
          <ac:spMkLst>
            <pc:docMk/>
            <pc:sldMk cId="2416666445" sldId="256"/>
            <ac:spMk id="93" creationId="{823987BF-6FA7-EC5E-C5ED-325313D2AE59}"/>
          </ac:spMkLst>
        </pc:spChg>
        <pc:spChg chg="del mod">
          <ac:chgData name="Fatima Pillosu" userId="a6295d4dc9e22643" providerId="LiveId" clId="{8D3BC836-00A8-43C5-A7CA-D04A9606022E}" dt="2024-04-05T08:13:22.062" v="33" actId="21"/>
          <ac:spMkLst>
            <pc:docMk/>
            <pc:sldMk cId="2416666445" sldId="256"/>
            <ac:spMk id="94" creationId="{26903909-39B6-BA49-59C4-AF4507DF29BF}"/>
          </ac:spMkLst>
        </pc:spChg>
        <pc:spChg chg="del mod">
          <ac:chgData name="Fatima Pillosu" userId="a6295d4dc9e22643" providerId="LiveId" clId="{8D3BC836-00A8-43C5-A7CA-D04A9606022E}" dt="2024-04-05T08:13:22.062" v="33" actId="21"/>
          <ac:spMkLst>
            <pc:docMk/>
            <pc:sldMk cId="2416666445" sldId="256"/>
            <ac:spMk id="95" creationId="{0C834787-FEEB-B977-952A-288699762B58}"/>
          </ac:spMkLst>
        </pc:spChg>
        <pc:spChg chg="del mod">
          <ac:chgData name="Fatima Pillosu" userId="a6295d4dc9e22643" providerId="LiveId" clId="{8D3BC836-00A8-43C5-A7CA-D04A9606022E}" dt="2024-04-05T08:13:22.062" v="33" actId="21"/>
          <ac:spMkLst>
            <pc:docMk/>
            <pc:sldMk cId="2416666445" sldId="256"/>
            <ac:spMk id="96" creationId="{61400BA6-3D3A-1190-AD65-CF1147A3BCBC}"/>
          </ac:spMkLst>
        </pc:spChg>
        <pc:spChg chg="del mod">
          <ac:chgData name="Fatima Pillosu" userId="a6295d4dc9e22643" providerId="LiveId" clId="{8D3BC836-00A8-43C5-A7CA-D04A9606022E}" dt="2024-04-05T08:13:22.062" v="33" actId="21"/>
          <ac:spMkLst>
            <pc:docMk/>
            <pc:sldMk cId="2416666445" sldId="256"/>
            <ac:spMk id="97" creationId="{F77F9084-F223-ED65-669A-F6F51F897BA2}"/>
          </ac:spMkLst>
        </pc:spChg>
        <pc:spChg chg="del mod">
          <ac:chgData name="Fatima Pillosu" userId="a6295d4dc9e22643" providerId="LiveId" clId="{8D3BC836-00A8-43C5-A7CA-D04A9606022E}" dt="2024-04-05T08:13:22.062" v="33" actId="21"/>
          <ac:spMkLst>
            <pc:docMk/>
            <pc:sldMk cId="2416666445" sldId="256"/>
            <ac:spMk id="98" creationId="{E58B7622-486E-AF0A-77FA-6A257F911DE9}"/>
          </ac:spMkLst>
        </pc:spChg>
        <pc:spChg chg="del mod">
          <ac:chgData name="Fatima Pillosu" userId="a6295d4dc9e22643" providerId="LiveId" clId="{8D3BC836-00A8-43C5-A7CA-D04A9606022E}" dt="2024-04-05T08:13:22.062" v="33" actId="21"/>
          <ac:spMkLst>
            <pc:docMk/>
            <pc:sldMk cId="2416666445" sldId="256"/>
            <ac:spMk id="99" creationId="{53D672B0-A6EA-4276-A5B9-C5164A9A326F}"/>
          </ac:spMkLst>
        </pc:spChg>
        <pc:spChg chg="del mod">
          <ac:chgData name="Fatima Pillosu" userId="a6295d4dc9e22643" providerId="LiveId" clId="{8D3BC836-00A8-43C5-A7CA-D04A9606022E}" dt="2024-04-05T08:13:22.062" v="33" actId="21"/>
          <ac:spMkLst>
            <pc:docMk/>
            <pc:sldMk cId="2416666445" sldId="256"/>
            <ac:spMk id="100" creationId="{FC073318-9596-D679-740B-BA408BA68B78}"/>
          </ac:spMkLst>
        </pc:spChg>
        <pc:spChg chg="del mod">
          <ac:chgData name="Fatima Pillosu" userId="a6295d4dc9e22643" providerId="LiveId" clId="{8D3BC836-00A8-43C5-A7CA-D04A9606022E}" dt="2024-04-05T08:13:22.062" v="33" actId="21"/>
          <ac:spMkLst>
            <pc:docMk/>
            <pc:sldMk cId="2416666445" sldId="256"/>
            <ac:spMk id="101" creationId="{95D8CFCC-5F17-C4D6-6F70-8501F37736D8}"/>
          </ac:spMkLst>
        </pc:spChg>
        <pc:spChg chg="del mod">
          <ac:chgData name="Fatima Pillosu" userId="a6295d4dc9e22643" providerId="LiveId" clId="{8D3BC836-00A8-43C5-A7CA-D04A9606022E}" dt="2024-04-05T08:13:22.062" v="33" actId="21"/>
          <ac:spMkLst>
            <pc:docMk/>
            <pc:sldMk cId="2416666445" sldId="256"/>
            <ac:spMk id="102" creationId="{E06CF797-8451-574D-21F0-384E8A3452B7}"/>
          </ac:spMkLst>
        </pc:spChg>
        <pc:spChg chg="del mod">
          <ac:chgData name="Fatima Pillosu" userId="a6295d4dc9e22643" providerId="LiveId" clId="{8D3BC836-00A8-43C5-A7CA-D04A9606022E}" dt="2024-04-05T08:13:22.062" v="33" actId="21"/>
          <ac:spMkLst>
            <pc:docMk/>
            <pc:sldMk cId="2416666445" sldId="256"/>
            <ac:spMk id="103" creationId="{CFB3D8FA-6A39-82FF-7103-9C3B87E3F64B}"/>
          </ac:spMkLst>
        </pc:spChg>
        <pc:spChg chg="del mod">
          <ac:chgData name="Fatima Pillosu" userId="a6295d4dc9e22643" providerId="LiveId" clId="{8D3BC836-00A8-43C5-A7CA-D04A9606022E}" dt="2024-04-05T08:13:22.062" v="33" actId="21"/>
          <ac:spMkLst>
            <pc:docMk/>
            <pc:sldMk cId="2416666445" sldId="256"/>
            <ac:spMk id="104" creationId="{5B2D0398-5206-B218-FB65-5E89CE52B185}"/>
          </ac:spMkLst>
        </pc:spChg>
        <pc:spChg chg="del mod">
          <ac:chgData name="Fatima Pillosu" userId="a6295d4dc9e22643" providerId="LiveId" clId="{8D3BC836-00A8-43C5-A7CA-D04A9606022E}" dt="2024-04-05T08:13:22.062" v="33" actId="21"/>
          <ac:spMkLst>
            <pc:docMk/>
            <pc:sldMk cId="2416666445" sldId="256"/>
            <ac:spMk id="105" creationId="{E8F93690-0FC3-3203-F616-27D0636BD86D}"/>
          </ac:spMkLst>
        </pc:spChg>
        <pc:spChg chg="del mod">
          <ac:chgData name="Fatima Pillosu" userId="a6295d4dc9e22643" providerId="LiveId" clId="{8D3BC836-00A8-43C5-A7CA-D04A9606022E}" dt="2024-04-05T08:13:22.062" v="33" actId="21"/>
          <ac:spMkLst>
            <pc:docMk/>
            <pc:sldMk cId="2416666445" sldId="256"/>
            <ac:spMk id="106" creationId="{98EE0CB6-A0DD-61DA-6B6B-D4EC8957FF3D}"/>
          </ac:spMkLst>
        </pc:spChg>
        <pc:spChg chg="del mod">
          <ac:chgData name="Fatima Pillosu" userId="a6295d4dc9e22643" providerId="LiveId" clId="{8D3BC836-00A8-43C5-A7CA-D04A9606022E}" dt="2024-04-05T08:13:22.062" v="33" actId="21"/>
          <ac:spMkLst>
            <pc:docMk/>
            <pc:sldMk cId="2416666445" sldId="256"/>
            <ac:spMk id="107" creationId="{5C604597-7B68-19A8-35F6-C8E80447309D}"/>
          </ac:spMkLst>
        </pc:spChg>
        <pc:spChg chg="del mod">
          <ac:chgData name="Fatima Pillosu" userId="a6295d4dc9e22643" providerId="LiveId" clId="{8D3BC836-00A8-43C5-A7CA-D04A9606022E}" dt="2024-04-05T08:13:22.062" v="33" actId="21"/>
          <ac:spMkLst>
            <pc:docMk/>
            <pc:sldMk cId="2416666445" sldId="256"/>
            <ac:spMk id="108" creationId="{37EBCA7E-9713-7AE3-638B-C84D5A1C2253}"/>
          </ac:spMkLst>
        </pc:spChg>
        <pc:spChg chg="del mod">
          <ac:chgData name="Fatima Pillosu" userId="a6295d4dc9e22643" providerId="LiveId" clId="{8D3BC836-00A8-43C5-A7CA-D04A9606022E}" dt="2024-04-05T08:13:22.062" v="33" actId="21"/>
          <ac:spMkLst>
            <pc:docMk/>
            <pc:sldMk cId="2416666445" sldId="256"/>
            <ac:spMk id="109" creationId="{65B70626-067E-1AE7-11BD-EC7DA8DABC28}"/>
          </ac:spMkLst>
        </pc:spChg>
        <pc:spChg chg="del mod">
          <ac:chgData name="Fatima Pillosu" userId="a6295d4dc9e22643" providerId="LiveId" clId="{8D3BC836-00A8-43C5-A7CA-D04A9606022E}" dt="2024-04-05T08:13:22.062" v="33" actId="21"/>
          <ac:spMkLst>
            <pc:docMk/>
            <pc:sldMk cId="2416666445" sldId="256"/>
            <ac:spMk id="110" creationId="{C7BCE81D-7A63-8764-295C-1A6242CC4274}"/>
          </ac:spMkLst>
        </pc:spChg>
        <pc:spChg chg="del mod">
          <ac:chgData name="Fatima Pillosu" userId="a6295d4dc9e22643" providerId="LiveId" clId="{8D3BC836-00A8-43C5-A7CA-D04A9606022E}" dt="2024-04-05T08:13:22.062" v="33" actId="21"/>
          <ac:spMkLst>
            <pc:docMk/>
            <pc:sldMk cId="2416666445" sldId="256"/>
            <ac:spMk id="111" creationId="{A6515F5F-2E20-7D13-537C-F772A00535F4}"/>
          </ac:spMkLst>
        </pc:spChg>
        <pc:spChg chg="del mod">
          <ac:chgData name="Fatima Pillosu" userId="a6295d4dc9e22643" providerId="LiveId" clId="{8D3BC836-00A8-43C5-A7CA-D04A9606022E}" dt="2024-04-05T08:13:22.062" v="33" actId="21"/>
          <ac:spMkLst>
            <pc:docMk/>
            <pc:sldMk cId="2416666445" sldId="256"/>
            <ac:spMk id="112" creationId="{50B578E0-62E1-B8F6-ECD2-2E7AA0CF70F9}"/>
          </ac:spMkLst>
        </pc:spChg>
        <pc:spChg chg="del mod">
          <ac:chgData name="Fatima Pillosu" userId="a6295d4dc9e22643" providerId="LiveId" clId="{8D3BC836-00A8-43C5-A7CA-D04A9606022E}" dt="2024-04-05T08:13:22.062" v="33" actId="21"/>
          <ac:spMkLst>
            <pc:docMk/>
            <pc:sldMk cId="2416666445" sldId="256"/>
            <ac:spMk id="113" creationId="{F4D19594-8958-5678-A91A-D009CFEE0A3F}"/>
          </ac:spMkLst>
        </pc:spChg>
        <pc:spChg chg="del mod">
          <ac:chgData name="Fatima Pillosu" userId="a6295d4dc9e22643" providerId="LiveId" clId="{8D3BC836-00A8-43C5-A7CA-D04A9606022E}" dt="2024-04-05T08:13:22.062" v="33" actId="21"/>
          <ac:spMkLst>
            <pc:docMk/>
            <pc:sldMk cId="2416666445" sldId="256"/>
            <ac:spMk id="114" creationId="{5ED4F7E3-EC48-9668-BA84-2D97CF23BD85}"/>
          </ac:spMkLst>
        </pc:spChg>
        <pc:spChg chg="del mod">
          <ac:chgData name="Fatima Pillosu" userId="a6295d4dc9e22643" providerId="LiveId" clId="{8D3BC836-00A8-43C5-A7CA-D04A9606022E}" dt="2024-04-05T08:13:22.062" v="33" actId="21"/>
          <ac:spMkLst>
            <pc:docMk/>
            <pc:sldMk cId="2416666445" sldId="256"/>
            <ac:spMk id="115" creationId="{0ECA7152-99C7-A2F4-E83D-4F855AAFA37C}"/>
          </ac:spMkLst>
        </pc:spChg>
        <pc:spChg chg="del mod">
          <ac:chgData name="Fatima Pillosu" userId="a6295d4dc9e22643" providerId="LiveId" clId="{8D3BC836-00A8-43C5-A7CA-D04A9606022E}" dt="2024-04-05T08:13:22.062" v="33" actId="21"/>
          <ac:spMkLst>
            <pc:docMk/>
            <pc:sldMk cId="2416666445" sldId="256"/>
            <ac:spMk id="116" creationId="{9FA7FCAD-7DCD-492E-33EA-E8EA0A4B7A03}"/>
          </ac:spMkLst>
        </pc:spChg>
        <pc:spChg chg="del mod">
          <ac:chgData name="Fatima Pillosu" userId="a6295d4dc9e22643" providerId="LiveId" clId="{8D3BC836-00A8-43C5-A7CA-D04A9606022E}" dt="2024-04-05T08:13:22.062" v="33" actId="21"/>
          <ac:spMkLst>
            <pc:docMk/>
            <pc:sldMk cId="2416666445" sldId="256"/>
            <ac:spMk id="117" creationId="{27112713-98E8-0868-E1E6-C5213A18CDB4}"/>
          </ac:spMkLst>
        </pc:spChg>
        <pc:spChg chg="del mod">
          <ac:chgData name="Fatima Pillosu" userId="a6295d4dc9e22643" providerId="LiveId" clId="{8D3BC836-00A8-43C5-A7CA-D04A9606022E}" dt="2024-04-05T08:13:22.062" v="33" actId="21"/>
          <ac:spMkLst>
            <pc:docMk/>
            <pc:sldMk cId="2416666445" sldId="256"/>
            <ac:spMk id="118" creationId="{A9DF4E4E-4BD6-4A43-6D8D-57FA7E5B4C8A}"/>
          </ac:spMkLst>
        </pc:spChg>
        <pc:spChg chg="del mod">
          <ac:chgData name="Fatima Pillosu" userId="a6295d4dc9e22643" providerId="LiveId" clId="{8D3BC836-00A8-43C5-A7CA-D04A9606022E}" dt="2024-04-05T08:13:22.062" v="33" actId="21"/>
          <ac:spMkLst>
            <pc:docMk/>
            <pc:sldMk cId="2416666445" sldId="256"/>
            <ac:spMk id="119" creationId="{F880BE35-27AF-2DCD-5D81-D484CE796AE1}"/>
          </ac:spMkLst>
        </pc:spChg>
        <pc:spChg chg="del mod">
          <ac:chgData name="Fatima Pillosu" userId="a6295d4dc9e22643" providerId="LiveId" clId="{8D3BC836-00A8-43C5-A7CA-D04A9606022E}" dt="2024-04-05T08:13:22.062" v="33" actId="21"/>
          <ac:spMkLst>
            <pc:docMk/>
            <pc:sldMk cId="2416666445" sldId="256"/>
            <ac:spMk id="120" creationId="{EA8BFD8B-1858-9531-2319-F3352B9FCE3E}"/>
          </ac:spMkLst>
        </pc:spChg>
        <pc:spChg chg="del mod">
          <ac:chgData name="Fatima Pillosu" userId="a6295d4dc9e22643" providerId="LiveId" clId="{8D3BC836-00A8-43C5-A7CA-D04A9606022E}" dt="2024-04-05T08:13:22.062" v="33" actId="21"/>
          <ac:spMkLst>
            <pc:docMk/>
            <pc:sldMk cId="2416666445" sldId="256"/>
            <ac:spMk id="121" creationId="{804E7FEC-AF83-FD28-4A16-70D6430EB6E5}"/>
          </ac:spMkLst>
        </pc:spChg>
        <pc:spChg chg="del mod">
          <ac:chgData name="Fatima Pillosu" userId="a6295d4dc9e22643" providerId="LiveId" clId="{8D3BC836-00A8-43C5-A7CA-D04A9606022E}" dt="2024-04-05T08:13:22.062" v="33" actId="21"/>
          <ac:spMkLst>
            <pc:docMk/>
            <pc:sldMk cId="2416666445" sldId="256"/>
            <ac:spMk id="122" creationId="{F1AE0BC5-794B-D23C-A945-2D48666A380B}"/>
          </ac:spMkLst>
        </pc:spChg>
        <pc:spChg chg="del mod">
          <ac:chgData name="Fatima Pillosu" userId="a6295d4dc9e22643" providerId="LiveId" clId="{8D3BC836-00A8-43C5-A7CA-D04A9606022E}" dt="2024-04-05T08:13:22.062" v="33" actId="21"/>
          <ac:spMkLst>
            <pc:docMk/>
            <pc:sldMk cId="2416666445" sldId="256"/>
            <ac:spMk id="123" creationId="{3848180B-A357-5916-14AE-BEBA0E61C958}"/>
          </ac:spMkLst>
        </pc:spChg>
        <pc:spChg chg="del mod">
          <ac:chgData name="Fatima Pillosu" userId="a6295d4dc9e22643" providerId="LiveId" clId="{8D3BC836-00A8-43C5-A7CA-D04A9606022E}" dt="2024-04-05T08:13:22.062" v="33" actId="21"/>
          <ac:spMkLst>
            <pc:docMk/>
            <pc:sldMk cId="2416666445" sldId="256"/>
            <ac:spMk id="124" creationId="{F88C8933-F6FB-E197-23C5-6A6AC1467788}"/>
          </ac:spMkLst>
        </pc:spChg>
        <pc:spChg chg="del mod">
          <ac:chgData name="Fatima Pillosu" userId="a6295d4dc9e22643" providerId="LiveId" clId="{8D3BC836-00A8-43C5-A7CA-D04A9606022E}" dt="2024-04-05T08:13:22.062" v="33" actId="21"/>
          <ac:spMkLst>
            <pc:docMk/>
            <pc:sldMk cId="2416666445" sldId="256"/>
            <ac:spMk id="125" creationId="{708DFDE3-CB83-C412-EE9B-B89348B18975}"/>
          </ac:spMkLst>
        </pc:spChg>
        <pc:picChg chg="add mod">
          <ac:chgData name="Fatima Pillosu" userId="a6295d4dc9e22643" providerId="LiveId" clId="{8D3BC836-00A8-43C5-A7CA-D04A9606022E}" dt="2024-04-05T08:13:41.711" v="36" actId="1036"/>
          <ac:picMkLst>
            <pc:docMk/>
            <pc:sldMk cId="2416666445" sldId="256"/>
            <ac:picMk id="3" creationId="{26908AE7-C0D0-8126-9CD1-65F862CA33AA}"/>
          </ac:picMkLst>
        </pc:picChg>
        <pc:picChg chg="add mod">
          <ac:chgData name="Fatima Pillosu" userId="a6295d4dc9e22643" providerId="LiveId" clId="{8D3BC836-00A8-43C5-A7CA-D04A9606022E}" dt="2024-04-05T08:13:41.711" v="36" actId="1036"/>
          <ac:picMkLst>
            <pc:docMk/>
            <pc:sldMk cId="2416666445" sldId="256"/>
            <ac:picMk id="4" creationId="{C0EA9BA7-9BA3-87E1-85A9-F8ACC1C32D13}"/>
          </ac:picMkLst>
        </pc:picChg>
        <pc:picChg chg="del mod">
          <ac:chgData name="Fatima Pillosu" userId="a6295d4dc9e22643" providerId="LiveId" clId="{8D3BC836-00A8-43C5-A7CA-D04A9606022E}" dt="2024-04-05T08:13:22.062" v="33" actId="21"/>
          <ac:picMkLst>
            <pc:docMk/>
            <pc:sldMk cId="2416666445" sldId="256"/>
            <ac:picMk id="87" creationId="{26908AE7-C0D0-8126-9CD1-65F862CA33AA}"/>
          </ac:picMkLst>
        </pc:picChg>
        <pc:picChg chg="del mod">
          <ac:chgData name="Fatima Pillosu" userId="a6295d4dc9e22643" providerId="LiveId" clId="{8D3BC836-00A8-43C5-A7CA-D04A9606022E}" dt="2024-04-05T08:13:22.062" v="33" actId="21"/>
          <ac:picMkLst>
            <pc:docMk/>
            <pc:sldMk cId="2416666445" sldId="256"/>
            <ac:picMk id="88" creationId="{C0EA9BA7-9BA3-87E1-85A9-F8ACC1C32D13}"/>
          </ac:picMkLst>
        </pc:picChg>
      </pc:sldChg>
    </pc:docChg>
  </pc:docChgLst>
  <pc:docChgLst>
    <pc:chgData name="Fatima Pillosu" userId="a6295d4dc9e22643" providerId="LiveId" clId="{EAB401BD-D75B-4326-BBA5-5AA1FC8827A0}"/>
    <pc:docChg chg="undo custSel addSld delSld modSld">
      <pc:chgData name="Fatima Pillosu" userId="a6295d4dc9e22643" providerId="LiveId" clId="{EAB401BD-D75B-4326-BBA5-5AA1FC8827A0}" dt="2024-06-26T14:41:44.470" v="743"/>
      <pc:docMkLst>
        <pc:docMk/>
      </pc:docMkLst>
      <pc:sldChg chg="addSp delSp modSp add del mod">
        <pc:chgData name="Fatima Pillosu" userId="a6295d4dc9e22643" providerId="LiveId" clId="{EAB401BD-D75B-4326-BBA5-5AA1FC8827A0}" dt="2024-06-26T14:41:44.470" v="743"/>
        <pc:sldMkLst>
          <pc:docMk/>
          <pc:sldMk cId="2416666445" sldId="256"/>
        </pc:sldMkLst>
        <pc:spChg chg="del">
          <ac:chgData name="Fatima Pillosu" userId="a6295d4dc9e22643" providerId="LiveId" clId="{EAB401BD-D75B-4326-BBA5-5AA1FC8827A0}" dt="2024-06-26T13:42:02.546" v="2" actId="21"/>
          <ac:spMkLst>
            <pc:docMk/>
            <pc:sldMk cId="2416666445" sldId="256"/>
            <ac:spMk id="5" creationId="{384D6C06-DC18-FF34-E84C-3BC146A8D3F9}"/>
          </ac:spMkLst>
        </pc:spChg>
        <pc:spChg chg="del">
          <ac:chgData name="Fatima Pillosu" userId="a6295d4dc9e22643" providerId="LiveId" clId="{EAB401BD-D75B-4326-BBA5-5AA1FC8827A0}" dt="2024-06-26T13:42:02.546" v="2" actId="21"/>
          <ac:spMkLst>
            <pc:docMk/>
            <pc:sldMk cId="2416666445" sldId="256"/>
            <ac:spMk id="6" creationId="{083AEDDC-E5EB-E07A-CF91-E947C367E6C5}"/>
          </ac:spMkLst>
        </pc:spChg>
        <pc:spChg chg="del">
          <ac:chgData name="Fatima Pillosu" userId="a6295d4dc9e22643" providerId="LiveId" clId="{EAB401BD-D75B-4326-BBA5-5AA1FC8827A0}" dt="2024-06-26T13:42:02.546" v="2" actId="21"/>
          <ac:spMkLst>
            <pc:docMk/>
            <pc:sldMk cId="2416666445" sldId="256"/>
            <ac:spMk id="7" creationId="{7EAFBB19-EFE8-1704-7506-55700BFD22E4}"/>
          </ac:spMkLst>
        </pc:spChg>
        <pc:spChg chg="del">
          <ac:chgData name="Fatima Pillosu" userId="a6295d4dc9e22643" providerId="LiveId" clId="{EAB401BD-D75B-4326-BBA5-5AA1FC8827A0}" dt="2024-06-26T13:42:02.546" v="2" actId="21"/>
          <ac:spMkLst>
            <pc:docMk/>
            <pc:sldMk cId="2416666445" sldId="256"/>
            <ac:spMk id="8" creationId="{08E525C9-8B8B-856F-6464-CD2A9FEC19DD}"/>
          </ac:spMkLst>
        </pc:spChg>
        <pc:spChg chg="del">
          <ac:chgData name="Fatima Pillosu" userId="a6295d4dc9e22643" providerId="LiveId" clId="{EAB401BD-D75B-4326-BBA5-5AA1FC8827A0}" dt="2024-06-26T13:42:02.546" v="2" actId="21"/>
          <ac:spMkLst>
            <pc:docMk/>
            <pc:sldMk cId="2416666445" sldId="256"/>
            <ac:spMk id="9" creationId="{823987BF-6FA7-EC5E-C5ED-325313D2AE59}"/>
          </ac:spMkLst>
        </pc:spChg>
        <pc:spChg chg="del">
          <ac:chgData name="Fatima Pillosu" userId="a6295d4dc9e22643" providerId="LiveId" clId="{EAB401BD-D75B-4326-BBA5-5AA1FC8827A0}" dt="2024-06-26T13:42:02.546" v="2" actId="21"/>
          <ac:spMkLst>
            <pc:docMk/>
            <pc:sldMk cId="2416666445" sldId="256"/>
            <ac:spMk id="10" creationId="{26903909-39B6-BA49-59C4-AF4507DF29BF}"/>
          </ac:spMkLst>
        </pc:spChg>
        <pc:spChg chg="del">
          <ac:chgData name="Fatima Pillosu" userId="a6295d4dc9e22643" providerId="LiveId" clId="{EAB401BD-D75B-4326-BBA5-5AA1FC8827A0}" dt="2024-06-26T13:42:02.546" v="2" actId="21"/>
          <ac:spMkLst>
            <pc:docMk/>
            <pc:sldMk cId="2416666445" sldId="256"/>
            <ac:spMk id="11" creationId="{0C834787-FEEB-B977-952A-288699762B58}"/>
          </ac:spMkLst>
        </pc:spChg>
        <pc:spChg chg="del">
          <ac:chgData name="Fatima Pillosu" userId="a6295d4dc9e22643" providerId="LiveId" clId="{EAB401BD-D75B-4326-BBA5-5AA1FC8827A0}" dt="2024-06-26T13:42:02.546" v="2" actId="21"/>
          <ac:spMkLst>
            <pc:docMk/>
            <pc:sldMk cId="2416666445" sldId="256"/>
            <ac:spMk id="12" creationId="{61400BA6-3D3A-1190-AD65-CF1147A3BCBC}"/>
          </ac:spMkLst>
        </pc:spChg>
        <pc:spChg chg="del">
          <ac:chgData name="Fatima Pillosu" userId="a6295d4dc9e22643" providerId="LiveId" clId="{EAB401BD-D75B-4326-BBA5-5AA1FC8827A0}" dt="2024-06-26T13:42:02.546" v="2" actId="21"/>
          <ac:spMkLst>
            <pc:docMk/>
            <pc:sldMk cId="2416666445" sldId="256"/>
            <ac:spMk id="13" creationId="{F77F9084-F223-ED65-669A-F6F51F897BA2}"/>
          </ac:spMkLst>
        </pc:spChg>
        <pc:spChg chg="del">
          <ac:chgData name="Fatima Pillosu" userId="a6295d4dc9e22643" providerId="LiveId" clId="{EAB401BD-D75B-4326-BBA5-5AA1FC8827A0}" dt="2024-06-26T13:42:02.546" v="2" actId="21"/>
          <ac:spMkLst>
            <pc:docMk/>
            <pc:sldMk cId="2416666445" sldId="256"/>
            <ac:spMk id="14" creationId="{E58B7622-486E-AF0A-77FA-6A257F911DE9}"/>
          </ac:spMkLst>
        </pc:spChg>
        <pc:spChg chg="del">
          <ac:chgData name="Fatima Pillosu" userId="a6295d4dc9e22643" providerId="LiveId" clId="{EAB401BD-D75B-4326-BBA5-5AA1FC8827A0}" dt="2024-06-26T13:42:02.546" v="2" actId="21"/>
          <ac:spMkLst>
            <pc:docMk/>
            <pc:sldMk cId="2416666445" sldId="256"/>
            <ac:spMk id="15" creationId="{53D672B0-A6EA-4276-A5B9-C5164A9A326F}"/>
          </ac:spMkLst>
        </pc:spChg>
        <pc:spChg chg="del">
          <ac:chgData name="Fatima Pillosu" userId="a6295d4dc9e22643" providerId="LiveId" clId="{EAB401BD-D75B-4326-BBA5-5AA1FC8827A0}" dt="2024-06-26T13:42:02.546" v="2" actId="21"/>
          <ac:spMkLst>
            <pc:docMk/>
            <pc:sldMk cId="2416666445" sldId="256"/>
            <ac:spMk id="16" creationId="{FC073318-9596-D679-740B-BA408BA68B78}"/>
          </ac:spMkLst>
        </pc:spChg>
        <pc:spChg chg="del">
          <ac:chgData name="Fatima Pillosu" userId="a6295d4dc9e22643" providerId="LiveId" clId="{EAB401BD-D75B-4326-BBA5-5AA1FC8827A0}" dt="2024-06-26T13:42:02.546" v="2" actId="21"/>
          <ac:spMkLst>
            <pc:docMk/>
            <pc:sldMk cId="2416666445" sldId="256"/>
            <ac:spMk id="17" creationId="{95D8CFCC-5F17-C4D6-6F70-8501F37736D8}"/>
          </ac:spMkLst>
        </pc:spChg>
        <pc:spChg chg="del">
          <ac:chgData name="Fatima Pillosu" userId="a6295d4dc9e22643" providerId="LiveId" clId="{EAB401BD-D75B-4326-BBA5-5AA1FC8827A0}" dt="2024-06-26T13:42:02.546" v="2" actId="21"/>
          <ac:spMkLst>
            <pc:docMk/>
            <pc:sldMk cId="2416666445" sldId="256"/>
            <ac:spMk id="18" creationId="{E06CF797-8451-574D-21F0-384E8A3452B7}"/>
          </ac:spMkLst>
        </pc:spChg>
        <pc:spChg chg="del">
          <ac:chgData name="Fatima Pillosu" userId="a6295d4dc9e22643" providerId="LiveId" clId="{EAB401BD-D75B-4326-BBA5-5AA1FC8827A0}" dt="2024-06-26T13:42:02.546" v="2" actId="21"/>
          <ac:spMkLst>
            <pc:docMk/>
            <pc:sldMk cId="2416666445" sldId="256"/>
            <ac:spMk id="19" creationId="{CFB3D8FA-6A39-82FF-7103-9C3B87E3F64B}"/>
          </ac:spMkLst>
        </pc:spChg>
        <pc:spChg chg="del">
          <ac:chgData name="Fatima Pillosu" userId="a6295d4dc9e22643" providerId="LiveId" clId="{EAB401BD-D75B-4326-BBA5-5AA1FC8827A0}" dt="2024-06-26T13:42:02.546" v="2" actId="21"/>
          <ac:spMkLst>
            <pc:docMk/>
            <pc:sldMk cId="2416666445" sldId="256"/>
            <ac:spMk id="20" creationId="{5B2D0398-5206-B218-FB65-5E89CE52B185}"/>
          </ac:spMkLst>
        </pc:spChg>
        <pc:spChg chg="del">
          <ac:chgData name="Fatima Pillosu" userId="a6295d4dc9e22643" providerId="LiveId" clId="{EAB401BD-D75B-4326-BBA5-5AA1FC8827A0}" dt="2024-06-26T13:42:02.546" v="2" actId="21"/>
          <ac:spMkLst>
            <pc:docMk/>
            <pc:sldMk cId="2416666445" sldId="256"/>
            <ac:spMk id="21" creationId="{E8F93690-0FC3-3203-F616-27D0636BD86D}"/>
          </ac:spMkLst>
        </pc:spChg>
        <pc:spChg chg="del">
          <ac:chgData name="Fatima Pillosu" userId="a6295d4dc9e22643" providerId="LiveId" clId="{EAB401BD-D75B-4326-BBA5-5AA1FC8827A0}" dt="2024-06-26T13:42:02.546" v="2" actId="21"/>
          <ac:spMkLst>
            <pc:docMk/>
            <pc:sldMk cId="2416666445" sldId="256"/>
            <ac:spMk id="22" creationId="{98EE0CB6-A0DD-61DA-6B6B-D4EC8957FF3D}"/>
          </ac:spMkLst>
        </pc:spChg>
        <pc:spChg chg="del">
          <ac:chgData name="Fatima Pillosu" userId="a6295d4dc9e22643" providerId="LiveId" clId="{EAB401BD-D75B-4326-BBA5-5AA1FC8827A0}" dt="2024-06-26T13:42:02.546" v="2" actId="21"/>
          <ac:spMkLst>
            <pc:docMk/>
            <pc:sldMk cId="2416666445" sldId="256"/>
            <ac:spMk id="23" creationId="{5C604597-7B68-19A8-35F6-C8E80447309D}"/>
          </ac:spMkLst>
        </pc:spChg>
        <pc:spChg chg="del">
          <ac:chgData name="Fatima Pillosu" userId="a6295d4dc9e22643" providerId="LiveId" clId="{EAB401BD-D75B-4326-BBA5-5AA1FC8827A0}" dt="2024-06-26T13:42:02.546" v="2" actId="21"/>
          <ac:spMkLst>
            <pc:docMk/>
            <pc:sldMk cId="2416666445" sldId="256"/>
            <ac:spMk id="24" creationId="{37EBCA7E-9713-7AE3-638B-C84D5A1C2253}"/>
          </ac:spMkLst>
        </pc:spChg>
        <pc:spChg chg="del">
          <ac:chgData name="Fatima Pillosu" userId="a6295d4dc9e22643" providerId="LiveId" clId="{EAB401BD-D75B-4326-BBA5-5AA1FC8827A0}" dt="2024-06-26T13:42:02.546" v="2" actId="21"/>
          <ac:spMkLst>
            <pc:docMk/>
            <pc:sldMk cId="2416666445" sldId="256"/>
            <ac:spMk id="25" creationId="{65B70626-067E-1AE7-11BD-EC7DA8DABC28}"/>
          </ac:spMkLst>
        </pc:spChg>
        <pc:spChg chg="del">
          <ac:chgData name="Fatima Pillosu" userId="a6295d4dc9e22643" providerId="LiveId" clId="{EAB401BD-D75B-4326-BBA5-5AA1FC8827A0}" dt="2024-06-26T13:42:02.546" v="2" actId="21"/>
          <ac:spMkLst>
            <pc:docMk/>
            <pc:sldMk cId="2416666445" sldId="256"/>
            <ac:spMk id="26" creationId="{C7BCE81D-7A63-8764-295C-1A6242CC4274}"/>
          </ac:spMkLst>
        </pc:spChg>
        <pc:spChg chg="del">
          <ac:chgData name="Fatima Pillosu" userId="a6295d4dc9e22643" providerId="LiveId" clId="{EAB401BD-D75B-4326-BBA5-5AA1FC8827A0}" dt="2024-06-26T13:42:02.546" v="2" actId="21"/>
          <ac:spMkLst>
            <pc:docMk/>
            <pc:sldMk cId="2416666445" sldId="256"/>
            <ac:spMk id="27" creationId="{A6515F5F-2E20-7D13-537C-F772A00535F4}"/>
          </ac:spMkLst>
        </pc:spChg>
        <pc:spChg chg="del">
          <ac:chgData name="Fatima Pillosu" userId="a6295d4dc9e22643" providerId="LiveId" clId="{EAB401BD-D75B-4326-BBA5-5AA1FC8827A0}" dt="2024-06-26T13:42:02.546" v="2" actId="21"/>
          <ac:spMkLst>
            <pc:docMk/>
            <pc:sldMk cId="2416666445" sldId="256"/>
            <ac:spMk id="28" creationId="{50B578E0-62E1-B8F6-ECD2-2E7AA0CF70F9}"/>
          </ac:spMkLst>
        </pc:spChg>
        <pc:spChg chg="del">
          <ac:chgData name="Fatima Pillosu" userId="a6295d4dc9e22643" providerId="LiveId" clId="{EAB401BD-D75B-4326-BBA5-5AA1FC8827A0}" dt="2024-06-26T13:42:02.546" v="2" actId="21"/>
          <ac:spMkLst>
            <pc:docMk/>
            <pc:sldMk cId="2416666445" sldId="256"/>
            <ac:spMk id="29" creationId="{F4D19594-8958-5678-A91A-D009CFEE0A3F}"/>
          </ac:spMkLst>
        </pc:spChg>
        <pc:spChg chg="del">
          <ac:chgData name="Fatima Pillosu" userId="a6295d4dc9e22643" providerId="LiveId" clId="{EAB401BD-D75B-4326-BBA5-5AA1FC8827A0}" dt="2024-06-26T13:42:02.546" v="2" actId="21"/>
          <ac:spMkLst>
            <pc:docMk/>
            <pc:sldMk cId="2416666445" sldId="256"/>
            <ac:spMk id="30" creationId="{5ED4F7E3-EC48-9668-BA84-2D97CF23BD85}"/>
          </ac:spMkLst>
        </pc:spChg>
        <pc:spChg chg="del">
          <ac:chgData name="Fatima Pillosu" userId="a6295d4dc9e22643" providerId="LiveId" clId="{EAB401BD-D75B-4326-BBA5-5AA1FC8827A0}" dt="2024-06-26T13:42:02.546" v="2" actId="21"/>
          <ac:spMkLst>
            <pc:docMk/>
            <pc:sldMk cId="2416666445" sldId="256"/>
            <ac:spMk id="31" creationId="{0ECA7152-99C7-A2F4-E83D-4F855AAFA37C}"/>
          </ac:spMkLst>
        </pc:spChg>
        <pc:spChg chg="del">
          <ac:chgData name="Fatima Pillosu" userId="a6295d4dc9e22643" providerId="LiveId" clId="{EAB401BD-D75B-4326-BBA5-5AA1FC8827A0}" dt="2024-06-26T13:42:02.546" v="2" actId="21"/>
          <ac:spMkLst>
            <pc:docMk/>
            <pc:sldMk cId="2416666445" sldId="256"/>
            <ac:spMk id="32" creationId="{9FA7FCAD-7DCD-492E-33EA-E8EA0A4B7A03}"/>
          </ac:spMkLst>
        </pc:spChg>
        <pc:spChg chg="del">
          <ac:chgData name="Fatima Pillosu" userId="a6295d4dc9e22643" providerId="LiveId" clId="{EAB401BD-D75B-4326-BBA5-5AA1FC8827A0}" dt="2024-06-26T13:42:02.546" v="2" actId="21"/>
          <ac:spMkLst>
            <pc:docMk/>
            <pc:sldMk cId="2416666445" sldId="256"/>
            <ac:spMk id="33" creationId="{27112713-98E8-0868-E1E6-C5213A18CDB4}"/>
          </ac:spMkLst>
        </pc:spChg>
        <pc:spChg chg="del">
          <ac:chgData name="Fatima Pillosu" userId="a6295d4dc9e22643" providerId="LiveId" clId="{EAB401BD-D75B-4326-BBA5-5AA1FC8827A0}" dt="2024-06-26T13:42:02.546" v="2" actId="21"/>
          <ac:spMkLst>
            <pc:docMk/>
            <pc:sldMk cId="2416666445" sldId="256"/>
            <ac:spMk id="34" creationId="{A9DF4E4E-4BD6-4A43-6D8D-57FA7E5B4C8A}"/>
          </ac:spMkLst>
        </pc:spChg>
        <pc:spChg chg="del">
          <ac:chgData name="Fatima Pillosu" userId="a6295d4dc9e22643" providerId="LiveId" clId="{EAB401BD-D75B-4326-BBA5-5AA1FC8827A0}" dt="2024-06-26T13:42:02.546" v="2" actId="21"/>
          <ac:spMkLst>
            <pc:docMk/>
            <pc:sldMk cId="2416666445" sldId="256"/>
            <ac:spMk id="35" creationId="{F880BE35-27AF-2DCD-5D81-D484CE796AE1}"/>
          </ac:spMkLst>
        </pc:spChg>
        <pc:spChg chg="del">
          <ac:chgData name="Fatima Pillosu" userId="a6295d4dc9e22643" providerId="LiveId" clId="{EAB401BD-D75B-4326-BBA5-5AA1FC8827A0}" dt="2024-06-26T13:42:02.546" v="2" actId="21"/>
          <ac:spMkLst>
            <pc:docMk/>
            <pc:sldMk cId="2416666445" sldId="256"/>
            <ac:spMk id="36" creationId="{EA8BFD8B-1858-9531-2319-F3352B9FCE3E}"/>
          </ac:spMkLst>
        </pc:spChg>
        <pc:spChg chg="del">
          <ac:chgData name="Fatima Pillosu" userId="a6295d4dc9e22643" providerId="LiveId" clId="{EAB401BD-D75B-4326-BBA5-5AA1FC8827A0}" dt="2024-06-26T13:42:02.546" v="2" actId="21"/>
          <ac:spMkLst>
            <pc:docMk/>
            <pc:sldMk cId="2416666445" sldId="256"/>
            <ac:spMk id="37" creationId="{804E7FEC-AF83-FD28-4A16-70D6430EB6E5}"/>
          </ac:spMkLst>
        </pc:spChg>
        <pc:spChg chg="del">
          <ac:chgData name="Fatima Pillosu" userId="a6295d4dc9e22643" providerId="LiveId" clId="{EAB401BD-D75B-4326-BBA5-5AA1FC8827A0}" dt="2024-06-26T13:42:02.546" v="2" actId="21"/>
          <ac:spMkLst>
            <pc:docMk/>
            <pc:sldMk cId="2416666445" sldId="256"/>
            <ac:spMk id="38" creationId="{F1AE0BC5-794B-D23C-A945-2D48666A380B}"/>
          </ac:spMkLst>
        </pc:spChg>
        <pc:spChg chg="del">
          <ac:chgData name="Fatima Pillosu" userId="a6295d4dc9e22643" providerId="LiveId" clId="{EAB401BD-D75B-4326-BBA5-5AA1FC8827A0}" dt="2024-06-26T13:42:02.546" v="2" actId="21"/>
          <ac:spMkLst>
            <pc:docMk/>
            <pc:sldMk cId="2416666445" sldId="256"/>
            <ac:spMk id="39" creationId="{3848180B-A357-5916-14AE-BEBA0E61C958}"/>
          </ac:spMkLst>
        </pc:spChg>
        <pc:spChg chg="del">
          <ac:chgData name="Fatima Pillosu" userId="a6295d4dc9e22643" providerId="LiveId" clId="{EAB401BD-D75B-4326-BBA5-5AA1FC8827A0}" dt="2024-06-26T13:42:02.546" v="2" actId="21"/>
          <ac:spMkLst>
            <pc:docMk/>
            <pc:sldMk cId="2416666445" sldId="256"/>
            <ac:spMk id="40" creationId="{F88C8933-F6FB-E197-23C5-6A6AC1467788}"/>
          </ac:spMkLst>
        </pc:spChg>
        <pc:spChg chg="del">
          <ac:chgData name="Fatima Pillosu" userId="a6295d4dc9e22643" providerId="LiveId" clId="{EAB401BD-D75B-4326-BBA5-5AA1FC8827A0}" dt="2024-06-26T13:42:02.546" v="2" actId="21"/>
          <ac:spMkLst>
            <pc:docMk/>
            <pc:sldMk cId="2416666445" sldId="256"/>
            <ac:spMk id="41" creationId="{708DFDE3-CB83-C412-EE9B-B89348B18975}"/>
          </ac:spMkLst>
        </pc:spChg>
        <pc:spChg chg="add del mod">
          <ac:chgData name="Fatima Pillosu" userId="a6295d4dc9e22643" providerId="LiveId" clId="{EAB401BD-D75B-4326-BBA5-5AA1FC8827A0}" dt="2024-06-26T14:41:26.078" v="742" actId="21"/>
          <ac:spMkLst>
            <pc:docMk/>
            <pc:sldMk cId="2416666445" sldId="256"/>
            <ac:spMk id="43" creationId="{384D6C06-DC18-FF34-E84C-3BC146A8D3F9}"/>
          </ac:spMkLst>
        </pc:spChg>
        <pc:spChg chg="add del mod">
          <ac:chgData name="Fatima Pillosu" userId="a6295d4dc9e22643" providerId="LiveId" clId="{EAB401BD-D75B-4326-BBA5-5AA1FC8827A0}" dt="2024-06-26T14:41:26.078" v="742" actId="21"/>
          <ac:spMkLst>
            <pc:docMk/>
            <pc:sldMk cId="2416666445" sldId="256"/>
            <ac:spMk id="44" creationId="{083AEDDC-E5EB-E07A-CF91-E947C367E6C5}"/>
          </ac:spMkLst>
        </pc:spChg>
        <pc:spChg chg="add del mod">
          <ac:chgData name="Fatima Pillosu" userId="a6295d4dc9e22643" providerId="LiveId" clId="{EAB401BD-D75B-4326-BBA5-5AA1FC8827A0}" dt="2024-06-26T14:41:26.078" v="742" actId="21"/>
          <ac:spMkLst>
            <pc:docMk/>
            <pc:sldMk cId="2416666445" sldId="256"/>
            <ac:spMk id="45" creationId="{7EAFBB19-EFE8-1704-7506-55700BFD22E4}"/>
          </ac:spMkLst>
        </pc:spChg>
        <pc:spChg chg="add del mod">
          <ac:chgData name="Fatima Pillosu" userId="a6295d4dc9e22643" providerId="LiveId" clId="{EAB401BD-D75B-4326-BBA5-5AA1FC8827A0}" dt="2024-06-26T14:41:26.078" v="742" actId="21"/>
          <ac:spMkLst>
            <pc:docMk/>
            <pc:sldMk cId="2416666445" sldId="256"/>
            <ac:spMk id="46" creationId="{08E525C9-8B8B-856F-6464-CD2A9FEC19DD}"/>
          </ac:spMkLst>
        </pc:spChg>
        <pc:spChg chg="add del mod">
          <ac:chgData name="Fatima Pillosu" userId="a6295d4dc9e22643" providerId="LiveId" clId="{EAB401BD-D75B-4326-BBA5-5AA1FC8827A0}" dt="2024-06-26T14:41:26.078" v="742" actId="21"/>
          <ac:spMkLst>
            <pc:docMk/>
            <pc:sldMk cId="2416666445" sldId="256"/>
            <ac:spMk id="47" creationId="{823987BF-6FA7-EC5E-C5ED-325313D2AE59}"/>
          </ac:spMkLst>
        </pc:spChg>
        <pc:spChg chg="add del mod">
          <ac:chgData name="Fatima Pillosu" userId="a6295d4dc9e22643" providerId="LiveId" clId="{EAB401BD-D75B-4326-BBA5-5AA1FC8827A0}" dt="2024-06-26T14:41:26.078" v="742" actId="21"/>
          <ac:spMkLst>
            <pc:docMk/>
            <pc:sldMk cId="2416666445" sldId="256"/>
            <ac:spMk id="48" creationId="{26903909-39B6-BA49-59C4-AF4507DF29BF}"/>
          </ac:spMkLst>
        </pc:spChg>
        <pc:spChg chg="add del mod">
          <ac:chgData name="Fatima Pillosu" userId="a6295d4dc9e22643" providerId="LiveId" clId="{EAB401BD-D75B-4326-BBA5-5AA1FC8827A0}" dt="2024-06-26T14:41:26.078" v="742" actId="21"/>
          <ac:spMkLst>
            <pc:docMk/>
            <pc:sldMk cId="2416666445" sldId="256"/>
            <ac:spMk id="49" creationId="{0C834787-FEEB-B977-952A-288699762B58}"/>
          </ac:spMkLst>
        </pc:spChg>
        <pc:spChg chg="add del mod">
          <ac:chgData name="Fatima Pillosu" userId="a6295d4dc9e22643" providerId="LiveId" clId="{EAB401BD-D75B-4326-BBA5-5AA1FC8827A0}" dt="2024-06-26T14:41:26.078" v="742" actId="21"/>
          <ac:spMkLst>
            <pc:docMk/>
            <pc:sldMk cId="2416666445" sldId="256"/>
            <ac:spMk id="50" creationId="{61400BA6-3D3A-1190-AD65-CF1147A3BCBC}"/>
          </ac:spMkLst>
        </pc:spChg>
        <pc:spChg chg="add del mod">
          <ac:chgData name="Fatima Pillosu" userId="a6295d4dc9e22643" providerId="LiveId" clId="{EAB401BD-D75B-4326-BBA5-5AA1FC8827A0}" dt="2024-06-26T14:41:26.078" v="742" actId="21"/>
          <ac:spMkLst>
            <pc:docMk/>
            <pc:sldMk cId="2416666445" sldId="256"/>
            <ac:spMk id="51" creationId="{F77F9084-F223-ED65-669A-F6F51F897BA2}"/>
          </ac:spMkLst>
        </pc:spChg>
        <pc:spChg chg="add del mod">
          <ac:chgData name="Fatima Pillosu" userId="a6295d4dc9e22643" providerId="LiveId" clId="{EAB401BD-D75B-4326-BBA5-5AA1FC8827A0}" dt="2024-06-26T14:41:26.078" v="742" actId="21"/>
          <ac:spMkLst>
            <pc:docMk/>
            <pc:sldMk cId="2416666445" sldId="256"/>
            <ac:spMk id="52" creationId="{E58B7622-486E-AF0A-77FA-6A257F911DE9}"/>
          </ac:spMkLst>
        </pc:spChg>
        <pc:spChg chg="add del mod">
          <ac:chgData name="Fatima Pillosu" userId="a6295d4dc9e22643" providerId="LiveId" clId="{EAB401BD-D75B-4326-BBA5-5AA1FC8827A0}" dt="2024-06-26T14:41:26.078" v="742" actId="21"/>
          <ac:spMkLst>
            <pc:docMk/>
            <pc:sldMk cId="2416666445" sldId="256"/>
            <ac:spMk id="53" creationId="{53D672B0-A6EA-4276-A5B9-C5164A9A326F}"/>
          </ac:spMkLst>
        </pc:spChg>
        <pc:spChg chg="add del mod">
          <ac:chgData name="Fatima Pillosu" userId="a6295d4dc9e22643" providerId="LiveId" clId="{EAB401BD-D75B-4326-BBA5-5AA1FC8827A0}" dt="2024-06-26T14:41:26.078" v="742" actId="21"/>
          <ac:spMkLst>
            <pc:docMk/>
            <pc:sldMk cId="2416666445" sldId="256"/>
            <ac:spMk id="54" creationId="{FC073318-9596-D679-740B-BA408BA68B78}"/>
          </ac:spMkLst>
        </pc:spChg>
        <pc:spChg chg="add del mod">
          <ac:chgData name="Fatima Pillosu" userId="a6295d4dc9e22643" providerId="LiveId" clId="{EAB401BD-D75B-4326-BBA5-5AA1FC8827A0}" dt="2024-06-26T14:41:26.078" v="742" actId="21"/>
          <ac:spMkLst>
            <pc:docMk/>
            <pc:sldMk cId="2416666445" sldId="256"/>
            <ac:spMk id="55" creationId="{95D8CFCC-5F17-C4D6-6F70-8501F37736D8}"/>
          </ac:spMkLst>
        </pc:spChg>
        <pc:spChg chg="add del mod">
          <ac:chgData name="Fatima Pillosu" userId="a6295d4dc9e22643" providerId="LiveId" clId="{EAB401BD-D75B-4326-BBA5-5AA1FC8827A0}" dt="2024-06-26T14:41:26.078" v="742" actId="21"/>
          <ac:spMkLst>
            <pc:docMk/>
            <pc:sldMk cId="2416666445" sldId="256"/>
            <ac:spMk id="56" creationId="{E06CF797-8451-574D-21F0-384E8A3452B7}"/>
          </ac:spMkLst>
        </pc:spChg>
        <pc:spChg chg="add del mod">
          <ac:chgData name="Fatima Pillosu" userId="a6295d4dc9e22643" providerId="LiveId" clId="{EAB401BD-D75B-4326-BBA5-5AA1FC8827A0}" dt="2024-06-26T14:41:26.078" v="742" actId="21"/>
          <ac:spMkLst>
            <pc:docMk/>
            <pc:sldMk cId="2416666445" sldId="256"/>
            <ac:spMk id="57" creationId="{CFB3D8FA-6A39-82FF-7103-9C3B87E3F64B}"/>
          </ac:spMkLst>
        </pc:spChg>
        <pc:spChg chg="add del mod">
          <ac:chgData name="Fatima Pillosu" userId="a6295d4dc9e22643" providerId="LiveId" clId="{EAB401BD-D75B-4326-BBA5-5AA1FC8827A0}" dt="2024-06-26T14:41:26.078" v="742" actId="21"/>
          <ac:spMkLst>
            <pc:docMk/>
            <pc:sldMk cId="2416666445" sldId="256"/>
            <ac:spMk id="58" creationId="{5B2D0398-5206-B218-FB65-5E89CE52B185}"/>
          </ac:spMkLst>
        </pc:spChg>
        <pc:spChg chg="add del mod">
          <ac:chgData name="Fatima Pillosu" userId="a6295d4dc9e22643" providerId="LiveId" clId="{EAB401BD-D75B-4326-BBA5-5AA1FC8827A0}" dt="2024-06-26T14:41:26.078" v="742" actId="21"/>
          <ac:spMkLst>
            <pc:docMk/>
            <pc:sldMk cId="2416666445" sldId="256"/>
            <ac:spMk id="59" creationId="{E8F93690-0FC3-3203-F616-27D0636BD86D}"/>
          </ac:spMkLst>
        </pc:spChg>
        <pc:spChg chg="add del mod">
          <ac:chgData name="Fatima Pillosu" userId="a6295d4dc9e22643" providerId="LiveId" clId="{EAB401BD-D75B-4326-BBA5-5AA1FC8827A0}" dt="2024-06-26T14:41:26.078" v="742" actId="21"/>
          <ac:spMkLst>
            <pc:docMk/>
            <pc:sldMk cId="2416666445" sldId="256"/>
            <ac:spMk id="60" creationId="{98EE0CB6-A0DD-61DA-6B6B-D4EC8957FF3D}"/>
          </ac:spMkLst>
        </pc:spChg>
        <pc:spChg chg="add del mod">
          <ac:chgData name="Fatima Pillosu" userId="a6295d4dc9e22643" providerId="LiveId" clId="{EAB401BD-D75B-4326-BBA5-5AA1FC8827A0}" dt="2024-06-26T14:41:26.078" v="742" actId="21"/>
          <ac:spMkLst>
            <pc:docMk/>
            <pc:sldMk cId="2416666445" sldId="256"/>
            <ac:spMk id="61" creationId="{5C604597-7B68-19A8-35F6-C8E80447309D}"/>
          </ac:spMkLst>
        </pc:spChg>
        <pc:spChg chg="add del mod">
          <ac:chgData name="Fatima Pillosu" userId="a6295d4dc9e22643" providerId="LiveId" clId="{EAB401BD-D75B-4326-BBA5-5AA1FC8827A0}" dt="2024-06-26T14:41:26.078" v="742" actId="21"/>
          <ac:spMkLst>
            <pc:docMk/>
            <pc:sldMk cId="2416666445" sldId="256"/>
            <ac:spMk id="62" creationId="{37EBCA7E-9713-7AE3-638B-C84D5A1C2253}"/>
          </ac:spMkLst>
        </pc:spChg>
        <pc:spChg chg="add del mod">
          <ac:chgData name="Fatima Pillosu" userId="a6295d4dc9e22643" providerId="LiveId" clId="{EAB401BD-D75B-4326-BBA5-5AA1FC8827A0}" dt="2024-06-26T14:41:26.078" v="742" actId="21"/>
          <ac:spMkLst>
            <pc:docMk/>
            <pc:sldMk cId="2416666445" sldId="256"/>
            <ac:spMk id="63" creationId="{65B70626-067E-1AE7-11BD-EC7DA8DABC28}"/>
          </ac:spMkLst>
        </pc:spChg>
        <pc:spChg chg="add del mod">
          <ac:chgData name="Fatima Pillosu" userId="a6295d4dc9e22643" providerId="LiveId" clId="{EAB401BD-D75B-4326-BBA5-5AA1FC8827A0}" dt="2024-06-26T14:41:26.078" v="742" actId="21"/>
          <ac:spMkLst>
            <pc:docMk/>
            <pc:sldMk cId="2416666445" sldId="256"/>
            <ac:spMk id="64" creationId="{C7BCE81D-7A63-8764-295C-1A6242CC4274}"/>
          </ac:spMkLst>
        </pc:spChg>
        <pc:spChg chg="add del mod">
          <ac:chgData name="Fatima Pillosu" userId="a6295d4dc9e22643" providerId="LiveId" clId="{EAB401BD-D75B-4326-BBA5-5AA1FC8827A0}" dt="2024-06-26T14:41:26.078" v="742" actId="21"/>
          <ac:spMkLst>
            <pc:docMk/>
            <pc:sldMk cId="2416666445" sldId="256"/>
            <ac:spMk id="65" creationId="{A6515F5F-2E20-7D13-537C-F772A00535F4}"/>
          </ac:spMkLst>
        </pc:spChg>
        <pc:spChg chg="add del mod">
          <ac:chgData name="Fatima Pillosu" userId="a6295d4dc9e22643" providerId="LiveId" clId="{EAB401BD-D75B-4326-BBA5-5AA1FC8827A0}" dt="2024-06-26T14:41:26.078" v="742" actId="21"/>
          <ac:spMkLst>
            <pc:docMk/>
            <pc:sldMk cId="2416666445" sldId="256"/>
            <ac:spMk id="66" creationId="{50B578E0-62E1-B8F6-ECD2-2E7AA0CF70F9}"/>
          </ac:spMkLst>
        </pc:spChg>
        <pc:spChg chg="add del mod">
          <ac:chgData name="Fatima Pillosu" userId="a6295d4dc9e22643" providerId="LiveId" clId="{EAB401BD-D75B-4326-BBA5-5AA1FC8827A0}" dt="2024-06-26T14:41:26.078" v="742" actId="21"/>
          <ac:spMkLst>
            <pc:docMk/>
            <pc:sldMk cId="2416666445" sldId="256"/>
            <ac:spMk id="67" creationId="{F4D19594-8958-5678-A91A-D009CFEE0A3F}"/>
          </ac:spMkLst>
        </pc:spChg>
        <pc:spChg chg="add del mod">
          <ac:chgData name="Fatima Pillosu" userId="a6295d4dc9e22643" providerId="LiveId" clId="{EAB401BD-D75B-4326-BBA5-5AA1FC8827A0}" dt="2024-06-26T14:41:26.078" v="742" actId="21"/>
          <ac:spMkLst>
            <pc:docMk/>
            <pc:sldMk cId="2416666445" sldId="256"/>
            <ac:spMk id="68" creationId="{5ED4F7E3-EC48-9668-BA84-2D97CF23BD85}"/>
          </ac:spMkLst>
        </pc:spChg>
        <pc:spChg chg="add del mod">
          <ac:chgData name="Fatima Pillosu" userId="a6295d4dc9e22643" providerId="LiveId" clId="{EAB401BD-D75B-4326-BBA5-5AA1FC8827A0}" dt="2024-06-26T14:41:26.078" v="742" actId="21"/>
          <ac:spMkLst>
            <pc:docMk/>
            <pc:sldMk cId="2416666445" sldId="256"/>
            <ac:spMk id="69" creationId="{0ECA7152-99C7-A2F4-E83D-4F855AAFA37C}"/>
          </ac:spMkLst>
        </pc:spChg>
        <pc:spChg chg="add del mod">
          <ac:chgData name="Fatima Pillosu" userId="a6295d4dc9e22643" providerId="LiveId" clId="{EAB401BD-D75B-4326-BBA5-5AA1FC8827A0}" dt="2024-06-26T14:41:26.078" v="742" actId="21"/>
          <ac:spMkLst>
            <pc:docMk/>
            <pc:sldMk cId="2416666445" sldId="256"/>
            <ac:spMk id="70" creationId="{9FA7FCAD-7DCD-492E-33EA-E8EA0A4B7A03}"/>
          </ac:spMkLst>
        </pc:spChg>
        <pc:spChg chg="add del mod">
          <ac:chgData name="Fatima Pillosu" userId="a6295d4dc9e22643" providerId="LiveId" clId="{EAB401BD-D75B-4326-BBA5-5AA1FC8827A0}" dt="2024-06-26T14:41:26.078" v="742" actId="21"/>
          <ac:spMkLst>
            <pc:docMk/>
            <pc:sldMk cId="2416666445" sldId="256"/>
            <ac:spMk id="71" creationId="{27112713-98E8-0868-E1E6-C5213A18CDB4}"/>
          </ac:spMkLst>
        </pc:spChg>
        <pc:spChg chg="add del mod">
          <ac:chgData name="Fatima Pillosu" userId="a6295d4dc9e22643" providerId="LiveId" clId="{EAB401BD-D75B-4326-BBA5-5AA1FC8827A0}" dt="2024-06-26T14:41:26.078" v="742" actId="21"/>
          <ac:spMkLst>
            <pc:docMk/>
            <pc:sldMk cId="2416666445" sldId="256"/>
            <ac:spMk id="72" creationId="{A9DF4E4E-4BD6-4A43-6D8D-57FA7E5B4C8A}"/>
          </ac:spMkLst>
        </pc:spChg>
        <pc:spChg chg="add del mod">
          <ac:chgData name="Fatima Pillosu" userId="a6295d4dc9e22643" providerId="LiveId" clId="{EAB401BD-D75B-4326-BBA5-5AA1FC8827A0}" dt="2024-06-26T14:41:26.078" v="742" actId="21"/>
          <ac:spMkLst>
            <pc:docMk/>
            <pc:sldMk cId="2416666445" sldId="256"/>
            <ac:spMk id="73" creationId="{F880BE35-27AF-2DCD-5D81-D484CE796AE1}"/>
          </ac:spMkLst>
        </pc:spChg>
        <pc:spChg chg="add del mod">
          <ac:chgData name="Fatima Pillosu" userId="a6295d4dc9e22643" providerId="LiveId" clId="{EAB401BD-D75B-4326-BBA5-5AA1FC8827A0}" dt="2024-06-26T14:41:26.078" v="742" actId="21"/>
          <ac:spMkLst>
            <pc:docMk/>
            <pc:sldMk cId="2416666445" sldId="256"/>
            <ac:spMk id="74" creationId="{EA8BFD8B-1858-9531-2319-F3352B9FCE3E}"/>
          </ac:spMkLst>
        </pc:spChg>
        <pc:spChg chg="add del mod">
          <ac:chgData name="Fatima Pillosu" userId="a6295d4dc9e22643" providerId="LiveId" clId="{EAB401BD-D75B-4326-BBA5-5AA1FC8827A0}" dt="2024-06-26T14:41:26.078" v="742" actId="21"/>
          <ac:spMkLst>
            <pc:docMk/>
            <pc:sldMk cId="2416666445" sldId="256"/>
            <ac:spMk id="75" creationId="{804E7FEC-AF83-FD28-4A16-70D6430EB6E5}"/>
          </ac:spMkLst>
        </pc:spChg>
        <pc:spChg chg="add del mod">
          <ac:chgData name="Fatima Pillosu" userId="a6295d4dc9e22643" providerId="LiveId" clId="{EAB401BD-D75B-4326-BBA5-5AA1FC8827A0}" dt="2024-06-26T14:41:26.078" v="742" actId="21"/>
          <ac:spMkLst>
            <pc:docMk/>
            <pc:sldMk cId="2416666445" sldId="256"/>
            <ac:spMk id="76" creationId="{F1AE0BC5-794B-D23C-A945-2D48666A380B}"/>
          </ac:spMkLst>
        </pc:spChg>
        <pc:spChg chg="add del mod">
          <ac:chgData name="Fatima Pillosu" userId="a6295d4dc9e22643" providerId="LiveId" clId="{EAB401BD-D75B-4326-BBA5-5AA1FC8827A0}" dt="2024-06-26T14:41:26.078" v="742" actId="21"/>
          <ac:spMkLst>
            <pc:docMk/>
            <pc:sldMk cId="2416666445" sldId="256"/>
            <ac:spMk id="77" creationId="{3848180B-A357-5916-14AE-BEBA0E61C958}"/>
          </ac:spMkLst>
        </pc:spChg>
        <pc:spChg chg="add del mod">
          <ac:chgData name="Fatima Pillosu" userId="a6295d4dc9e22643" providerId="LiveId" clId="{EAB401BD-D75B-4326-BBA5-5AA1FC8827A0}" dt="2024-06-26T14:41:26.078" v="742" actId="21"/>
          <ac:spMkLst>
            <pc:docMk/>
            <pc:sldMk cId="2416666445" sldId="256"/>
            <ac:spMk id="78" creationId="{F88C8933-F6FB-E197-23C5-6A6AC1467788}"/>
          </ac:spMkLst>
        </pc:spChg>
        <pc:spChg chg="add del mod">
          <ac:chgData name="Fatima Pillosu" userId="a6295d4dc9e22643" providerId="LiveId" clId="{EAB401BD-D75B-4326-BBA5-5AA1FC8827A0}" dt="2024-06-26T14:41:26.078" v="742" actId="21"/>
          <ac:spMkLst>
            <pc:docMk/>
            <pc:sldMk cId="2416666445" sldId="256"/>
            <ac:spMk id="79" creationId="{708DFDE3-CB83-C412-EE9B-B89348B18975}"/>
          </ac:spMkLst>
        </pc:spChg>
        <pc:spChg chg="add del mod">
          <ac:chgData name="Fatima Pillosu" userId="a6295d4dc9e22643" providerId="LiveId" clId="{EAB401BD-D75B-4326-BBA5-5AA1FC8827A0}" dt="2024-06-26T14:41:26.078" v="742" actId="21"/>
          <ac:spMkLst>
            <pc:docMk/>
            <pc:sldMk cId="2416666445" sldId="256"/>
            <ac:spMk id="82" creationId="{0A4512A2-4DC0-76EB-1C78-328A3FA136E0}"/>
          </ac:spMkLst>
        </pc:spChg>
        <pc:spChg chg="add del mod">
          <ac:chgData name="Fatima Pillosu" userId="a6295d4dc9e22643" providerId="LiveId" clId="{EAB401BD-D75B-4326-BBA5-5AA1FC8827A0}" dt="2024-06-26T14:41:26.078" v="742" actId="21"/>
          <ac:spMkLst>
            <pc:docMk/>
            <pc:sldMk cId="2416666445" sldId="256"/>
            <ac:spMk id="83" creationId="{AC1F07BA-7A38-7AE9-D91C-D217054E2654}"/>
          </ac:spMkLst>
        </pc:spChg>
        <pc:spChg chg="add del mod">
          <ac:chgData name="Fatima Pillosu" userId="a6295d4dc9e22643" providerId="LiveId" clId="{EAB401BD-D75B-4326-BBA5-5AA1FC8827A0}" dt="2024-06-26T14:41:26.078" v="742" actId="21"/>
          <ac:spMkLst>
            <pc:docMk/>
            <pc:sldMk cId="2416666445" sldId="256"/>
            <ac:spMk id="84" creationId="{7DD94525-DBC6-1FC2-0B07-84FAFBA131A8}"/>
          </ac:spMkLst>
        </pc:spChg>
        <pc:spChg chg="add del mod">
          <ac:chgData name="Fatima Pillosu" userId="a6295d4dc9e22643" providerId="LiveId" clId="{EAB401BD-D75B-4326-BBA5-5AA1FC8827A0}" dt="2024-06-26T14:41:26.078" v="742" actId="21"/>
          <ac:spMkLst>
            <pc:docMk/>
            <pc:sldMk cId="2416666445" sldId="256"/>
            <ac:spMk id="85" creationId="{50D9BC42-F1FE-87AB-F083-5C2242BD4E51}"/>
          </ac:spMkLst>
        </pc:spChg>
        <pc:spChg chg="add del mod">
          <ac:chgData name="Fatima Pillosu" userId="a6295d4dc9e22643" providerId="LiveId" clId="{EAB401BD-D75B-4326-BBA5-5AA1FC8827A0}" dt="2024-06-26T14:41:26.078" v="742" actId="21"/>
          <ac:spMkLst>
            <pc:docMk/>
            <pc:sldMk cId="2416666445" sldId="256"/>
            <ac:spMk id="86" creationId="{CA271F21-2E92-827F-B5C7-9933695D1A74}"/>
          </ac:spMkLst>
        </pc:spChg>
        <pc:spChg chg="add del mod">
          <ac:chgData name="Fatima Pillosu" userId="a6295d4dc9e22643" providerId="LiveId" clId="{EAB401BD-D75B-4326-BBA5-5AA1FC8827A0}" dt="2024-06-26T14:41:26.078" v="742" actId="21"/>
          <ac:spMkLst>
            <pc:docMk/>
            <pc:sldMk cId="2416666445" sldId="256"/>
            <ac:spMk id="92" creationId="{8C91D6B6-0521-29E6-9258-14B878EBB9B9}"/>
          </ac:spMkLst>
        </pc:spChg>
        <pc:spChg chg="add del">
          <ac:chgData name="Fatima Pillosu" userId="a6295d4dc9e22643" providerId="LiveId" clId="{EAB401BD-D75B-4326-BBA5-5AA1FC8827A0}" dt="2024-06-26T14:41:24.207" v="741" actId="478"/>
          <ac:spMkLst>
            <pc:docMk/>
            <pc:sldMk cId="2416666445" sldId="256"/>
            <ac:spMk id="93" creationId="{3E483CAA-E523-65D5-4FD9-4A980F63EA05}"/>
          </ac:spMkLst>
        </pc:spChg>
        <pc:spChg chg="add mod">
          <ac:chgData name="Fatima Pillosu" userId="a6295d4dc9e22643" providerId="LiveId" clId="{EAB401BD-D75B-4326-BBA5-5AA1FC8827A0}" dt="2024-06-26T14:41:44.470" v="743"/>
          <ac:spMkLst>
            <pc:docMk/>
            <pc:sldMk cId="2416666445" sldId="256"/>
            <ac:spMk id="96" creationId="{384D6C06-DC18-FF34-E84C-3BC146A8D3F9}"/>
          </ac:spMkLst>
        </pc:spChg>
        <pc:spChg chg="add mod">
          <ac:chgData name="Fatima Pillosu" userId="a6295d4dc9e22643" providerId="LiveId" clId="{EAB401BD-D75B-4326-BBA5-5AA1FC8827A0}" dt="2024-06-26T14:41:44.470" v="743"/>
          <ac:spMkLst>
            <pc:docMk/>
            <pc:sldMk cId="2416666445" sldId="256"/>
            <ac:spMk id="97" creationId="{083AEDDC-E5EB-E07A-CF91-E947C367E6C5}"/>
          </ac:spMkLst>
        </pc:spChg>
        <pc:spChg chg="add mod">
          <ac:chgData name="Fatima Pillosu" userId="a6295d4dc9e22643" providerId="LiveId" clId="{EAB401BD-D75B-4326-BBA5-5AA1FC8827A0}" dt="2024-06-26T14:41:44.470" v="743"/>
          <ac:spMkLst>
            <pc:docMk/>
            <pc:sldMk cId="2416666445" sldId="256"/>
            <ac:spMk id="98" creationId="{7EAFBB19-EFE8-1704-7506-55700BFD22E4}"/>
          </ac:spMkLst>
        </pc:spChg>
        <pc:spChg chg="add mod">
          <ac:chgData name="Fatima Pillosu" userId="a6295d4dc9e22643" providerId="LiveId" clId="{EAB401BD-D75B-4326-BBA5-5AA1FC8827A0}" dt="2024-06-26T14:41:44.470" v="743"/>
          <ac:spMkLst>
            <pc:docMk/>
            <pc:sldMk cId="2416666445" sldId="256"/>
            <ac:spMk id="99" creationId="{08E525C9-8B8B-856F-6464-CD2A9FEC19DD}"/>
          </ac:spMkLst>
        </pc:spChg>
        <pc:spChg chg="add mod">
          <ac:chgData name="Fatima Pillosu" userId="a6295d4dc9e22643" providerId="LiveId" clId="{EAB401BD-D75B-4326-BBA5-5AA1FC8827A0}" dt="2024-06-26T14:41:44.470" v="743"/>
          <ac:spMkLst>
            <pc:docMk/>
            <pc:sldMk cId="2416666445" sldId="256"/>
            <ac:spMk id="100" creationId="{823987BF-6FA7-EC5E-C5ED-325313D2AE59}"/>
          </ac:spMkLst>
        </pc:spChg>
        <pc:spChg chg="add mod">
          <ac:chgData name="Fatima Pillosu" userId="a6295d4dc9e22643" providerId="LiveId" clId="{EAB401BD-D75B-4326-BBA5-5AA1FC8827A0}" dt="2024-06-26T14:41:44.470" v="743"/>
          <ac:spMkLst>
            <pc:docMk/>
            <pc:sldMk cId="2416666445" sldId="256"/>
            <ac:spMk id="101" creationId="{26903909-39B6-BA49-59C4-AF4507DF29BF}"/>
          </ac:spMkLst>
        </pc:spChg>
        <pc:spChg chg="add mod">
          <ac:chgData name="Fatima Pillosu" userId="a6295d4dc9e22643" providerId="LiveId" clId="{EAB401BD-D75B-4326-BBA5-5AA1FC8827A0}" dt="2024-06-26T14:41:44.470" v="743"/>
          <ac:spMkLst>
            <pc:docMk/>
            <pc:sldMk cId="2416666445" sldId="256"/>
            <ac:spMk id="102" creationId="{0C834787-FEEB-B977-952A-288699762B58}"/>
          </ac:spMkLst>
        </pc:spChg>
        <pc:spChg chg="add mod">
          <ac:chgData name="Fatima Pillosu" userId="a6295d4dc9e22643" providerId="LiveId" clId="{EAB401BD-D75B-4326-BBA5-5AA1FC8827A0}" dt="2024-06-26T14:41:44.470" v="743"/>
          <ac:spMkLst>
            <pc:docMk/>
            <pc:sldMk cId="2416666445" sldId="256"/>
            <ac:spMk id="103" creationId="{61400BA6-3D3A-1190-AD65-CF1147A3BCBC}"/>
          </ac:spMkLst>
        </pc:spChg>
        <pc:spChg chg="add mod">
          <ac:chgData name="Fatima Pillosu" userId="a6295d4dc9e22643" providerId="LiveId" clId="{EAB401BD-D75B-4326-BBA5-5AA1FC8827A0}" dt="2024-06-26T14:41:44.470" v="743"/>
          <ac:spMkLst>
            <pc:docMk/>
            <pc:sldMk cId="2416666445" sldId="256"/>
            <ac:spMk id="104" creationId="{F77F9084-F223-ED65-669A-F6F51F897BA2}"/>
          </ac:spMkLst>
        </pc:spChg>
        <pc:spChg chg="add mod">
          <ac:chgData name="Fatima Pillosu" userId="a6295d4dc9e22643" providerId="LiveId" clId="{EAB401BD-D75B-4326-BBA5-5AA1FC8827A0}" dt="2024-06-26T14:41:44.470" v="743"/>
          <ac:spMkLst>
            <pc:docMk/>
            <pc:sldMk cId="2416666445" sldId="256"/>
            <ac:spMk id="105" creationId="{E58B7622-486E-AF0A-77FA-6A257F911DE9}"/>
          </ac:spMkLst>
        </pc:spChg>
        <pc:spChg chg="add mod">
          <ac:chgData name="Fatima Pillosu" userId="a6295d4dc9e22643" providerId="LiveId" clId="{EAB401BD-D75B-4326-BBA5-5AA1FC8827A0}" dt="2024-06-26T14:41:44.470" v="743"/>
          <ac:spMkLst>
            <pc:docMk/>
            <pc:sldMk cId="2416666445" sldId="256"/>
            <ac:spMk id="106" creationId="{53D672B0-A6EA-4276-A5B9-C5164A9A326F}"/>
          </ac:spMkLst>
        </pc:spChg>
        <pc:spChg chg="add mod">
          <ac:chgData name="Fatima Pillosu" userId="a6295d4dc9e22643" providerId="LiveId" clId="{EAB401BD-D75B-4326-BBA5-5AA1FC8827A0}" dt="2024-06-26T14:41:44.470" v="743"/>
          <ac:spMkLst>
            <pc:docMk/>
            <pc:sldMk cId="2416666445" sldId="256"/>
            <ac:spMk id="107" creationId="{FC073318-9596-D679-740B-BA408BA68B78}"/>
          </ac:spMkLst>
        </pc:spChg>
        <pc:spChg chg="add mod">
          <ac:chgData name="Fatima Pillosu" userId="a6295d4dc9e22643" providerId="LiveId" clId="{EAB401BD-D75B-4326-BBA5-5AA1FC8827A0}" dt="2024-06-26T14:41:44.470" v="743"/>
          <ac:spMkLst>
            <pc:docMk/>
            <pc:sldMk cId="2416666445" sldId="256"/>
            <ac:spMk id="108" creationId="{95D8CFCC-5F17-C4D6-6F70-8501F37736D8}"/>
          </ac:spMkLst>
        </pc:spChg>
        <pc:spChg chg="add mod">
          <ac:chgData name="Fatima Pillosu" userId="a6295d4dc9e22643" providerId="LiveId" clId="{EAB401BD-D75B-4326-BBA5-5AA1FC8827A0}" dt="2024-06-26T14:41:44.470" v="743"/>
          <ac:spMkLst>
            <pc:docMk/>
            <pc:sldMk cId="2416666445" sldId="256"/>
            <ac:spMk id="109" creationId="{E06CF797-8451-574D-21F0-384E8A3452B7}"/>
          </ac:spMkLst>
        </pc:spChg>
        <pc:spChg chg="add mod">
          <ac:chgData name="Fatima Pillosu" userId="a6295d4dc9e22643" providerId="LiveId" clId="{EAB401BD-D75B-4326-BBA5-5AA1FC8827A0}" dt="2024-06-26T14:41:44.470" v="743"/>
          <ac:spMkLst>
            <pc:docMk/>
            <pc:sldMk cId="2416666445" sldId="256"/>
            <ac:spMk id="110" creationId="{CFB3D8FA-6A39-82FF-7103-9C3B87E3F64B}"/>
          </ac:spMkLst>
        </pc:spChg>
        <pc:spChg chg="add mod">
          <ac:chgData name="Fatima Pillosu" userId="a6295d4dc9e22643" providerId="LiveId" clId="{EAB401BD-D75B-4326-BBA5-5AA1FC8827A0}" dt="2024-06-26T14:41:44.470" v="743"/>
          <ac:spMkLst>
            <pc:docMk/>
            <pc:sldMk cId="2416666445" sldId="256"/>
            <ac:spMk id="111" creationId="{5B2D0398-5206-B218-FB65-5E89CE52B185}"/>
          </ac:spMkLst>
        </pc:spChg>
        <pc:spChg chg="add mod">
          <ac:chgData name="Fatima Pillosu" userId="a6295d4dc9e22643" providerId="LiveId" clId="{EAB401BD-D75B-4326-BBA5-5AA1FC8827A0}" dt="2024-06-26T14:41:44.470" v="743"/>
          <ac:spMkLst>
            <pc:docMk/>
            <pc:sldMk cId="2416666445" sldId="256"/>
            <ac:spMk id="112" creationId="{E8F93690-0FC3-3203-F616-27D0636BD86D}"/>
          </ac:spMkLst>
        </pc:spChg>
        <pc:spChg chg="add mod">
          <ac:chgData name="Fatima Pillosu" userId="a6295d4dc9e22643" providerId="LiveId" clId="{EAB401BD-D75B-4326-BBA5-5AA1FC8827A0}" dt="2024-06-26T14:41:44.470" v="743"/>
          <ac:spMkLst>
            <pc:docMk/>
            <pc:sldMk cId="2416666445" sldId="256"/>
            <ac:spMk id="113" creationId="{98EE0CB6-A0DD-61DA-6B6B-D4EC8957FF3D}"/>
          </ac:spMkLst>
        </pc:spChg>
        <pc:spChg chg="add mod">
          <ac:chgData name="Fatima Pillosu" userId="a6295d4dc9e22643" providerId="LiveId" clId="{EAB401BD-D75B-4326-BBA5-5AA1FC8827A0}" dt="2024-06-26T14:41:44.470" v="743"/>
          <ac:spMkLst>
            <pc:docMk/>
            <pc:sldMk cId="2416666445" sldId="256"/>
            <ac:spMk id="114" creationId="{5C604597-7B68-19A8-35F6-C8E80447309D}"/>
          </ac:spMkLst>
        </pc:spChg>
        <pc:spChg chg="add mod">
          <ac:chgData name="Fatima Pillosu" userId="a6295d4dc9e22643" providerId="LiveId" clId="{EAB401BD-D75B-4326-BBA5-5AA1FC8827A0}" dt="2024-06-26T14:41:44.470" v="743"/>
          <ac:spMkLst>
            <pc:docMk/>
            <pc:sldMk cId="2416666445" sldId="256"/>
            <ac:spMk id="115" creationId="{37EBCA7E-9713-7AE3-638B-C84D5A1C2253}"/>
          </ac:spMkLst>
        </pc:spChg>
        <pc:spChg chg="add mod">
          <ac:chgData name="Fatima Pillosu" userId="a6295d4dc9e22643" providerId="LiveId" clId="{EAB401BD-D75B-4326-BBA5-5AA1FC8827A0}" dt="2024-06-26T14:41:44.470" v="743"/>
          <ac:spMkLst>
            <pc:docMk/>
            <pc:sldMk cId="2416666445" sldId="256"/>
            <ac:spMk id="116" creationId="{65B70626-067E-1AE7-11BD-EC7DA8DABC28}"/>
          </ac:spMkLst>
        </pc:spChg>
        <pc:spChg chg="add mod">
          <ac:chgData name="Fatima Pillosu" userId="a6295d4dc9e22643" providerId="LiveId" clId="{EAB401BD-D75B-4326-BBA5-5AA1FC8827A0}" dt="2024-06-26T14:41:44.470" v="743"/>
          <ac:spMkLst>
            <pc:docMk/>
            <pc:sldMk cId="2416666445" sldId="256"/>
            <ac:spMk id="117" creationId="{C7BCE81D-7A63-8764-295C-1A6242CC4274}"/>
          </ac:spMkLst>
        </pc:spChg>
        <pc:spChg chg="add mod">
          <ac:chgData name="Fatima Pillosu" userId="a6295d4dc9e22643" providerId="LiveId" clId="{EAB401BD-D75B-4326-BBA5-5AA1FC8827A0}" dt="2024-06-26T14:41:44.470" v="743"/>
          <ac:spMkLst>
            <pc:docMk/>
            <pc:sldMk cId="2416666445" sldId="256"/>
            <ac:spMk id="118" creationId="{A6515F5F-2E20-7D13-537C-F772A00535F4}"/>
          </ac:spMkLst>
        </pc:spChg>
        <pc:spChg chg="add mod">
          <ac:chgData name="Fatima Pillosu" userId="a6295d4dc9e22643" providerId="LiveId" clId="{EAB401BD-D75B-4326-BBA5-5AA1FC8827A0}" dt="2024-06-26T14:41:44.470" v="743"/>
          <ac:spMkLst>
            <pc:docMk/>
            <pc:sldMk cId="2416666445" sldId="256"/>
            <ac:spMk id="119" creationId="{50B578E0-62E1-B8F6-ECD2-2E7AA0CF70F9}"/>
          </ac:spMkLst>
        </pc:spChg>
        <pc:spChg chg="add mod">
          <ac:chgData name="Fatima Pillosu" userId="a6295d4dc9e22643" providerId="LiveId" clId="{EAB401BD-D75B-4326-BBA5-5AA1FC8827A0}" dt="2024-06-26T14:41:44.470" v="743"/>
          <ac:spMkLst>
            <pc:docMk/>
            <pc:sldMk cId="2416666445" sldId="256"/>
            <ac:spMk id="120" creationId="{F4D19594-8958-5678-A91A-D009CFEE0A3F}"/>
          </ac:spMkLst>
        </pc:spChg>
        <pc:spChg chg="add mod">
          <ac:chgData name="Fatima Pillosu" userId="a6295d4dc9e22643" providerId="LiveId" clId="{EAB401BD-D75B-4326-BBA5-5AA1FC8827A0}" dt="2024-06-26T14:41:44.470" v="743"/>
          <ac:spMkLst>
            <pc:docMk/>
            <pc:sldMk cId="2416666445" sldId="256"/>
            <ac:spMk id="121" creationId="{5ED4F7E3-EC48-9668-BA84-2D97CF23BD85}"/>
          </ac:spMkLst>
        </pc:spChg>
        <pc:spChg chg="add mod">
          <ac:chgData name="Fatima Pillosu" userId="a6295d4dc9e22643" providerId="LiveId" clId="{EAB401BD-D75B-4326-BBA5-5AA1FC8827A0}" dt="2024-06-26T14:41:44.470" v="743"/>
          <ac:spMkLst>
            <pc:docMk/>
            <pc:sldMk cId="2416666445" sldId="256"/>
            <ac:spMk id="122" creationId="{0ECA7152-99C7-A2F4-E83D-4F855AAFA37C}"/>
          </ac:spMkLst>
        </pc:spChg>
        <pc:spChg chg="add mod">
          <ac:chgData name="Fatima Pillosu" userId="a6295d4dc9e22643" providerId="LiveId" clId="{EAB401BD-D75B-4326-BBA5-5AA1FC8827A0}" dt="2024-06-26T14:41:44.470" v="743"/>
          <ac:spMkLst>
            <pc:docMk/>
            <pc:sldMk cId="2416666445" sldId="256"/>
            <ac:spMk id="123" creationId="{9FA7FCAD-7DCD-492E-33EA-E8EA0A4B7A03}"/>
          </ac:spMkLst>
        </pc:spChg>
        <pc:spChg chg="add mod">
          <ac:chgData name="Fatima Pillosu" userId="a6295d4dc9e22643" providerId="LiveId" clId="{EAB401BD-D75B-4326-BBA5-5AA1FC8827A0}" dt="2024-06-26T14:41:44.470" v="743"/>
          <ac:spMkLst>
            <pc:docMk/>
            <pc:sldMk cId="2416666445" sldId="256"/>
            <ac:spMk id="124" creationId="{27112713-98E8-0868-E1E6-C5213A18CDB4}"/>
          </ac:spMkLst>
        </pc:spChg>
        <pc:spChg chg="add mod">
          <ac:chgData name="Fatima Pillosu" userId="a6295d4dc9e22643" providerId="LiveId" clId="{EAB401BD-D75B-4326-BBA5-5AA1FC8827A0}" dt="2024-06-26T14:41:44.470" v="743"/>
          <ac:spMkLst>
            <pc:docMk/>
            <pc:sldMk cId="2416666445" sldId="256"/>
            <ac:spMk id="125" creationId="{A9DF4E4E-4BD6-4A43-6D8D-57FA7E5B4C8A}"/>
          </ac:spMkLst>
        </pc:spChg>
        <pc:spChg chg="add mod">
          <ac:chgData name="Fatima Pillosu" userId="a6295d4dc9e22643" providerId="LiveId" clId="{EAB401BD-D75B-4326-BBA5-5AA1FC8827A0}" dt="2024-06-26T14:41:44.470" v="743"/>
          <ac:spMkLst>
            <pc:docMk/>
            <pc:sldMk cId="2416666445" sldId="256"/>
            <ac:spMk id="126" creationId="{F880BE35-27AF-2DCD-5D81-D484CE796AE1}"/>
          </ac:spMkLst>
        </pc:spChg>
        <pc:spChg chg="add mod">
          <ac:chgData name="Fatima Pillosu" userId="a6295d4dc9e22643" providerId="LiveId" clId="{EAB401BD-D75B-4326-BBA5-5AA1FC8827A0}" dt="2024-06-26T14:41:44.470" v="743"/>
          <ac:spMkLst>
            <pc:docMk/>
            <pc:sldMk cId="2416666445" sldId="256"/>
            <ac:spMk id="127" creationId="{EA8BFD8B-1858-9531-2319-F3352B9FCE3E}"/>
          </ac:spMkLst>
        </pc:spChg>
        <pc:spChg chg="add mod">
          <ac:chgData name="Fatima Pillosu" userId="a6295d4dc9e22643" providerId="LiveId" clId="{EAB401BD-D75B-4326-BBA5-5AA1FC8827A0}" dt="2024-06-26T14:41:44.470" v="743"/>
          <ac:spMkLst>
            <pc:docMk/>
            <pc:sldMk cId="2416666445" sldId="256"/>
            <ac:spMk id="128" creationId="{804E7FEC-AF83-FD28-4A16-70D6430EB6E5}"/>
          </ac:spMkLst>
        </pc:spChg>
        <pc:spChg chg="add mod">
          <ac:chgData name="Fatima Pillosu" userId="a6295d4dc9e22643" providerId="LiveId" clId="{EAB401BD-D75B-4326-BBA5-5AA1FC8827A0}" dt="2024-06-26T14:41:44.470" v="743"/>
          <ac:spMkLst>
            <pc:docMk/>
            <pc:sldMk cId="2416666445" sldId="256"/>
            <ac:spMk id="129" creationId="{F1AE0BC5-794B-D23C-A945-2D48666A380B}"/>
          </ac:spMkLst>
        </pc:spChg>
        <pc:spChg chg="add mod">
          <ac:chgData name="Fatima Pillosu" userId="a6295d4dc9e22643" providerId="LiveId" clId="{EAB401BD-D75B-4326-BBA5-5AA1FC8827A0}" dt="2024-06-26T14:41:44.470" v="743"/>
          <ac:spMkLst>
            <pc:docMk/>
            <pc:sldMk cId="2416666445" sldId="256"/>
            <ac:spMk id="130" creationId="{3848180B-A357-5916-14AE-BEBA0E61C958}"/>
          </ac:spMkLst>
        </pc:spChg>
        <pc:spChg chg="add mod">
          <ac:chgData name="Fatima Pillosu" userId="a6295d4dc9e22643" providerId="LiveId" clId="{EAB401BD-D75B-4326-BBA5-5AA1FC8827A0}" dt="2024-06-26T14:41:44.470" v="743"/>
          <ac:spMkLst>
            <pc:docMk/>
            <pc:sldMk cId="2416666445" sldId="256"/>
            <ac:spMk id="131" creationId="{F88C8933-F6FB-E197-23C5-6A6AC1467788}"/>
          </ac:spMkLst>
        </pc:spChg>
        <pc:spChg chg="add mod">
          <ac:chgData name="Fatima Pillosu" userId="a6295d4dc9e22643" providerId="LiveId" clId="{EAB401BD-D75B-4326-BBA5-5AA1FC8827A0}" dt="2024-06-26T14:41:44.470" v="743"/>
          <ac:spMkLst>
            <pc:docMk/>
            <pc:sldMk cId="2416666445" sldId="256"/>
            <ac:spMk id="132" creationId="{708DFDE3-CB83-C412-EE9B-B89348B18975}"/>
          </ac:spMkLst>
        </pc:spChg>
        <pc:spChg chg="add mod">
          <ac:chgData name="Fatima Pillosu" userId="a6295d4dc9e22643" providerId="LiveId" clId="{EAB401BD-D75B-4326-BBA5-5AA1FC8827A0}" dt="2024-06-26T14:41:44.470" v="743"/>
          <ac:spMkLst>
            <pc:docMk/>
            <pc:sldMk cId="2416666445" sldId="256"/>
            <ac:spMk id="133" creationId="{0A4512A2-4DC0-76EB-1C78-328A3FA136E0}"/>
          </ac:spMkLst>
        </pc:spChg>
        <pc:spChg chg="add mod">
          <ac:chgData name="Fatima Pillosu" userId="a6295d4dc9e22643" providerId="LiveId" clId="{EAB401BD-D75B-4326-BBA5-5AA1FC8827A0}" dt="2024-06-26T14:41:44.470" v="743"/>
          <ac:spMkLst>
            <pc:docMk/>
            <pc:sldMk cId="2416666445" sldId="256"/>
            <ac:spMk id="134" creationId="{AC1F07BA-7A38-7AE9-D91C-D217054E2654}"/>
          </ac:spMkLst>
        </pc:spChg>
        <pc:spChg chg="add mod">
          <ac:chgData name="Fatima Pillosu" userId="a6295d4dc9e22643" providerId="LiveId" clId="{EAB401BD-D75B-4326-BBA5-5AA1FC8827A0}" dt="2024-06-26T14:41:44.470" v="743"/>
          <ac:spMkLst>
            <pc:docMk/>
            <pc:sldMk cId="2416666445" sldId="256"/>
            <ac:spMk id="135" creationId="{7DD94525-DBC6-1FC2-0B07-84FAFBA131A8}"/>
          </ac:spMkLst>
        </pc:spChg>
        <pc:spChg chg="add mod">
          <ac:chgData name="Fatima Pillosu" userId="a6295d4dc9e22643" providerId="LiveId" clId="{EAB401BD-D75B-4326-BBA5-5AA1FC8827A0}" dt="2024-06-26T14:41:44.470" v="743"/>
          <ac:spMkLst>
            <pc:docMk/>
            <pc:sldMk cId="2416666445" sldId="256"/>
            <ac:spMk id="136" creationId="{50D9BC42-F1FE-87AB-F083-5C2242BD4E51}"/>
          </ac:spMkLst>
        </pc:spChg>
        <pc:spChg chg="add mod">
          <ac:chgData name="Fatima Pillosu" userId="a6295d4dc9e22643" providerId="LiveId" clId="{EAB401BD-D75B-4326-BBA5-5AA1FC8827A0}" dt="2024-06-26T14:41:44.470" v="743"/>
          <ac:spMkLst>
            <pc:docMk/>
            <pc:sldMk cId="2416666445" sldId="256"/>
            <ac:spMk id="137" creationId="{CA271F21-2E92-827F-B5C7-9933695D1A74}"/>
          </ac:spMkLst>
        </pc:spChg>
        <pc:spChg chg="add mod">
          <ac:chgData name="Fatima Pillosu" userId="a6295d4dc9e22643" providerId="LiveId" clId="{EAB401BD-D75B-4326-BBA5-5AA1FC8827A0}" dt="2024-06-26T14:41:44.470" v="743"/>
          <ac:spMkLst>
            <pc:docMk/>
            <pc:sldMk cId="2416666445" sldId="256"/>
            <ac:spMk id="138" creationId="{8C91D6B6-0521-29E6-9258-14B878EBB9B9}"/>
          </ac:spMkLst>
        </pc:spChg>
        <pc:picChg chg="add del mod">
          <ac:chgData name="Fatima Pillosu" userId="a6295d4dc9e22643" providerId="LiveId" clId="{EAB401BD-D75B-4326-BBA5-5AA1FC8827A0}" dt="2024-06-26T13:47:10.807" v="69" actId="478"/>
          <ac:picMkLst>
            <pc:docMk/>
            <pc:sldMk cId="2416666445" sldId="256"/>
            <ac:picMk id="2" creationId="{26908AE7-C0D0-8126-9CD1-65F862CA33AA}"/>
          </ac:picMkLst>
        </pc:picChg>
        <pc:picChg chg="del">
          <ac:chgData name="Fatima Pillosu" userId="a6295d4dc9e22643" providerId="LiveId" clId="{EAB401BD-D75B-4326-BBA5-5AA1FC8827A0}" dt="2024-06-26T13:42:02.546" v="2" actId="21"/>
          <ac:picMkLst>
            <pc:docMk/>
            <pc:sldMk cId="2416666445" sldId="256"/>
            <ac:picMk id="3" creationId="{26908AE7-C0D0-8126-9CD1-65F862CA33AA}"/>
          </ac:picMkLst>
        </pc:picChg>
        <pc:picChg chg="del">
          <ac:chgData name="Fatima Pillosu" userId="a6295d4dc9e22643" providerId="LiveId" clId="{EAB401BD-D75B-4326-BBA5-5AA1FC8827A0}" dt="2024-06-26T13:42:02.546" v="2" actId="21"/>
          <ac:picMkLst>
            <pc:docMk/>
            <pc:sldMk cId="2416666445" sldId="256"/>
            <ac:picMk id="4" creationId="{C0EA9BA7-9BA3-87E1-85A9-F8ACC1C32D13}"/>
          </ac:picMkLst>
        </pc:picChg>
        <pc:picChg chg="add del mod">
          <ac:chgData name="Fatima Pillosu" userId="a6295d4dc9e22643" providerId="LiveId" clId="{EAB401BD-D75B-4326-BBA5-5AA1FC8827A0}" dt="2024-06-26T14:41:26.078" v="742" actId="21"/>
          <ac:picMkLst>
            <pc:docMk/>
            <pc:sldMk cId="2416666445" sldId="256"/>
            <ac:picMk id="42" creationId="{C0EA9BA7-9BA3-87E1-85A9-F8ACC1C32D13}"/>
          </ac:picMkLst>
        </pc:picChg>
        <pc:picChg chg="add del mod ord modCrop">
          <ac:chgData name="Fatima Pillosu" userId="a6295d4dc9e22643" providerId="LiveId" clId="{EAB401BD-D75B-4326-BBA5-5AA1FC8827A0}" dt="2024-06-26T14:41:26.078" v="742" actId="21"/>
          <ac:picMkLst>
            <pc:docMk/>
            <pc:sldMk cId="2416666445" sldId="256"/>
            <ac:picMk id="81" creationId="{5576DFB5-07C9-9C7F-52D6-98F487E9338C}"/>
          </ac:picMkLst>
        </pc:picChg>
        <pc:picChg chg="add del mod">
          <ac:chgData name="Fatima Pillosu" userId="a6295d4dc9e22643" providerId="LiveId" clId="{EAB401BD-D75B-4326-BBA5-5AA1FC8827A0}" dt="2024-06-26T14:05:56.006" v="497" actId="478"/>
          <ac:picMkLst>
            <pc:docMk/>
            <pc:sldMk cId="2416666445" sldId="256"/>
            <ac:picMk id="88" creationId="{CED66C13-B040-DB7C-A2AB-AA442847B9B6}"/>
          </ac:picMkLst>
        </pc:picChg>
        <pc:picChg chg="add del mod modCrop">
          <ac:chgData name="Fatima Pillosu" userId="a6295d4dc9e22643" providerId="LiveId" clId="{EAB401BD-D75B-4326-BBA5-5AA1FC8827A0}" dt="2024-06-26T14:35:23.655" v="520" actId="478"/>
          <ac:picMkLst>
            <pc:docMk/>
            <pc:sldMk cId="2416666445" sldId="256"/>
            <ac:picMk id="90" creationId="{0FFBA09A-2C5E-C3EF-4B32-BF862873BAF8}"/>
          </ac:picMkLst>
        </pc:picChg>
        <pc:picChg chg="add del mod modCrop">
          <ac:chgData name="Fatima Pillosu" userId="a6295d4dc9e22643" providerId="LiveId" clId="{EAB401BD-D75B-4326-BBA5-5AA1FC8827A0}" dt="2024-06-26T14:35:19.574" v="519" actId="478"/>
          <ac:picMkLst>
            <pc:docMk/>
            <pc:sldMk cId="2416666445" sldId="256"/>
            <ac:picMk id="91" creationId="{51B13823-CBF0-DD61-BD1C-99275AED7BE8}"/>
          </ac:picMkLst>
        </pc:picChg>
        <pc:picChg chg="add mod">
          <ac:chgData name="Fatima Pillosu" userId="a6295d4dc9e22643" providerId="LiveId" clId="{EAB401BD-D75B-4326-BBA5-5AA1FC8827A0}" dt="2024-06-26T14:41:44.470" v="743"/>
          <ac:picMkLst>
            <pc:docMk/>
            <pc:sldMk cId="2416666445" sldId="256"/>
            <ac:picMk id="94" creationId="{5576DFB5-07C9-9C7F-52D6-98F487E9338C}"/>
          </ac:picMkLst>
        </pc:picChg>
        <pc:picChg chg="add mod">
          <ac:chgData name="Fatima Pillosu" userId="a6295d4dc9e22643" providerId="LiveId" clId="{EAB401BD-D75B-4326-BBA5-5AA1FC8827A0}" dt="2024-06-26T14:41:44.470" v="743"/>
          <ac:picMkLst>
            <pc:docMk/>
            <pc:sldMk cId="2416666445" sldId="256"/>
            <ac:picMk id="95" creationId="{C0EA9BA7-9BA3-87E1-85A9-F8ACC1C32D1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8952" y="630290"/>
            <a:ext cx="4913710" cy="1340814"/>
          </a:xfrm>
        </p:spPr>
        <p:txBody>
          <a:bodyPr anchor="b"/>
          <a:lstStyle>
            <a:lvl1pPr algn="ctr">
              <a:defRPr sz="32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8952" y="2022811"/>
            <a:ext cx="4913710" cy="929833"/>
          </a:xfrm>
        </p:spPr>
        <p:txBody>
          <a:bodyPr/>
          <a:lstStyle>
            <a:lvl1pPr marL="0" indent="0" algn="ctr">
              <a:buNone/>
              <a:defRPr sz="1290"/>
            </a:lvl1pPr>
            <a:lvl2pPr marL="245699" indent="0" algn="ctr">
              <a:buNone/>
              <a:defRPr sz="1075"/>
            </a:lvl2pPr>
            <a:lvl3pPr marL="491399" indent="0" algn="ctr">
              <a:buNone/>
              <a:defRPr sz="967"/>
            </a:lvl3pPr>
            <a:lvl4pPr marL="737098" indent="0" algn="ctr">
              <a:buNone/>
              <a:defRPr sz="860"/>
            </a:lvl4pPr>
            <a:lvl5pPr marL="982797" indent="0" algn="ctr">
              <a:buNone/>
              <a:defRPr sz="860"/>
            </a:lvl5pPr>
            <a:lvl6pPr marL="1228496" indent="0" algn="ctr">
              <a:buNone/>
              <a:defRPr sz="860"/>
            </a:lvl6pPr>
            <a:lvl7pPr marL="1474196" indent="0" algn="ctr">
              <a:buNone/>
              <a:defRPr sz="860"/>
            </a:lvl7pPr>
            <a:lvl8pPr marL="1719895" indent="0" algn="ctr">
              <a:buNone/>
              <a:defRPr sz="860"/>
            </a:lvl8pPr>
            <a:lvl9pPr marL="1965594" indent="0" algn="ctr">
              <a:buNone/>
              <a:defRPr sz="8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2334F-977D-4A43-BDB9-11086BF63D6E}" type="datetimeFigureOut">
              <a:rPr lang="en-GB" smtClean="0"/>
              <a:t>26/05/2025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E97EE-43F3-41A8-9A37-C43232DDA7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4109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2334F-977D-4A43-BDB9-11086BF63D6E}" type="datetimeFigureOut">
              <a:rPr lang="en-GB" smtClean="0"/>
              <a:t>26/05/2025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E97EE-43F3-41A8-9A37-C43232DDA7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6240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88498" y="205045"/>
            <a:ext cx="1412692" cy="326377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0424" y="205045"/>
            <a:ext cx="4156179" cy="326377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2334F-977D-4A43-BDB9-11086BF63D6E}" type="datetimeFigureOut">
              <a:rPr lang="en-GB" smtClean="0"/>
              <a:t>26/05/2025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E97EE-43F3-41A8-9A37-C43232DDA7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7508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2334F-977D-4A43-BDB9-11086BF63D6E}" type="datetimeFigureOut">
              <a:rPr lang="en-GB" smtClean="0"/>
              <a:t>26/05/2025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E97EE-43F3-41A8-9A37-C43232DDA7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2818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011" y="960145"/>
            <a:ext cx="5650766" cy="1602023"/>
          </a:xfrm>
        </p:spPr>
        <p:txBody>
          <a:bodyPr anchor="b"/>
          <a:lstStyle>
            <a:lvl1pPr>
              <a:defRPr sz="32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011" y="2577324"/>
            <a:ext cx="5650766" cy="842466"/>
          </a:xfrm>
        </p:spPr>
        <p:txBody>
          <a:bodyPr/>
          <a:lstStyle>
            <a:lvl1pPr marL="0" indent="0">
              <a:buNone/>
              <a:defRPr sz="1290">
                <a:solidFill>
                  <a:schemeClr val="tx1">
                    <a:tint val="82000"/>
                  </a:schemeClr>
                </a:solidFill>
              </a:defRPr>
            </a:lvl1pPr>
            <a:lvl2pPr marL="245699" indent="0">
              <a:buNone/>
              <a:defRPr sz="1075">
                <a:solidFill>
                  <a:schemeClr val="tx1">
                    <a:tint val="82000"/>
                  </a:schemeClr>
                </a:solidFill>
              </a:defRPr>
            </a:lvl2pPr>
            <a:lvl3pPr marL="491399" indent="0">
              <a:buNone/>
              <a:defRPr sz="967">
                <a:solidFill>
                  <a:schemeClr val="tx1">
                    <a:tint val="82000"/>
                  </a:schemeClr>
                </a:solidFill>
              </a:defRPr>
            </a:lvl3pPr>
            <a:lvl4pPr marL="737098" indent="0">
              <a:buNone/>
              <a:defRPr sz="860">
                <a:solidFill>
                  <a:schemeClr val="tx1">
                    <a:tint val="82000"/>
                  </a:schemeClr>
                </a:solidFill>
              </a:defRPr>
            </a:lvl4pPr>
            <a:lvl5pPr marL="982797" indent="0">
              <a:buNone/>
              <a:defRPr sz="860">
                <a:solidFill>
                  <a:schemeClr val="tx1">
                    <a:tint val="82000"/>
                  </a:schemeClr>
                </a:solidFill>
              </a:defRPr>
            </a:lvl5pPr>
            <a:lvl6pPr marL="1228496" indent="0">
              <a:buNone/>
              <a:defRPr sz="860">
                <a:solidFill>
                  <a:schemeClr val="tx1">
                    <a:tint val="82000"/>
                  </a:schemeClr>
                </a:solidFill>
              </a:defRPr>
            </a:lvl6pPr>
            <a:lvl7pPr marL="1474196" indent="0">
              <a:buNone/>
              <a:defRPr sz="860">
                <a:solidFill>
                  <a:schemeClr val="tx1">
                    <a:tint val="82000"/>
                  </a:schemeClr>
                </a:solidFill>
              </a:defRPr>
            </a:lvl7pPr>
            <a:lvl8pPr marL="1719895" indent="0">
              <a:buNone/>
              <a:defRPr sz="860">
                <a:solidFill>
                  <a:schemeClr val="tx1">
                    <a:tint val="82000"/>
                  </a:schemeClr>
                </a:solidFill>
              </a:defRPr>
            </a:lvl8pPr>
            <a:lvl9pPr marL="1965594" indent="0">
              <a:buNone/>
              <a:defRPr sz="86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2334F-977D-4A43-BDB9-11086BF63D6E}" type="datetimeFigureOut">
              <a:rPr lang="en-GB" smtClean="0"/>
              <a:t>26/05/2025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E97EE-43F3-41A8-9A37-C43232DDA7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8181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0423" y="1025223"/>
            <a:ext cx="2784436" cy="2443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16754" y="1025223"/>
            <a:ext cx="2784436" cy="2443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2334F-977D-4A43-BDB9-11086BF63D6E}" type="datetimeFigureOut">
              <a:rPr lang="en-GB" smtClean="0"/>
              <a:t>26/05/2025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E97EE-43F3-41A8-9A37-C43232DDA7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7732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277" y="205045"/>
            <a:ext cx="5650766" cy="7444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1277" y="944097"/>
            <a:ext cx="2771639" cy="462688"/>
          </a:xfrm>
        </p:spPr>
        <p:txBody>
          <a:bodyPr anchor="b"/>
          <a:lstStyle>
            <a:lvl1pPr marL="0" indent="0">
              <a:buNone/>
              <a:defRPr sz="1290" b="1"/>
            </a:lvl1pPr>
            <a:lvl2pPr marL="245699" indent="0">
              <a:buNone/>
              <a:defRPr sz="1075" b="1"/>
            </a:lvl2pPr>
            <a:lvl3pPr marL="491399" indent="0">
              <a:buNone/>
              <a:defRPr sz="967" b="1"/>
            </a:lvl3pPr>
            <a:lvl4pPr marL="737098" indent="0">
              <a:buNone/>
              <a:defRPr sz="860" b="1"/>
            </a:lvl4pPr>
            <a:lvl5pPr marL="982797" indent="0">
              <a:buNone/>
              <a:defRPr sz="860" b="1"/>
            </a:lvl5pPr>
            <a:lvl6pPr marL="1228496" indent="0">
              <a:buNone/>
              <a:defRPr sz="860" b="1"/>
            </a:lvl6pPr>
            <a:lvl7pPr marL="1474196" indent="0">
              <a:buNone/>
              <a:defRPr sz="860" b="1"/>
            </a:lvl7pPr>
            <a:lvl8pPr marL="1719895" indent="0">
              <a:buNone/>
              <a:defRPr sz="860" b="1"/>
            </a:lvl8pPr>
            <a:lvl9pPr marL="1965594" indent="0">
              <a:buNone/>
              <a:defRPr sz="8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1277" y="1406785"/>
            <a:ext cx="2771639" cy="20691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16754" y="944097"/>
            <a:ext cx="2785289" cy="462688"/>
          </a:xfrm>
        </p:spPr>
        <p:txBody>
          <a:bodyPr anchor="b"/>
          <a:lstStyle>
            <a:lvl1pPr marL="0" indent="0">
              <a:buNone/>
              <a:defRPr sz="1290" b="1"/>
            </a:lvl1pPr>
            <a:lvl2pPr marL="245699" indent="0">
              <a:buNone/>
              <a:defRPr sz="1075" b="1"/>
            </a:lvl2pPr>
            <a:lvl3pPr marL="491399" indent="0">
              <a:buNone/>
              <a:defRPr sz="967" b="1"/>
            </a:lvl3pPr>
            <a:lvl4pPr marL="737098" indent="0">
              <a:buNone/>
              <a:defRPr sz="860" b="1"/>
            </a:lvl4pPr>
            <a:lvl5pPr marL="982797" indent="0">
              <a:buNone/>
              <a:defRPr sz="860" b="1"/>
            </a:lvl5pPr>
            <a:lvl6pPr marL="1228496" indent="0">
              <a:buNone/>
              <a:defRPr sz="860" b="1"/>
            </a:lvl6pPr>
            <a:lvl7pPr marL="1474196" indent="0">
              <a:buNone/>
              <a:defRPr sz="860" b="1"/>
            </a:lvl7pPr>
            <a:lvl8pPr marL="1719895" indent="0">
              <a:buNone/>
              <a:defRPr sz="860" b="1"/>
            </a:lvl8pPr>
            <a:lvl9pPr marL="1965594" indent="0">
              <a:buNone/>
              <a:defRPr sz="8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316754" y="1406785"/>
            <a:ext cx="2785289" cy="20691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2334F-977D-4A43-BDB9-11086BF63D6E}" type="datetimeFigureOut">
              <a:rPr lang="en-GB" smtClean="0"/>
              <a:t>26/05/2025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E97EE-43F3-41A8-9A37-C43232DDA7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4965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2334F-977D-4A43-BDB9-11086BF63D6E}" type="datetimeFigureOut">
              <a:rPr lang="en-GB" smtClean="0"/>
              <a:t>26/05/2025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E97EE-43F3-41A8-9A37-C43232DDA7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6595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2334F-977D-4A43-BDB9-11086BF63D6E}" type="datetimeFigureOut">
              <a:rPr lang="en-GB" smtClean="0"/>
              <a:t>26/05/2025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E97EE-43F3-41A8-9A37-C43232DDA7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6360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277" y="256752"/>
            <a:ext cx="2113066" cy="898631"/>
          </a:xfrm>
        </p:spPr>
        <p:txBody>
          <a:bodyPr anchor="b"/>
          <a:lstStyle>
            <a:lvl1pPr>
              <a:defRPr sz="1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5289" y="554513"/>
            <a:ext cx="3316754" cy="2736901"/>
          </a:xfrm>
        </p:spPr>
        <p:txBody>
          <a:bodyPr/>
          <a:lstStyle>
            <a:lvl1pPr>
              <a:defRPr sz="1720"/>
            </a:lvl1pPr>
            <a:lvl2pPr>
              <a:defRPr sz="1505"/>
            </a:lvl2pPr>
            <a:lvl3pPr>
              <a:defRPr sz="1290"/>
            </a:lvl3pPr>
            <a:lvl4pPr>
              <a:defRPr sz="1075"/>
            </a:lvl4pPr>
            <a:lvl5pPr>
              <a:defRPr sz="1075"/>
            </a:lvl5pPr>
            <a:lvl6pPr>
              <a:defRPr sz="1075"/>
            </a:lvl6pPr>
            <a:lvl7pPr>
              <a:defRPr sz="1075"/>
            </a:lvl7pPr>
            <a:lvl8pPr>
              <a:defRPr sz="1075"/>
            </a:lvl8pPr>
            <a:lvl9pPr>
              <a:defRPr sz="10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1277" y="1155383"/>
            <a:ext cx="2113066" cy="2140489"/>
          </a:xfrm>
        </p:spPr>
        <p:txBody>
          <a:bodyPr/>
          <a:lstStyle>
            <a:lvl1pPr marL="0" indent="0">
              <a:buNone/>
              <a:defRPr sz="860"/>
            </a:lvl1pPr>
            <a:lvl2pPr marL="245699" indent="0">
              <a:buNone/>
              <a:defRPr sz="752"/>
            </a:lvl2pPr>
            <a:lvl3pPr marL="491399" indent="0">
              <a:buNone/>
              <a:defRPr sz="645"/>
            </a:lvl3pPr>
            <a:lvl4pPr marL="737098" indent="0">
              <a:buNone/>
              <a:defRPr sz="537"/>
            </a:lvl4pPr>
            <a:lvl5pPr marL="982797" indent="0">
              <a:buNone/>
              <a:defRPr sz="537"/>
            </a:lvl5pPr>
            <a:lvl6pPr marL="1228496" indent="0">
              <a:buNone/>
              <a:defRPr sz="537"/>
            </a:lvl6pPr>
            <a:lvl7pPr marL="1474196" indent="0">
              <a:buNone/>
              <a:defRPr sz="537"/>
            </a:lvl7pPr>
            <a:lvl8pPr marL="1719895" indent="0">
              <a:buNone/>
              <a:defRPr sz="537"/>
            </a:lvl8pPr>
            <a:lvl9pPr marL="1965594" indent="0">
              <a:buNone/>
              <a:defRPr sz="53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2334F-977D-4A43-BDB9-11086BF63D6E}" type="datetimeFigureOut">
              <a:rPr lang="en-GB" smtClean="0"/>
              <a:t>26/05/2025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E97EE-43F3-41A8-9A37-C43232DDA7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1885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277" y="256752"/>
            <a:ext cx="2113066" cy="898631"/>
          </a:xfrm>
        </p:spPr>
        <p:txBody>
          <a:bodyPr anchor="b"/>
          <a:lstStyle>
            <a:lvl1pPr>
              <a:defRPr sz="1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85289" y="554513"/>
            <a:ext cx="3316754" cy="2736901"/>
          </a:xfrm>
        </p:spPr>
        <p:txBody>
          <a:bodyPr anchor="t"/>
          <a:lstStyle>
            <a:lvl1pPr marL="0" indent="0">
              <a:buNone/>
              <a:defRPr sz="1720"/>
            </a:lvl1pPr>
            <a:lvl2pPr marL="245699" indent="0">
              <a:buNone/>
              <a:defRPr sz="1505"/>
            </a:lvl2pPr>
            <a:lvl3pPr marL="491399" indent="0">
              <a:buNone/>
              <a:defRPr sz="1290"/>
            </a:lvl3pPr>
            <a:lvl4pPr marL="737098" indent="0">
              <a:buNone/>
              <a:defRPr sz="1075"/>
            </a:lvl4pPr>
            <a:lvl5pPr marL="982797" indent="0">
              <a:buNone/>
              <a:defRPr sz="1075"/>
            </a:lvl5pPr>
            <a:lvl6pPr marL="1228496" indent="0">
              <a:buNone/>
              <a:defRPr sz="1075"/>
            </a:lvl6pPr>
            <a:lvl7pPr marL="1474196" indent="0">
              <a:buNone/>
              <a:defRPr sz="1075"/>
            </a:lvl7pPr>
            <a:lvl8pPr marL="1719895" indent="0">
              <a:buNone/>
              <a:defRPr sz="1075"/>
            </a:lvl8pPr>
            <a:lvl9pPr marL="1965594" indent="0">
              <a:buNone/>
              <a:defRPr sz="107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1277" y="1155383"/>
            <a:ext cx="2113066" cy="2140489"/>
          </a:xfrm>
        </p:spPr>
        <p:txBody>
          <a:bodyPr/>
          <a:lstStyle>
            <a:lvl1pPr marL="0" indent="0">
              <a:buNone/>
              <a:defRPr sz="860"/>
            </a:lvl1pPr>
            <a:lvl2pPr marL="245699" indent="0">
              <a:buNone/>
              <a:defRPr sz="752"/>
            </a:lvl2pPr>
            <a:lvl3pPr marL="491399" indent="0">
              <a:buNone/>
              <a:defRPr sz="645"/>
            </a:lvl3pPr>
            <a:lvl4pPr marL="737098" indent="0">
              <a:buNone/>
              <a:defRPr sz="537"/>
            </a:lvl4pPr>
            <a:lvl5pPr marL="982797" indent="0">
              <a:buNone/>
              <a:defRPr sz="537"/>
            </a:lvl5pPr>
            <a:lvl6pPr marL="1228496" indent="0">
              <a:buNone/>
              <a:defRPr sz="537"/>
            </a:lvl6pPr>
            <a:lvl7pPr marL="1474196" indent="0">
              <a:buNone/>
              <a:defRPr sz="537"/>
            </a:lvl7pPr>
            <a:lvl8pPr marL="1719895" indent="0">
              <a:buNone/>
              <a:defRPr sz="537"/>
            </a:lvl8pPr>
            <a:lvl9pPr marL="1965594" indent="0">
              <a:buNone/>
              <a:defRPr sz="53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2334F-977D-4A43-BDB9-11086BF63D6E}" type="datetimeFigureOut">
              <a:rPr lang="en-GB" smtClean="0"/>
              <a:t>26/05/2025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E97EE-43F3-41A8-9A37-C43232DDA7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7520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0424" y="205045"/>
            <a:ext cx="5650766" cy="7444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0424" y="1025223"/>
            <a:ext cx="5650766" cy="2443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0423" y="3569562"/>
            <a:ext cx="1474113" cy="2050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4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02334F-977D-4A43-BDB9-11086BF63D6E}" type="datetimeFigureOut">
              <a:rPr lang="en-GB" smtClean="0"/>
              <a:t>26/05/2025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222" y="3569562"/>
            <a:ext cx="2211169" cy="2050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4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27077" y="3569562"/>
            <a:ext cx="1474113" cy="2050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4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4E97EE-43F3-41A8-9A37-C43232DDA7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4237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491399" rtl="0" eaLnBrk="1" latinLnBrk="0" hangingPunct="1">
        <a:lnSpc>
          <a:spcPct val="90000"/>
        </a:lnSpc>
        <a:spcBef>
          <a:spcPct val="0"/>
        </a:spcBef>
        <a:buNone/>
        <a:defRPr sz="23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2850" indent="-122850" algn="l" defTabSz="491399" rtl="0" eaLnBrk="1" latinLnBrk="0" hangingPunct="1">
        <a:lnSpc>
          <a:spcPct val="90000"/>
        </a:lnSpc>
        <a:spcBef>
          <a:spcPts val="537"/>
        </a:spcBef>
        <a:buFont typeface="Arial" panose="020B0604020202020204" pitchFamily="34" charset="0"/>
        <a:buChar char="•"/>
        <a:defRPr sz="1505" kern="1200">
          <a:solidFill>
            <a:schemeClr val="tx1"/>
          </a:solidFill>
          <a:latin typeface="+mn-lt"/>
          <a:ea typeface="+mn-ea"/>
          <a:cs typeface="+mn-cs"/>
        </a:defRPr>
      </a:lvl1pPr>
      <a:lvl2pPr marL="368549" indent="-122850" algn="l" defTabSz="491399" rtl="0" eaLnBrk="1" latinLnBrk="0" hangingPunct="1">
        <a:lnSpc>
          <a:spcPct val="90000"/>
        </a:lnSpc>
        <a:spcBef>
          <a:spcPts val="269"/>
        </a:spcBef>
        <a:buFont typeface="Arial" panose="020B0604020202020204" pitchFamily="34" charset="0"/>
        <a:buChar char="•"/>
        <a:defRPr sz="1290" kern="1200">
          <a:solidFill>
            <a:schemeClr val="tx1"/>
          </a:solidFill>
          <a:latin typeface="+mn-lt"/>
          <a:ea typeface="+mn-ea"/>
          <a:cs typeface="+mn-cs"/>
        </a:defRPr>
      </a:lvl2pPr>
      <a:lvl3pPr marL="614248" indent="-122850" algn="l" defTabSz="491399" rtl="0" eaLnBrk="1" latinLnBrk="0" hangingPunct="1">
        <a:lnSpc>
          <a:spcPct val="90000"/>
        </a:lnSpc>
        <a:spcBef>
          <a:spcPts val="269"/>
        </a:spcBef>
        <a:buFont typeface="Arial" panose="020B0604020202020204" pitchFamily="34" charset="0"/>
        <a:buChar char="•"/>
        <a:defRPr sz="1075" kern="1200">
          <a:solidFill>
            <a:schemeClr val="tx1"/>
          </a:solidFill>
          <a:latin typeface="+mn-lt"/>
          <a:ea typeface="+mn-ea"/>
          <a:cs typeface="+mn-cs"/>
        </a:defRPr>
      </a:lvl3pPr>
      <a:lvl4pPr marL="859947" indent="-122850" algn="l" defTabSz="491399" rtl="0" eaLnBrk="1" latinLnBrk="0" hangingPunct="1">
        <a:lnSpc>
          <a:spcPct val="90000"/>
        </a:lnSpc>
        <a:spcBef>
          <a:spcPts val="269"/>
        </a:spcBef>
        <a:buFont typeface="Arial" panose="020B0604020202020204" pitchFamily="34" charset="0"/>
        <a:buChar char="•"/>
        <a:defRPr sz="967" kern="1200">
          <a:solidFill>
            <a:schemeClr val="tx1"/>
          </a:solidFill>
          <a:latin typeface="+mn-lt"/>
          <a:ea typeface="+mn-ea"/>
          <a:cs typeface="+mn-cs"/>
        </a:defRPr>
      </a:lvl4pPr>
      <a:lvl5pPr marL="1105647" indent="-122850" algn="l" defTabSz="491399" rtl="0" eaLnBrk="1" latinLnBrk="0" hangingPunct="1">
        <a:lnSpc>
          <a:spcPct val="90000"/>
        </a:lnSpc>
        <a:spcBef>
          <a:spcPts val="269"/>
        </a:spcBef>
        <a:buFont typeface="Arial" panose="020B0604020202020204" pitchFamily="34" charset="0"/>
        <a:buChar char="•"/>
        <a:defRPr sz="967" kern="1200">
          <a:solidFill>
            <a:schemeClr val="tx1"/>
          </a:solidFill>
          <a:latin typeface="+mn-lt"/>
          <a:ea typeface="+mn-ea"/>
          <a:cs typeface="+mn-cs"/>
        </a:defRPr>
      </a:lvl5pPr>
      <a:lvl6pPr marL="1351346" indent="-122850" algn="l" defTabSz="491399" rtl="0" eaLnBrk="1" latinLnBrk="0" hangingPunct="1">
        <a:lnSpc>
          <a:spcPct val="90000"/>
        </a:lnSpc>
        <a:spcBef>
          <a:spcPts val="269"/>
        </a:spcBef>
        <a:buFont typeface="Arial" panose="020B0604020202020204" pitchFamily="34" charset="0"/>
        <a:buChar char="•"/>
        <a:defRPr sz="967" kern="1200">
          <a:solidFill>
            <a:schemeClr val="tx1"/>
          </a:solidFill>
          <a:latin typeface="+mn-lt"/>
          <a:ea typeface="+mn-ea"/>
          <a:cs typeface="+mn-cs"/>
        </a:defRPr>
      </a:lvl6pPr>
      <a:lvl7pPr marL="1597045" indent="-122850" algn="l" defTabSz="491399" rtl="0" eaLnBrk="1" latinLnBrk="0" hangingPunct="1">
        <a:lnSpc>
          <a:spcPct val="90000"/>
        </a:lnSpc>
        <a:spcBef>
          <a:spcPts val="269"/>
        </a:spcBef>
        <a:buFont typeface="Arial" panose="020B0604020202020204" pitchFamily="34" charset="0"/>
        <a:buChar char="•"/>
        <a:defRPr sz="967" kern="1200">
          <a:solidFill>
            <a:schemeClr val="tx1"/>
          </a:solidFill>
          <a:latin typeface="+mn-lt"/>
          <a:ea typeface="+mn-ea"/>
          <a:cs typeface="+mn-cs"/>
        </a:defRPr>
      </a:lvl7pPr>
      <a:lvl8pPr marL="1842745" indent="-122850" algn="l" defTabSz="491399" rtl="0" eaLnBrk="1" latinLnBrk="0" hangingPunct="1">
        <a:lnSpc>
          <a:spcPct val="90000"/>
        </a:lnSpc>
        <a:spcBef>
          <a:spcPts val="269"/>
        </a:spcBef>
        <a:buFont typeface="Arial" panose="020B0604020202020204" pitchFamily="34" charset="0"/>
        <a:buChar char="•"/>
        <a:defRPr sz="967" kern="1200">
          <a:solidFill>
            <a:schemeClr val="tx1"/>
          </a:solidFill>
          <a:latin typeface="+mn-lt"/>
          <a:ea typeface="+mn-ea"/>
          <a:cs typeface="+mn-cs"/>
        </a:defRPr>
      </a:lvl8pPr>
      <a:lvl9pPr marL="2088444" indent="-122850" algn="l" defTabSz="491399" rtl="0" eaLnBrk="1" latinLnBrk="0" hangingPunct="1">
        <a:lnSpc>
          <a:spcPct val="90000"/>
        </a:lnSpc>
        <a:spcBef>
          <a:spcPts val="269"/>
        </a:spcBef>
        <a:buFont typeface="Arial" panose="020B0604020202020204" pitchFamily="34" charset="0"/>
        <a:buChar char="•"/>
        <a:defRPr sz="9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91399" rtl="0" eaLnBrk="1" latinLnBrk="0" hangingPunct="1">
        <a:defRPr sz="967" kern="1200">
          <a:solidFill>
            <a:schemeClr val="tx1"/>
          </a:solidFill>
          <a:latin typeface="+mn-lt"/>
          <a:ea typeface="+mn-ea"/>
          <a:cs typeface="+mn-cs"/>
        </a:defRPr>
      </a:lvl1pPr>
      <a:lvl2pPr marL="245699" algn="l" defTabSz="491399" rtl="0" eaLnBrk="1" latinLnBrk="0" hangingPunct="1">
        <a:defRPr sz="967" kern="1200">
          <a:solidFill>
            <a:schemeClr val="tx1"/>
          </a:solidFill>
          <a:latin typeface="+mn-lt"/>
          <a:ea typeface="+mn-ea"/>
          <a:cs typeface="+mn-cs"/>
        </a:defRPr>
      </a:lvl2pPr>
      <a:lvl3pPr marL="491399" algn="l" defTabSz="491399" rtl="0" eaLnBrk="1" latinLnBrk="0" hangingPunct="1">
        <a:defRPr sz="967" kern="1200">
          <a:solidFill>
            <a:schemeClr val="tx1"/>
          </a:solidFill>
          <a:latin typeface="+mn-lt"/>
          <a:ea typeface="+mn-ea"/>
          <a:cs typeface="+mn-cs"/>
        </a:defRPr>
      </a:lvl3pPr>
      <a:lvl4pPr marL="737098" algn="l" defTabSz="491399" rtl="0" eaLnBrk="1" latinLnBrk="0" hangingPunct="1">
        <a:defRPr sz="967" kern="1200">
          <a:solidFill>
            <a:schemeClr val="tx1"/>
          </a:solidFill>
          <a:latin typeface="+mn-lt"/>
          <a:ea typeface="+mn-ea"/>
          <a:cs typeface="+mn-cs"/>
        </a:defRPr>
      </a:lvl4pPr>
      <a:lvl5pPr marL="982797" algn="l" defTabSz="491399" rtl="0" eaLnBrk="1" latinLnBrk="0" hangingPunct="1">
        <a:defRPr sz="967" kern="1200">
          <a:solidFill>
            <a:schemeClr val="tx1"/>
          </a:solidFill>
          <a:latin typeface="+mn-lt"/>
          <a:ea typeface="+mn-ea"/>
          <a:cs typeface="+mn-cs"/>
        </a:defRPr>
      </a:lvl5pPr>
      <a:lvl6pPr marL="1228496" algn="l" defTabSz="491399" rtl="0" eaLnBrk="1" latinLnBrk="0" hangingPunct="1">
        <a:defRPr sz="967" kern="1200">
          <a:solidFill>
            <a:schemeClr val="tx1"/>
          </a:solidFill>
          <a:latin typeface="+mn-lt"/>
          <a:ea typeface="+mn-ea"/>
          <a:cs typeface="+mn-cs"/>
        </a:defRPr>
      </a:lvl6pPr>
      <a:lvl7pPr marL="1474196" algn="l" defTabSz="491399" rtl="0" eaLnBrk="1" latinLnBrk="0" hangingPunct="1">
        <a:defRPr sz="967" kern="1200">
          <a:solidFill>
            <a:schemeClr val="tx1"/>
          </a:solidFill>
          <a:latin typeface="+mn-lt"/>
          <a:ea typeface="+mn-ea"/>
          <a:cs typeface="+mn-cs"/>
        </a:defRPr>
      </a:lvl7pPr>
      <a:lvl8pPr marL="1719895" algn="l" defTabSz="491399" rtl="0" eaLnBrk="1" latinLnBrk="0" hangingPunct="1">
        <a:defRPr sz="967" kern="1200">
          <a:solidFill>
            <a:schemeClr val="tx1"/>
          </a:solidFill>
          <a:latin typeface="+mn-lt"/>
          <a:ea typeface="+mn-ea"/>
          <a:cs typeface="+mn-cs"/>
        </a:defRPr>
      </a:lvl8pPr>
      <a:lvl9pPr marL="1965594" algn="l" defTabSz="491399" rtl="0" eaLnBrk="1" latinLnBrk="0" hangingPunct="1">
        <a:defRPr sz="9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Picture 91" descr="A map of the united states&#10;&#10;Description automatically generated">
            <a:extLst>
              <a:ext uri="{FF2B5EF4-FFF2-40B4-BE49-F238E27FC236}">
                <a16:creationId xmlns:a16="http://schemas.microsoft.com/office/drawing/2014/main" id="{5576DFB5-07C9-9C7F-52D6-98F487E933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19" t="29083" r="7659" b="5539"/>
          <a:stretch/>
        </p:blipFill>
        <p:spPr>
          <a:xfrm>
            <a:off x="292905" y="511478"/>
            <a:ext cx="5810250" cy="3169920"/>
          </a:xfrm>
          <a:prstGeom prst="rect">
            <a:avLst/>
          </a:prstGeom>
          <a:ln w="3175">
            <a:solidFill>
              <a:schemeClr val="bg2">
                <a:lumMod val="50000"/>
              </a:schemeClr>
            </a:solidFill>
          </a:ln>
        </p:spPr>
      </p:pic>
      <p:pic>
        <p:nvPicPr>
          <p:cNvPr id="93" name="Picture 92" descr="A map of the united states&#10;&#10;Description automatically generated">
            <a:extLst>
              <a:ext uri="{FF2B5EF4-FFF2-40B4-BE49-F238E27FC236}">
                <a16:creationId xmlns:a16="http://schemas.microsoft.com/office/drawing/2014/main" id="{C0EA9BA7-9BA3-87E1-85A9-F8ACC1C32D1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75" t="22826" r="11578" b="73841"/>
          <a:stretch/>
        </p:blipFill>
        <p:spPr>
          <a:xfrm rot="16200000">
            <a:off x="4806071" y="2213399"/>
            <a:ext cx="2824625" cy="86400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384D6C06-DC18-FF34-E84C-3BC146A8D3F9}"/>
              </a:ext>
            </a:extLst>
          </p:cNvPr>
          <p:cNvSpPr txBox="1"/>
          <p:nvPr/>
        </p:nvSpPr>
        <p:spPr>
          <a:xfrm>
            <a:off x="-195580" y="646357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50 </a:t>
            </a:r>
            <a:r>
              <a:rPr lang="it-IT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°</a:t>
            </a:r>
            <a:r>
              <a:rPr lang="en-GB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83AEDDC-E5EB-E07A-CF91-E947C367E6C5}"/>
              </a:ext>
            </a:extLst>
          </p:cNvPr>
          <p:cNvSpPr txBox="1"/>
          <p:nvPr/>
        </p:nvSpPr>
        <p:spPr>
          <a:xfrm>
            <a:off x="-195580" y="1821431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40 </a:t>
            </a:r>
            <a:r>
              <a:rPr lang="it-IT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°</a:t>
            </a:r>
            <a:r>
              <a:rPr lang="en-GB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EAFBB19-EFE8-1704-7506-55700BFD22E4}"/>
              </a:ext>
            </a:extLst>
          </p:cNvPr>
          <p:cNvSpPr txBox="1"/>
          <p:nvPr/>
        </p:nvSpPr>
        <p:spPr>
          <a:xfrm>
            <a:off x="-195580" y="2842989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30 </a:t>
            </a:r>
            <a:r>
              <a:rPr lang="it-IT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°</a:t>
            </a:r>
            <a:r>
              <a:rPr lang="en-GB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8E525C9-8B8B-856F-6464-CD2A9FEC19DD}"/>
              </a:ext>
            </a:extLst>
          </p:cNvPr>
          <p:cNvSpPr txBox="1"/>
          <p:nvPr/>
        </p:nvSpPr>
        <p:spPr>
          <a:xfrm>
            <a:off x="855980" y="3664237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120 </a:t>
            </a:r>
            <a:r>
              <a:rPr lang="it-IT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°</a:t>
            </a:r>
            <a:r>
              <a:rPr lang="en-GB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23987BF-6FA7-EC5E-C5ED-325313D2AE59}"/>
              </a:ext>
            </a:extLst>
          </p:cNvPr>
          <p:cNvSpPr txBox="1"/>
          <p:nvPr/>
        </p:nvSpPr>
        <p:spPr>
          <a:xfrm>
            <a:off x="2549214" y="3664237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100 </a:t>
            </a:r>
            <a:r>
              <a:rPr lang="it-IT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°</a:t>
            </a:r>
            <a:r>
              <a:rPr lang="en-GB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6903909-39B6-BA49-59C4-AF4507DF29BF}"/>
              </a:ext>
            </a:extLst>
          </p:cNvPr>
          <p:cNvSpPr txBox="1"/>
          <p:nvPr/>
        </p:nvSpPr>
        <p:spPr>
          <a:xfrm>
            <a:off x="4183082" y="3664237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80 </a:t>
            </a:r>
            <a:r>
              <a:rPr lang="it-IT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°</a:t>
            </a:r>
            <a:r>
              <a:rPr lang="en-GB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C834787-FEEB-B977-952A-288699762B58}"/>
              </a:ext>
            </a:extLst>
          </p:cNvPr>
          <p:cNvSpPr txBox="1"/>
          <p:nvPr/>
        </p:nvSpPr>
        <p:spPr>
          <a:xfrm>
            <a:off x="5688653" y="603987"/>
            <a:ext cx="13718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m.a.s.l.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1400BA6-3D3A-1190-AD65-CF1147A3BCBC}"/>
              </a:ext>
            </a:extLst>
          </p:cNvPr>
          <p:cNvSpPr txBox="1"/>
          <p:nvPr/>
        </p:nvSpPr>
        <p:spPr>
          <a:xfrm>
            <a:off x="6209426" y="3538483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77F9084-F223-ED65-669A-F6F51F897BA2}"/>
              </a:ext>
            </a:extLst>
          </p:cNvPr>
          <p:cNvSpPr txBox="1"/>
          <p:nvPr/>
        </p:nvSpPr>
        <p:spPr>
          <a:xfrm>
            <a:off x="6209426" y="1076500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2500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58B7622-486E-AF0A-77FA-6A257F911DE9}"/>
              </a:ext>
            </a:extLst>
          </p:cNvPr>
          <p:cNvSpPr txBox="1"/>
          <p:nvPr/>
        </p:nvSpPr>
        <p:spPr>
          <a:xfrm>
            <a:off x="6209426" y="1384248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2000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3D672B0-A6EA-4276-A5B9-C5164A9A326F}"/>
              </a:ext>
            </a:extLst>
          </p:cNvPr>
          <p:cNvSpPr txBox="1"/>
          <p:nvPr/>
        </p:nvSpPr>
        <p:spPr>
          <a:xfrm>
            <a:off x="6209426" y="1691996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1500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C073318-9596-D679-740B-BA408BA68B78}"/>
              </a:ext>
            </a:extLst>
          </p:cNvPr>
          <p:cNvSpPr txBox="1"/>
          <p:nvPr/>
        </p:nvSpPr>
        <p:spPr>
          <a:xfrm>
            <a:off x="6209426" y="1999744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1200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5D8CFCC-5F17-C4D6-6F70-8501F37736D8}"/>
              </a:ext>
            </a:extLst>
          </p:cNvPr>
          <p:cNvSpPr txBox="1"/>
          <p:nvPr/>
        </p:nvSpPr>
        <p:spPr>
          <a:xfrm>
            <a:off x="6209426" y="2307492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750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06CF797-8451-574D-21F0-384E8A3452B7}"/>
              </a:ext>
            </a:extLst>
          </p:cNvPr>
          <p:cNvSpPr txBox="1"/>
          <p:nvPr/>
        </p:nvSpPr>
        <p:spPr>
          <a:xfrm>
            <a:off x="6209426" y="2615240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500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CFB3D8FA-6A39-82FF-7103-9C3B87E3F64B}"/>
              </a:ext>
            </a:extLst>
          </p:cNvPr>
          <p:cNvSpPr txBox="1"/>
          <p:nvPr/>
        </p:nvSpPr>
        <p:spPr>
          <a:xfrm>
            <a:off x="6209426" y="2922988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250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B2D0398-5206-B218-FB65-5E89CE52B185}"/>
              </a:ext>
            </a:extLst>
          </p:cNvPr>
          <p:cNvSpPr txBox="1"/>
          <p:nvPr/>
        </p:nvSpPr>
        <p:spPr>
          <a:xfrm>
            <a:off x="6209426" y="3230736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50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8F93690-0FC3-3203-F616-27D0636BD86D}"/>
              </a:ext>
            </a:extLst>
          </p:cNvPr>
          <p:cNvSpPr txBox="1"/>
          <p:nvPr/>
        </p:nvSpPr>
        <p:spPr>
          <a:xfrm>
            <a:off x="6209426" y="768752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5000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98EE0CB6-A0DD-61DA-6B6B-D4EC8957FF3D}"/>
              </a:ext>
            </a:extLst>
          </p:cNvPr>
          <p:cNvSpPr txBox="1"/>
          <p:nvPr/>
        </p:nvSpPr>
        <p:spPr>
          <a:xfrm>
            <a:off x="4950991" y="1759936"/>
            <a:ext cx="10105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b="1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 YORK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C604597-7B68-19A8-35F6-C8E80447309D}"/>
              </a:ext>
            </a:extLst>
          </p:cNvPr>
          <p:cNvSpPr txBox="1"/>
          <p:nvPr/>
        </p:nvSpPr>
        <p:spPr>
          <a:xfrm>
            <a:off x="2816152" y="1639736"/>
            <a:ext cx="10105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b="1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CHICAGO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7EBCA7E-9713-7AE3-638B-C84D5A1C2253}"/>
              </a:ext>
            </a:extLst>
          </p:cNvPr>
          <p:cNvSpPr txBox="1"/>
          <p:nvPr/>
        </p:nvSpPr>
        <p:spPr>
          <a:xfrm>
            <a:off x="1259208" y="2408379"/>
            <a:ext cx="10105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b="1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PHOENIX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5B70626-067E-1AE7-11BD-EC7DA8DABC28}"/>
              </a:ext>
            </a:extLst>
          </p:cNvPr>
          <p:cNvSpPr txBox="1"/>
          <p:nvPr/>
        </p:nvSpPr>
        <p:spPr>
          <a:xfrm>
            <a:off x="2959000" y="2943691"/>
            <a:ext cx="10105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b="1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HOUSTON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7BCE81D-7A63-8764-295C-1A6242CC4274}"/>
              </a:ext>
            </a:extLst>
          </p:cNvPr>
          <p:cNvSpPr txBox="1"/>
          <p:nvPr/>
        </p:nvSpPr>
        <p:spPr>
          <a:xfrm>
            <a:off x="300910" y="2521776"/>
            <a:ext cx="10105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b="1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LOS ANGELES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A6515F5F-2E20-7D13-537C-F772A00535F4}"/>
              </a:ext>
            </a:extLst>
          </p:cNvPr>
          <p:cNvSpPr txBox="1"/>
          <p:nvPr/>
        </p:nvSpPr>
        <p:spPr>
          <a:xfrm>
            <a:off x="429636" y="2688597"/>
            <a:ext cx="10105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b="1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SAN DIEGO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0B578E0-62E1-B8F6-ECD2-2E7AA0CF70F9}"/>
              </a:ext>
            </a:extLst>
          </p:cNvPr>
          <p:cNvSpPr txBox="1"/>
          <p:nvPr/>
        </p:nvSpPr>
        <p:spPr>
          <a:xfrm>
            <a:off x="-326371" y="2109956"/>
            <a:ext cx="12848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b="1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SAN FRANCISCO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F4D19594-8958-5678-A91A-D009CFEE0A3F}"/>
              </a:ext>
            </a:extLst>
          </p:cNvPr>
          <p:cNvSpPr txBox="1"/>
          <p:nvPr/>
        </p:nvSpPr>
        <p:spPr>
          <a:xfrm>
            <a:off x="-209334" y="2225372"/>
            <a:ext cx="12848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b="1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SAN JOSE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5ED4F7E3-EC48-9668-BA84-2D97CF23BD85}"/>
              </a:ext>
            </a:extLst>
          </p:cNvPr>
          <p:cNvSpPr txBox="1"/>
          <p:nvPr/>
        </p:nvSpPr>
        <p:spPr>
          <a:xfrm>
            <a:off x="2356701" y="1863307"/>
            <a:ext cx="10105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b="1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DENVER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ECA7152-99C7-A2F4-E83D-4F855AAFA37C}"/>
              </a:ext>
            </a:extLst>
          </p:cNvPr>
          <p:cNvSpPr txBox="1"/>
          <p:nvPr/>
        </p:nvSpPr>
        <p:spPr>
          <a:xfrm>
            <a:off x="3025486" y="2584665"/>
            <a:ext cx="10105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b="1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DALLAS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FA7FCAD-7DCD-492E-33EA-E8EA0A4B7A03}"/>
              </a:ext>
            </a:extLst>
          </p:cNvPr>
          <p:cNvSpPr txBox="1"/>
          <p:nvPr/>
        </p:nvSpPr>
        <p:spPr>
          <a:xfrm>
            <a:off x="2073420" y="2500343"/>
            <a:ext cx="10105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b="1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FORTH WORTH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27112713-98E8-0868-E1E6-C5213A18CDB4}"/>
              </a:ext>
            </a:extLst>
          </p:cNvPr>
          <p:cNvSpPr txBox="1"/>
          <p:nvPr/>
        </p:nvSpPr>
        <p:spPr>
          <a:xfrm>
            <a:off x="2235370" y="2749490"/>
            <a:ext cx="10105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b="1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AUSTIN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A9DF4E4E-4BD6-4A43-6D8D-57FA7E5B4C8A}"/>
              </a:ext>
            </a:extLst>
          </p:cNvPr>
          <p:cNvSpPr txBox="1"/>
          <p:nvPr/>
        </p:nvSpPr>
        <p:spPr>
          <a:xfrm>
            <a:off x="2096606" y="3014863"/>
            <a:ext cx="10105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b="1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SAN ANTONIO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F880BE35-27AF-2DCD-5D81-D484CE796AE1}"/>
              </a:ext>
            </a:extLst>
          </p:cNvPr>
          <p:cNvSpPr txBox="1"/>
          <p:nvPr/>
        </p:nvSpPr>
        <p:spPr>
          <a:xfrm>
            <a:off x="4301509" y="2825669"/>
            <a:ext cx="10105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b="1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JACKSONVILLE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EA8BFD8B-1858-9531-2319-F3352B9FCE3E}"/>
              </a:ext>
            </a:extLst>
          </p:cNvPr>
          <p:cNvSpPr txBox="1"/>
          <p:nvPr/>
        </p:nvSpPr>
        <p:spPr>
          <a:xfrm>
            <a:off x="4368264" y="2333700"/>
            <a:ext cx="10105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b="1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CHARLOTTE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804E7FEC-AF83-FD28-4A16-70D6430EB6E5}"/>
              </a:ext>
            </a:extLst>
          </p:cNvPr>
          <p:cNvSpPr txBox="1"/>
          <p:nvPr/>
        </p:nvSpPr>
        <p:spPr>
          <a:xfrm>
            <a:off x="4669611" y="2029578"/>
            <a:ext cx="12848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b="1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WASHINGTON D.C.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F1AE0BC5-794B-D23C-A945-2D48666A380B}"/>
              </a:ext>
            </a:extLst>
          </p:cNvPr>
          <p:cNvSpPr txBox="1"/>
          <p:nvPr/>
        </p:nvSpPr>
        <p:spPr>
          <a:xfrm>
            <a:off x="3918446" y="1735667"/>
            <a:ext cx="10105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b="1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COLUMBUS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3848180B-A357-5916-14AE-BEBA0E61C958}"/>
              </a:ext>
            </a:extLst>
          </p:cNvPr>
          <p:cNvSpPr txBox="1"/>
          <p:nvPr/>
        </p:nvSpPr>
        <p:spPr>
          <a:xfrm>
            <a:off x="3083944" y="1962393"/>
            <a:ext cx="10105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b="1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INDIANAPOLIS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F88C8933-F6FB-E197-23C5-6A6AC1467788}"/>
              </a:ext>
            </a:extLst>
          </p:cNvPr>
          <p:cNvSpPr txBox="1"/>
          <p:nvPr/>
        </p:nvSpPr>
        <p:spPr>
          <a:xfrm>
            <a:off x="-72174" y="945149"/>
            <a:ext cx="10105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b="1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SEATTLE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708DFDE3-CB83-C412-EE9B-B89348B18975}"/>
              </a:ext>
            </a:extLst>
          </p:cNvPr>
          <p:cNvSpPr txBox="1"/>
          <p:nvPr/>
        </p:nvSpPr>
        <p:spPr>
          <a:xfrm>
            <a:off x="4850274" y="1884819"/>
            <a:ext cx="12848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b="1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PHILADELPHIA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0A4512A2-4DC0-76EB-1C78-328A3FA136E0}"/>
              </a:ext>
            </a:extLst>
          </p:cNvPr>
          <p:cNvSpPr txBox="1"/>
          <p:nvPr/>
        </p:nvSpPr>
        <p:spPr>
          <a:xfrm>
            <a:off x="1025259" y="2124123"/>
            <a:ext cx="10105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b="1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LAS VEGAS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AC1F07BA-7A38-7AE9-D91C-D217054E2654}"/>
              </a:ext>
            </a:extLst>
          </p:cNvPr>
          <p:cNvSpPr txBox="1"/>
          <p:nvPr/>
        </p:nvSpPr>
        <p:spPr>
          <a:xfrm>
            <a:off x="3504763" y="2359485"/>
            <a:ext cx="10105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b="1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NASHVILLE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DD94525-DBC6-1FC2-0B07-84FAFBA131A8}"/>
              </a:ext>
            </a:extLst>
          </p:cNvPr>
          <p:cNvSpPr txBox="1"/>
          <p:nvPr/>
        </p:nvSpPr>
        <p:spPr>
          <a:xfrm>
            <a:off x="5207193" y="1582056"/>
            <a:ext cx="10105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b="1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BOSTON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50D9BC42-F1FE-87AB-F083-5C2242BD4E51}"/>
              </a:ext>
            </a:extLst>
          </p:cNvPr>
          <p:cNvSpPr txBox="1"/>
          <p:nvPr/>
        </p:nvSpPr>
        <p:spPr>
          <a:xfrm>
            <a:off x="2435570" y="2197371"/>
            <a:ext cx="11108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b="1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OKLAHOMA CITY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CA271F21-2E92-827F-B5C7-9933695D1A74}"/>
              </a:ext>
            </a:extLst>
          </p:cNvPr>
          <p:cNvSpPr txBox="1"/>
          <p:nvPr/>
        </p:nvSpPr>
        <p:spPr>
          <a:xfrm>
            <a:off x="1351214" y="2777885"/>
            <a:ext cx="10105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b="1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 PASO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9680ED7-98A4-DB3B-A978-A16B331182BF}"/>
              </a:ext>
            </a:extLst>
          </p:cNvPr>
          <p:cNvSpPr txBox="1"/>
          <p:nvPr/>
        </p:nvSpPr>
        <p:spPr>
          <a:xfrm>
            <a:off x="-83151" y="-39988"/>
            <a:ext cx="6634764" cy="443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CONUS domain</a:t>
            </a:r>
          </a:p>
          <a:p>
            <a:r>
              <a:rPr lang="en-US" sz="10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Orography at 1km and location of the 25 most populated cities</a:t>
            </a:r>
            <a:endParaRPr lang="en-GB" sz="1000" u="sng" dirty="0">
              <a:solidFill>
                <a:srgbClr val="333333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666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88</Words>
  <Application>Microsoft Office PowerPoint</Application>
  <PresentationFormat>Custom</PresentationFormat>
  <Paragraphs>44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Fatima Pillosu</dc:creator>
  <cp:lastModifiedBy>Fatima Pillosu</cp:lastModifiedBy>
  <cp:revision>1</cp:revision>
  <dcterms:created xsi:type="dcterms:W3CDTF">2024-03-26T14:42:50Z</dcterms:created>
  <dcterms:modified xsi:type="dcterms:W3CDTF">2025-05-26T06:01:09Z</dcterms:modified>
</cp:coreProperties>
</file>