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6858000" cy="6227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0BA"/>
    <a:srgbClr val="0000FF"/>
    <a:srgbClr val="800000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6CB53-E37E-4771-870E-7AF07C4FE661}" v="5" dt="2025-05-26T22:32:53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05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66066C20-3FEA-443E-BCC1-249F1D63570C}"/>
    <pc:docChg chg="undo custSel modSld">
      <pc:chgData name="Fatima Pillosu" userId="a6295d4dc9e22643" providerId="LiveId" clId="{66066C20-3FEA-443E-BCC1-249F1D63570C}" dt="2024-07-25T13:19:52.113" v="162" actId="1036"/>
      <pc:docMkLst>
        <pc:docMk/>
      </pc:docMkLst>
      <pc:sldChg chg="addSp delSp modSp mod">
        <pc:chgData name="Fatima Pillosu" userId="a6295d4dc9e22643" providerId="LiveId" clId="{66066C20-3FEA-443E-BCC1-249F1D63570C}" dt="2024-07-25T13:19:52.113" v="162" actId="1036"/>
        <pc:sldMkLst>
          <pc:docMk/>
          <pc:sldMk cId="43451586" sldId="256"/>
        </pc:sldMkLst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4" creationId="{40D2BF79-CA13-92D1-FF7D-487B73D9684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" creationId="{F6B71AFA-5D29-B80C-378E-9843CB74FED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9" creationId="{A6B3E627-31DA-5748-93E2-6805433FE26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0" creationId="{0AB0344D-039C-1675-85FA-6753F543AB7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1" creationId="{9BA0F714-1959-09E6-8BEF-6AB1A1DB87DF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2" creationId="{F813703A-0DC3-FCDB-7EB0-899EE88A828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3" creationId="{549E70A2-1933-2E98-6619-1129780C6B3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4" creationId="{7C17573C-C799-5123-16B2-C86801983E3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5" creationId="{9CCE77C0-E23B-B55F-11DB-74B04A4E981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6" creationId="{88008655-BD2F-CDED-7A90-0047337021C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7" creationId="{C124DFF1-487D-5E06-130C-A7A162DA591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8" creationId="{789339E5-7A72-7FB2-0C79-FD1044F5297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19" creationId="{A8FF8CEE-E9A6-F65C-F012-68EB740196A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0" creationId="{55FEC7FE-7728-A7DE-98B3-DEB97495E08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1" creationId="{E995B3E1-80A4-5C7B-D7E1-837D27948AF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2" creationId="{7874D21D-7052-3C6D-6B41-A681DC9AB41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3" creationId="{33EF2215-1F57-37BF-8335-0D60597BE64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4" creationId="{92861C3B-9FE7-FBB4-1D43-2598BFF98C0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6" creationId="{E8F309B4-CCC7-5743-08CE-623687D6B0F3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8" creationId="{00BF05C8-6055-5551-6EAC-CFFE56A940F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29" creationId="{6F8093E4-3268-9B0A-086E-F7C01EE3B28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0" creationId="{D2F50BEC-CC57-BE5E-E8F8-16A93360BF13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1" creationId="{74CB9AB9-3B04-1C7D-FA67-4650112AD9B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2" creationId="{29D45CB1-C312-4F40-49BD-7A8DC56B834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3" creationId="{8EB66DCE-6123-F9D2-62DD-6CA3024B587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4" creationId="{E20A3ECD-9042-500D-E822-43BB3A838B7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5" creationId="{8AB7B439-9D18-FD5C-5754-19FD66FE095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6" creationId="{9448AB5A-5518-ECF9-A66D-05D7D471FC1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7" creationId="{DE4AB540-5F74-6029-6341-C9585064B7C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8" creationId="{8A66F6BF-E540-82DD-E4B8-D293D379DCC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39" creationId="{EC0EE389-4B7D-2688-438E-8136C55DE10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0" creationId="{1E73637B-7AE2-657A-AF16-54B34FD20C5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1" creationId="{0698E198-8F83-AFA7-54BB-534DC700082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2" creationId="{A58DE3E9-45ED-9AEE-77C3-A2FC7FC7A06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3" creationId="{12709BF2-DBDA-59B0-6498-09A95BA5F43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4" creationId="{1AB9BCFF-7E74-311F-ECE5-7B7AB6A9F25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5" creationId="{EDDE338C-3E58-5E1E-1F55-0680BF68D75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6" creationId="{BDEE40BE-DD74-5499-3156-F4761132318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7" creationId="{EC3B262F-F665-BC02-703F-694A8151445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8" creationId="{8FA0611F-E58B-BB6A-5A97-1F507C5C711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49" creationId="{275AD283-E7A8-B677-24D5-E8773130F87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0" creationId="{892F522D-D57B-51D6-49DF-791725269E4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1" creationId="{1F8AE4DD-7FBF-6CAD-A047-8B929DF531D5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2" creationId="{7D6A82D8-1C99-D4E8-A8BE-73E4068CA3C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3" creationId="{421711CF-B44C-2382-3130-ED039D6C0CAE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4" creationId="{AC8BD3EA-4C38-F224-EC06-FB73E64A186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5" creationId="{FB1316DF-BCEE-4513-237B-A7315FF151A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6" creationId="{EC790F7C-A709-1A6D-5E6D-AF9CB877AC0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7" creationId="{0A59A298-4E81-D1AB-177C-92C87C354E9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8" creationId="{DD438DBE-71D2-C013-8C1D-9FDF4CB039B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59" creationId="{DFD21A9A-D406-7E08-F2BE-F9BD2256DFDC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2" creationId="{358D5BA2-AC09-E3BE-5925-4E280BF5392C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0" creationId="{A8CC62F0-F0F5-BB7C-7090-165827B009E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1" creationId="{224951B6-201A-62C3-DF30-8BED60E209C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2" creationId="{D66BC3B6-6FCC-1F9D-8AAF-BC0A8DF5598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3" creationId="{33A1E241-1F83-A87C-4CB6-350B0214714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4" creationId="{7B1D2795-5380-39F2-E4E2-0E9A7371837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5" creationId="{E0D9EE54-E630-BE33-8FAF-26B753BD511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6" creationId="{B540D4B0-1565-BB57-E3A6-5A5A72714B5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7" creationId="{AA2DCEF9-BC9D-C6FF-2E16-187CC480DE3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8" creationId="{A9DDECDC-ADCB-7C8B-E024-F0847A1C7E3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49" creationId="{1141BE46-0E31-8815-50C9-64F169A8767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0" creationId="{563E7CC2-A585-B58A-1246-799EB33139CF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1" creationId="{42DDBF0F-90A6-4F14-C1BE-0D4853D453F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2" creationId="{44F954D5-AAE7-D694-C5EA-9688337428C5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3" creationId="{3E15F64D-F4D9-5B58-02C9-393E992A934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4" creationId="{5A9E7597-0FBD-8C84-A3DA-9DD9719216B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5" creationId="{5FCD5A6A-6CE2-E2A2-3D18-E56B4ABD0C9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6" creationId="{E6D6809F-1659-33C1-72A2-D47C851E8EC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7" creationId="{B61C2670-65F0-04A8-84CE-D918EACDF7DE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8" creationId="{BEA09D59-5A26-F783-6FDE-9C25DC976B8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59" creationId="{ED070E8E-B856-5C68-40DE-2F1F8E95A8EC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0" creationId="{EBE83CCF-4885-72C9-6A97-96E948D951F8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1" creationId="{20B28656-5DB3-65BD-36F4-DBBA967920E5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2" creationId="{D8641BE1-6CD9-7E4D-E2CD-2B1456EA844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3" creationId="{7610650F-D3E4-DFA1-716F-0621CD07F223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4" creationId="{0D6BD531-3A87-3742-5A40-070BC09FFDBF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6" creationId="{39634027-628E-FD64-26AD-6B48398A0DB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69" creationId="{4A0C66AA-527E-FBD3-4EA9-2D8C7A8439E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0" creationId="{53786A25-BF5D-DD4A-11A4-24196734E50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1" creationId="{2A4BE103-7C09-BB50-9A93-95709158774D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2" creationId="{24BE8C28-F441-5648-C02C-0B394AAC926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3" creationId="{CDD9B423-DBD5-45AC-045E-CD2DE2C251E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4" creationId="{2BDFC988-6BEE-8F2B-314B-A7C9CC7AE102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5" creationId="{3F6A373D-1512-4A70-DD87-F376AB69B75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6" creationId="{E6C3F952-0914-4C3D-C859-53A44087F7E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7" creationId="{C8AAC689-DD18-D864-5D53-7A644AF75EB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8" creationId="{F1B9B417-B98D-CA70-0A56-420E7BB4440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79" creationId="{2CD2DA22-BA9E-6BEE-866F-E1237B2A020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0" creationId="{6667EEC8-FBF3-7CDA-86FD-FF3037E44F4C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1" creationId="{D3109596-9E20-E94E-3C6A-9DB517257DA9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2" creationId="{0992449B-E2BD-5656-FCBA-66DA5579C5B4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3" creationId="{FBC7318D-1ADC-03C2-C0AA-599DF73A44A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4" creationId="{5DAF83FA-08B8-C856-1B3B-B496269AADF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5" creationId="{D7F4B012-0B74-C11E-7270-C9B8ECCBCFC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6" creationId="{5C26A753-3727-DC2B-BA3E-D763C511BCFB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87" creationId="{E3E51514-1538-439E-5571-DEEECA02B41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0" creationId="{F6B71AFA-5D29-B80C-378E-9843CB74FED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1" creationId="{A6B3E627-31DA-5748-93E2-6805433FE26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2" creationId="{0AB0344D-039C-1675-85FA-6753F543AB7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3" creationId="{9BA0F714-1959-09E6-8BEF-6AB1A1DB87DF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4" creationId="{F813703A-0DC3-FCDB-7EB0-899EE88A828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5" creationId="{549E70A2-1933-2E98-6619-1129780C6B37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696" creationId="{031BE832-D8F6-000A-2840-A8284532E76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7" creationId="{7C17573C-C799-5123-16B2-C86801983E3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8" creationId="{9CCE77C0-E23B-B55F-11DB-74B04A4E981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699" creationId="{88008655-BD2F-CDED-7A90-0047337021C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0" creationId="{C124DFF1-487D-5E06-130C-A7A162DA591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1" creationId="{789339E5-7A72-7FB2-0C79-FD1044F5297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2" creationId="{A8FF8CEE-E9A6-F65C-F012-68EB740196A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3" creationId="{55FEC7FE-7728-A7DE-98B3-DEB97495E08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4" creationId="{E995B3E1-80A4-5C7B-D7E1-837D27948AF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5" creationId="{7874D21D-7052-3C6D-6B41-A681DC9AB41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6" creationId="{33EF2215-1F57-37BF-8335-0D60597BE64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7" creationId="{92861C3B-9FE7-FBB4-1D43-2598BFF98C0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8" creationId="{E8F309B4-CCC7-5743-08CE-623687D6B0F3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09" creationId="{00BF05C8-6055-5551-6EAC-CFFE56A940F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0" creationId="{6F8093E4-3268-9B0A-086E-F7C01EE3B28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1" creationId="{D2F50BEC-CC57-BE5E-E8F8-16A93360BF13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2" creationId="{74CB9AB9-3B04-1C7D-FA67-4650112AD9B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3" creationId="{29D45CB1-C312-4F40-49BD-7A8DC56B834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4" creationId="{8EB66DCE-6123-F9D2-62DD-6CA3024B587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5" creationId="{E20A3ECD-9042-500D-E822-43BB3A838B7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6" creationId="{8AB7B439-9D18-FD5C-5754-19FD66FE095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7" creationId="{9448AB5A-5518-ECF9-A66D-05D7D471FC1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8" creationId="{DE4AB540-5F74-6029-6341-C9585064B7C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19" creationId="{8A66F6BF-E540-82DD-E4B8-D293D379DCC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0" creationId="{EC0EE389-4B7D-2688-438E-8136C55DE10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1" creationId="{1E73637B-7AE2-657A-AF16-54B34FD20C5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2" creationId="{0698E198-8F83-AFA7-54BB-534DC700082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3" creationId="{A58DE3E9-45ED-9AEE-77C3-A2FC7FC7A06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4" creationId="{12709BF2-DBDA-59B0-6498-09A95BA5F43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5" creationId="{1AB9BCFF-7E74-311F-ECE5-7B7AB6A9F25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6" creationId="{EDDE338C-3E58-5E1E-1F55-0680BF68D75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7" creationId="{BDEE40BE-DD74-5499-3156-F4761132318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8" creationId="{EC3B262F-F665-BC02-703F-694A8151445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29" creationId="{8FA0611F-E58B-BB6A-5A97-1F507C5C711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0" creationId="{275AD283-E7A8-B677-24D5-E8773130F87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1" creationId="{892F522D-D57B-51D6-49DF-791725269E4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2" creationId="{1F8AE4DD-7FBF-6CAD-A047-8B929DF531D5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3" creationId="{7D6A82D8-1C99-D4E8-A8BE-73E4068CA3C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4" creationId="{421711CF-B44C-2382-3130-ED039D6C0CAE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5" creationId="{AC8BD3EA-4C38-F224-EC06-FB73E64A186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6" creationId="{FB1316DF-BCEE-4513-237B-A7315FF151A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7" creationId="{EC790F7C-A709-1A6D-5E6D-AF9CB877AC0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8" creationId="{0A59A298-4E81-D1AB-177C-92C87C354E9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39" creationId="{DD438DBE-71D2-C013-8C1D-9FDF4CB039B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0" creationId="{DFD21A9A-D406-7E08-F2BE-F9BD2256DFDC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3" creationId="{358D5BA2-AC09-E3BE-5925-4E280BF5392C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5" creationId="{A8CC62F0-F0F5-BB7C-7090-165827B009E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6" creationId="{224951B6-201A-62C3-DF30-8BED60E209C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7" creationId="{D66BC3B6-6FCC-1F9D-8AAF-BC0A8DF5598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8" creationId="{33A1E241-1F83-A87C-4CB6-350B0214714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49" creationId="{7B1D2795-5380-39F2-E4E2-0E9A7371837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0" creationId="{E0D9EE54-E630-BE33-8FAF-26B753BD511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1" creationId="{B540D4B0-1565-BB57-E3A6-5A5A72714B5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2" creationId="{AA2DCEF9-BC9D-C6FF-2E16-187CC480DE3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3" creationId="{A9DDECDC-ADCB-7C8B-E024-F0847A1C7E3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4" creationId="{1141BE46-0E31-8815-50C9-64F169A8767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5" creationId="{563E7CC2-A585-B58A-1246-799EB33139CF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6" creationId="{42DDBF0F-90A6-4F14-C1BE-0D4853D453F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7" creationId="{44F954D5-AAE7-D694-C5EA-9688337428C5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8" creationId="{3E15F64D-F4D9-5B58-02C9-393E992A934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59" creationId="{5A9E7597-0FBD-8C84-A3DA-9DD9719216B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0" creationId="{5FCD5A6A-6CE2-E2A2-3D18-E56B4ABD0C9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1" creationId="{E6D6809F-1659-33C1-72A2-D47C851E8EC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2" creationId="{B61C2670-65F0-04A8-84CE-D918EACDF7DE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3" creationId="{BEA09D59-5A26-F783-6FDE-9C25DC976B8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4" creationId="{ED070E8E-B856-5C68-40DE-2F1F8E95A8EC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5" creationId="{EBE83CCF-4885-72C9-6A97-96E948D951F8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6" creationId="{20B28656-5DB3-65BD-36F4-DBBA967920E5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7" creationId="{D8641BE1-6CD9-7E4D-E2CD-2B1456EA844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8" creationId="{7610650F-D3E4-DFA1-716F-0621CD07F223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69" creationId="{0D6BD531-3A87-3742-5A40-070BC09FFDBF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1" creationId="{39634027-628E-FD64-26AD-6B48398A0DBA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4" creationId="{4A0C66AA-527E-FBD3-4EA9-2D8C7A8439E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5" creationId="{53786A25-BF5D-DD4A-11A4-24196734E50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6" creationId="{2A4BE103-7C09-BB50-9A93-95709158774D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7" creationId="{24BE8C28-F441-5648-C02C-0B394AAC926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8" creationId="{CDD9B423-DBD5-45AC-045E-CD2DE2C251E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79" creationId="{2BDFC988-6BEE-8F2B-314B-A7C9CC7AE102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0" creationId="{3F6A373D-1512-4A70-DD87-F376AB69B75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1" creationId="{E6C3F952-0914-4C3D-C859-53A44087F7E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2" creationId="{C8AAC689-DD18-D864-5D53-7A644AF75EB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3" creationId="{F1B9B417-B98D-CA70-0A56-420E7BB44407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4" creationId="{2CD2DA22-BA9E-6BEE-866F-E1237B2A020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5" creationId="{6667EEC8-FBF3-7CDA-86FD-FF3037E44F4C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6" creationId="{D3109596-9E20-E94E-3C6A-9DB517257DA9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7" creationId="{0992449B-E2BD-5656-FCBA-66DA5579C5B4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8" creationId="{FBC7318D-1ADC-03C2-C0AA-599DF73A44A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89" creationId="{5DAF83FA-08B8-C856-1B3B-B496269AADF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0" creationId="{D7F4B012-0B74-C11E-7270-C9B8ECCBCFC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1" creationId="{5C26A753-3727-DC2B-BA3E-D763C511BCFB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2" creationId="{E3E51514-1538-439E-5571-DEEECA02B410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3" creationId="{031BE832-D8F6-000A-2840-A8284532E766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4" creationId="{D0821DE5-733F-B9B2-46F2-3B291C5289E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5" creationId="{2AFA75F4-9320-83AC-F418-AE771A4C791F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6" creationId="{E28B8D0E-83FA-08E7-EE28-ADE3FDDFD4A1}"/>
          </ac:spMkLst>
        </pc:spChg>
        <pc:spChg chg="del">
          <ac:chgData name="Fatima Pillosu" userId="a6295d4dc9e22643" providerId="LiveId" clId="{66066C20-3FEA-443E-BCC1-249F1D63570C}" dt="2024-07-25T13:13:30.839" v="0" actId="21"/>
          <ac:spMkLst>
            <pc:docMk/>
            <pc:sldMk cId="43451586" sldId="256"/>
            <ac:spMk id="797" creationId="{88481371-71E7-BED9-B2C5-856F81DF9B00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09" creationId="{D0821DE5-733F-B9B2-46F2-3B291C5289E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10" creationId="{2AFA75F4-9320-83AC-F418-AE771A4C791F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11" creationId="{E28B8D0E-83FA-08E7-EE28-ADE3FDDFD4A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12" creationId="{88481371-71E7-BED9-B2C5-856F81DF9B00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5" creationId="{B4C84AA5-3CE1-4573-7E9B-04E3AD3B3BBE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6" creationId="{D648D7DB-7680-71B8-C4A6-50E8EF8EAEB4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7" creationId="{1920489C-DC11-EC8C-5AD0-90721BD2EF45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8" creationId="{8FE81C05-BC3D-DD70-E19D-510DA0B7799B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19" creationId="{F74C3E7B-E834-70DA-C44E-3528AADA5E93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20" creationId="{128FD253-767A-D108-1663-3C85F381E768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21" creationId="{7309E3EC-1FB5-D14F-9307-F3BD0803DEC7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22" creationId="{7BA54F7F-1581-F139-0CF3-6A355C0A8C8F}"/>
          </ac:spMkLst>
        </pc:spChg>
        <pc:spChg chg="mod">
          <ac:chgData name="Fatima Pillosu" userId="a6295d4dc9e22643" providerId="LiveId" clId="{66066C20-3FEA-443E-BCC1-249F1D63570C}" dt="2024-07-25T13:13:43.042" v="1"/>
          <ac:spMkLst>
            <pc:docMk/>
            <pc:sldMk cId="43451586" sldId="256"/>
            <ac:spMk id="823" creationId="{D09AEF63-74DC-63CA-A1E4-F1D4516236BA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24" creationId="{40D2BF79-CA13-92D1-FF7D-487B73D96841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28" creationId="{E79373CE-8205-D8C7-9D4B-DFC3302F1046}"/>
          </ac:spMkLst>
        </pc:spChg>
        <pc:spChg chg="add del mod">
          <ac:chgData name="Fatima Pillosu" userId="a6295d4dc9e22643" providerId="LiveId" clId="{66066C20-3FEA-443E-BCC1-249F1D63570C}" dt="2024-07-25T13:17:44.262" v="148" actId="21"/>
          <ac:spMkLst>
            <pc:docMk/>
            <pc:sldMk cId="43451586" sldId="256"/>
            <ac:spMk id="829" creationId="{EAB5A915-6136-B5C4-B57E-95EB94050181}"/>
          </ac:spMkLst>
        </pc:spChg>
        <pc:spChg chg="add del">
          <ac:chgData name="Fatima Pillosu" userId="a6295d4dc9e22643" providerId="LiveId" clId="{66066C20-3FEA-443E-BCC1-249F1D63570C}" dt="2024-07-25T13:17:42.597" v="147" actId="478"/>
          <ac:spMkLst>
            <pc:docMk/>
            <pc:sldMk cId="43451586" sldId="256"/>
            <ac:spMk id="830" creationId="{12BDA158-061F-CC29-D953-919ADC71073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4" creationId="{F6B71AFA-5D29-B80C-378E-9843CB74FED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5" creationId="{A6B3E627-31DA-5748-93E2-6805433FE26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6" creationId="{0AB0344D-039C-1675-85FA-6753F543AB7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7" creationId="{9BA0F714-1959-09E6-8BEF-6AB1A1DB87DF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8" creationId="{F813703A-0DC3-FCDB-7EB0-899EE88A828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39" creationId="{549E70A2-1933-2E98-6619-1129780C6B3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0" creationId="{7C17573C-C799-5123-16B2-C86801983E3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1" creationId="{9CCE77C0-E23B-B55F-11DB-74B04A4E981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2" creationId="{88008655-BD2F-CDED-7A90-0047337021C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3" creationId="{C124DFF1-487D-5E06-130C-A7A162DA591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4" creationId="{789339E5-7A72-7FB2-0C79-FD1044F5297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5" creationId="{A8FF8CEE-E9A6-F65C-F012-68EB740196A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6" creationId="{55FEC7FE-7728-A7DE-98B3-DEB97495E08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7" creationId="{E995B3E1-80A4-5C7B-D7E1-837D27948AF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8" creationId="{7874D21D-7052-3C6D-6B41-A681DC9AB41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49" creationId="{33EF2215-1F57-37BF-8335-0D60597BE64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0" creationId="{92861C3B-9FE7-FBB4-1D43-2598BFF98C0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1" creationId="{E8F309B4-CCC7-5743-08CE-623687D6B0F3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2" creationId="{00BF05C8-6055-5551-6EAC-CFFE56A940F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3" creationId="{6F8093E4-3268-9B0A-086E-F7C01EE3B28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4" creationId="{D2F50BEC-CC57-BE5E-E8F8-16A93360BF13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5" creationId="{74CB9AB9-3B04-1C7D-FA67-4650112AD9B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6" creationId="{29D45CB1-C312-4F40-49BD-7A8DC56B834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7" creationId="{8EB66DCE-6123-F9D2-62DD-6CA3024B587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8" creationId="{E20A3ECD-9042-500D-E822-43BB3A838B7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59" creationId="{8AB7B439-9D18-FD5C-5754-19FD66FE095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0" creationId="{9448AB5A-5518-ECF9-A66D-05D7D471FC1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1" creationId="{DE4AB540-5F74-6029-6341-C9585064B7C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2" creationId="{8A66F6BF-E540-82DD-E4B8-D293D379DCC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3" creationId="{EC0EE389-4B7D-2688-438E-8136C55DE10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4" creationId="{1E73637B-7AE2-657A-AF16-54B34FD20C5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5" creationId="{0698E198-8F83-AFA7-54BB-534DC700082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6" creationId="{A58DE3E9-45ED-9AEE-77C3-A2FC7FC7A06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7" creationId="{12709BF2-DBDA-59B0-6498-09A95BA5F43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8" creationId="{1AB9BCFF-7E74-311F-ECE5-7B7AB6A9F25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69" creationId="{EDDE338C-3E58-5E1E-1F55-0680BF68D75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0" creationId="{BDEE40BE-DD74-5499-3156-F4761132318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1" creationId="{EC3B262F-F665-BC02-703F-694A8151445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2" creationId="{8FA0611F-E58B-BB6A-5A97-1F507C5C711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3" creationId="{275AD283-E7A8-B677-24D5-E8773130F87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4" creationId="{892F522D-D57B-51D6-49DF-791725269E4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5" creationId="{1F8AE4DD-7FBF-6CAD-A047-8B929DF531D5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6" creationId="{7D6A82D8-1C99-D4E8-A8BE-73E4068CA3C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7" creationId="{421711CF-B44C-2382-3130-ED039D6C0CAE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8" creationId="{AC8BD3EA-4C38-F224-EC06-FB73E64A186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79" creationId="{FB1316DF-BCEE-4513-237B-A7315FF151A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0" creationId="{EC790F7C-A709-1A6D-5E6D-AF9CB877AC0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1" creationId="{0A59A298-4E81-D1AB-177C-92C87C354E9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2" creationId="{DD438DBE-71D2-C013-8C1D-9FDF4CB039B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3" creationId="{DFD21A9A-D406-7E08-F2BE-F9BD2256DFDC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6" creationId="{358D5BA2-AC09-E3BE-5925-4E280BF5392C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8" creationId="{A8CC62F0-F0F5-BB7C-7090-165827B009E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89" creationId="{224951B6-201A-62C3-DF30-8BED60E209C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0" creationId="{D66BC3B6-6FCC-1F9D-8AAF-BC0A8DF5598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1" creationId="{33A1E241-1F83-A87C-4CB6-350B0214714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2" creationId="{7B1D2795-5380-39F2-E4E2-0E9A7371837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3" creationId="{E0D9EE54-E630-BE33-8FAF-26B753BD511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4" creationId="{B540D4B0-1565-BB57-E3A6-5A5A72714B5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5" creationId="{AA2DCEF9-BC9D-C6FF-2E16-187CC480DE3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6" creationId="{A9DDECDC-ADCB-7C8B-E024-F0847A1C7E3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7" creationId="{1141BE46-0E31-8815-50C9-64F169A8767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8" creationId="{563E7CC2-A585-B58A-1246-799EB33139CF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899" creationId="{42DDBF0F-90A6-4F14-C1BE-0D4853D453F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0" creationId="{44F954D5-AAE7-D694-C5EA-9688337428C5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1" creationId="{3E15F64D-F4D9-5B58-02C9-393E992A934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2" creationId="{5A9E7597-0FBD-8C84-A3DA-9DD9719216B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3" creationId="{5FCD5A6A-6CE2-E2A2-3D18-E56B4ABD0C9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4" creationId="{E6D6809F-1659-33C1-72A2-D47C851E8EC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5" creationId="{B61C2670-65F0-04A8-84CE-D918EACDF7DE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6" creationId="{BEA09D59-5A26-F783-6FDE-9C25DC976B8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7" creationId="{ED070E8E-B856-5C68-40DE-2F1F8E95A8EC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8" creationId="{EBE83CCF-4885-72C9-6A97-96E948D951F8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09" creationId="{20B28656-5DB3-65BD-36F4-DBBA967920E5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0" creationId="{D8641BE1-6CD9-7E4D-E2CD-2B1456EA844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1" creationId="{7610650F-D3E4-DFA1-716F-0621CD07F223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2" creationId="{0D6BD531-3A87-3742-5A40-070BC09FFDBF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4" creationId="{39634027-628E-FD64-26AD-6B48398A0DB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7" creationId="{4A0C66AA-527E-FBD3-4EA9-2D8C7A8439E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8" creationId="{53786A25-BF5D-DD4A-11A4-24196734E50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19" creationId="{2A4BE103-7C09-BB50-9A93-95709158774D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0" creationId="{24BE8C28-F441-5648-C02C-0B394AAC926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1" creationId="{CDD9B423-DBD5-45AC-045E-CD2DE2C251E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2" creationId="{2BDFC988-6BEE-8F2B-314B-A7C9CC7AE102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3" creationId="{3F6A373D-1512-4A70-DD87-F376AB69B75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4" creationId="{E6C3F952-0914-4C3D-C859-53A44087F7E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5" creationId="{C8AAC689-DD18-D864-5D53-7A644AF75EB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6" creationId="{F1B9B417-B98D-CA70-0A56-420E7BB44407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7" creationId="{2CD2DA22-BA9E-6BEE-866F-E1237B2A020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8" creationId="{6667EEC8-FBF3-7CDA-86FD-FF3037E44F4C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29" creationId="{D3109596-9E20-E94E-3C6A-9DB517257DA9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0" creationId="{0992449B-E2BD-5656-FCBA-66DA5579C5B4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1" creationId="{FBC7318D-1ADC-03C2-C0AA-599DF73A44A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2" creationId="{5DAF83FA-08B8-C856-1B3B-B496269AADF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3" creationId="{D7F4B012-0B74-C11E-7270-C9B8ECCBCFC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4" creationId="{5C26A753-3727-DC2B-BA3E-D763C511BCFB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5" creationId="{E3E51514-1538-439E-5571-DEEECA02B410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6" creationId="{031BE832-D8F6-000A-2840-A8284532E76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7" creationId="{D0821DE5-733F-B9B2-46F2-3B291C5289E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8" creationId="{2AFA75F4-9320-83AC-F418-AE771A4C791F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39" creationId="{E28B8D0E-83FA-08E7-EE28-ADE3FDDFD4A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0" creationId="{88481371-71E7-BED9-B2C5-856F81DF9B00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3" creationId="{B4C84AA5-3CE1-4573-7E9B-04E3AD3B3BBE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4" creationId="{D648D7DB-7680-71B8-C4A6-50E8EF8EAEB4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5" creationId="{1920489C-DC11-EC8C-5AD0-90721BD2EF45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6" creationId="{8FE81C05-BC3D-DD70-E19D-510DA0B7799B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7" creationId="{F74C3E7B-E834-70DA-C44E-3528AADA5E93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8" creationId="{128FD253-767A-D108-1663-3C85F381E768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49" creationId="{7309E3EC-1FB5-D14F-9307-F3BD0803DEC7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0" creationId="{7BA54F7F-1581-F139-0CF3-6A355C0A8C8F}"/>
          </ac:spMkLst>
        </pc:spChg>
        <pc:spChg chg="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1" creationId="{D09AEF63-74DC-63CA-A1E4-F1D4516236BA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2" creationId="{40D2BF79-CA13-92D1-FF7D-487B73D96841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6" creationId="{E79373CE-8205-D8C7-9D4B-DFC3302F1046}"/>
          </ac:spMkLst>
        </pc:spChg>
        <pc:spChg chg="add mod">
          <ac:chgData name="Fatima Pillosu" userId="a6295d4dc9e22643" providerId="LiveId" clId="{66066C20-3FEA-443E-BCC1-249F1D63570C}" dt="2024-07-25T13:17:56.755" v="149"/>
          <ac:spMkLst>
            <pc:docMk/>
            <pc:sldMk cId="43451586" sldId="256"/>
            <ac:spMk id="957" creationId="{EAB5A915-6136-B5C4-B57E-95EB9405018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1" creationId="{BEC7A8E6-BFC0-2978-394A-75F6F73D4AF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2" creationId="{1DB19655-9283-1270-F31A-623A76FF9AF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3" creationId="{8AC49248-4395-45CB-5101-0B2968D52CF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4" creationId="{222E7DAB-071F-694A-6555-645E0B44DA4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5" creationId="{C8C56C28-8455-6485-DA7D-69414EEF9D7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6" creationId="{7C84446B-1B6A-E30F-B58C-F5F056D8946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7" creationId="{248D8118-EF14-1561-1D05-46C15FAC553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8" creationId="{FB7DF2D4-17A7-0CAF-5AE2-E6EBCC7957E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69" creationId="{8840A591-E4A4-087B-BCAE-1557A069833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0" creationId="{D850163E-A5D0-B685-FEB7-C7E8EB0B134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1" creationId="{D5DF1D6C-CDA8-190D-3473-E977923A92E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2" creationId="{63454A0D-B6B9-CEB2-D7FD-FB6B5455330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3" creationId="{C50FFC99-7308-65E7-2479-86CB777CB0B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4" creationId="{05410AB8-D6C8-E5D4-F87C-EF8ED9705249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5" creationId="{F376878C-E854-EC0B-5D84-6823605CF4C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6" creationId="{F644A7A1-09E2-57C7-8C29-B5E569F8113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7" creationId="{C6D85AE9-ACF5-B2EF-EEEE-1ABA67A7E2B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8" creationId="{AB7FE36C-E4E6-C6A5-DA97-E3C0B814B85E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79" creationId="{143F2D1C-7180-5223-4339-04B828BB632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0" creationId="{918ABB2F-097F-5F7B-F760-C1BAE52E83C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1" creationId="{72270F03-E27D-6F99-9A4B-0F7DAB6B97AC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2" creationId="{59E98F6D-860D-BF70-4EC2-64A5FEE0492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3" creationId="{668A3508-4D89-5795-C56B-2D47904BFF7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4" creationId="{1EDB25FD-F967-D49E-FAD9-4540B2B7312C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5" creationId="{F2E994ED-4B5B-5476-A778-313D2272F34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6" creationId="{F306AB64-4BDA-F14D-D024-8771D0F682C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7" creationId="{40E16496-1052-84EC-AA6E-48A5CF66F42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8" creationId="{BA560796-8FB8-A7A8-3B11-0B639816370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89" creationId="{185C1CAE-5128-57EA-BFC2-8A8B5C8ACD5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0" creationId="{0DAED771-CD05-A39D-66B7-36A35460FD09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1" creationId="{61518C08-0610-8688-4D03-CDD82F690E0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2" creationId="{BB3A9E6E-704C-8F37-D690-B20C61C906E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3" creationId="{CB57FAF9-6FF7-2C91-D702-B07049F8C88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4" creationId="{3CFD9371-C23D-4EEC-AA78-8899211C854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5" creationId="{AD740348-E3AC-0698-7604-365290B32C2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6" creationId="{96EC6200-AFD6-6F05-F4C2-B02740490B0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7" creationId="{C4039386-CF60-9643-3DE6-8A1D8B4D99F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8" creationId="{21F1526A-6F5B-7B4E-3A97-7D428960CAD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999" creationId="{DC3E1802-D919-BAB5-84D6-AC602E75293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0" creationId="{65E20AFF-9E82-7ED3-7A2A-471B7BA1B86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1" creationId="{C3AA5FE2-7BC0-EB97-FA4F-57E77A2FDD9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2" creationId="{306CA028-B14A-587E-4EF7-A89F122FF25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3" creationId="{3F27B660-A9AD-9256-CB0E-347B4C0852C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4" creationId="{03208E48-7CCA-98F8-8E41-E3715304BDC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5" creationId="{6991B3BC-4A89-DDCE-C8FD-97D5BB50775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6" creationId="{D69624F1-DFCF-54E2-BC58-C368DEA730F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7" creationId="{323261E7-CDDB-617D-FECE-B73709E774B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8" creationId="{83B4A15F-2BC2-2058-0B1D-5F64B8379F6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09" creationId="{184E9A30-D608-CFC4-5F41-A65CB1F0E83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0" creationId="{98DBB6F4-CB90-1E72-06F4-384EF953FCA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3" creationId="{A5E62AC1-F95A-A83E-174A-A397B946C23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5" creationId="{28E288B3-53D6-8A2A-803F-C8356282A9B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6" creationId="{C81BEB9E-CF32-2ACF-E8A3-AA25A2FB2C9E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7" creationId="{C1B97990-05A5-BF36-DBD7-1340E6C98B3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8" creationId="{F5307161-0FD4-14F9-1842-C3EBD81AE9D3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19" creationId="{8DC914CB-0832-A3CF-047C-C3B8FBEF08F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0" creationId="{58B2823F-1DF1-440E-E51C-367025C9864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1" creationId="{72246508-EE04-19B8-021A-ECAE7D8DEF37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2" creationId="{ED8B2B80-4807-A468-6F32-E445928BCA6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3" creationId="{61BC8862-E098-E415-388E-EE379C1D881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4" creationId="{196ACA54-197C-B826-3CC1-971A5CB9742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5" creationId="{287DCA10-5019-4DCB-8DA2-59E264A3B82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6" creationId="{E41E4E80-453A-8A5D-6353-555C7660718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7" creationId="{D0731246-6F49-C11F-7033-FF94E164163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8" creationId="{4E9E5BF8-AB3D-412D-4A26-EE61F2CC1E7F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29" creationId="{0739ADA2-74FE-2ED7-C34A-FC8EBD443C7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0" creationId="{00CCE9A7-47BA-5162-7D86-9AE88D342E8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1" creationId="{E6302FE5-8F6D-64A0-2037-0C3DDAD7B97A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2" creationId="{63DB60AF-4A44-BE93-02D3-CDA77956B5F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3" creationId="{70B25CBD-0AD5-C911-401B-02430C454B8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4" creationId="{9C5C2BC9-5BFD-82F2-35CF-D3FFDC41539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5" creationId="{088823C8-4E39-8301-6C6D-33A93FDA62E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6" creationId="{8CAD96B3-3A98-4CC3-ADEB-47BB77C9B15D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7" creationId="{2B90694B-7872-6C95-2BAB-AC1DCEEF700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8" creationId="{210CC45D-5604-4D04-C89D-B86E0A57038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39" creationId="{C82CF265-DA33-8D1F-4762-CC2CC75D8A2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1" creationId="{99CE0813-6063-A67E-7647-C75857B40B1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4" creationId="{27473D3D-5CBA-FFCC-A510-580B02810B6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5" creationId="{D7131933-AD5D-8CFF-B63D-0E6509EB9E5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6" creationId="{FFC6DFDC-4984-8529-7954-1785910C14A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7" creationId="{B8B4F48A-3436-7F14-8C4C-43F4018C0A3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8" creationId="{B8B31EBE-2E61-337B-CD2E-380C5A025FA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49" creationId="{FB3C06D2-82FB-01FA-6CA1-C4EAEBBBFEFE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0" creationId="{EC779CDC-A1E1-8742-E11A-16757BF614F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1" creationId="{5397BEDC-79E4-9FEA-3E65-C6784C40D029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2" creationId="{45F1AB39-AF2F-3D95-3795-7E2E031C0D14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3" creationId="{33FC9C4B-9D49-8033-1270-83B23FF856BA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4" creationId="{16A191E5-596D-8688-8AC7-A20CD1449D7B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5" creationId="{0A59BAE6-4808-3DD0-F367-DA9A57162F7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6" creationId="{614357AC-CF7C-4228-7412-90695FD3FE68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7" creationId="{DE0BFCA0-DB16-CFCF-03F7-E991C282E29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8" creationId="{405458FA-1C25-5CCA-DD79-1892C76F8A79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59" creationId="{E0FBACF8-A12B-BBC6-43F0-A1E30F7EFC61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0" creationId="{FA4F217E-E590-4A91-0D06-B9A8F69B771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1" creationId="{21ACC123-6B71-2407-BB17-8D021B0D502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2" creationId="{0DEDF5A1-09C3-DEB0-4937-312D382CBBAC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3" creationId="{250BAE00-58AB-7BF9-17D0-DE1353AFB0D2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4" creationId="{165CF843-A82E-E00F-9BCF-957C7DA5A6D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5" creationId="{CDEA8D85-DF7C-E166-5E76-62A19394AB9A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6" creationId="{418AB5B6-C1E1-01BB-495A-427B9A7DE8C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67" creationId="{8CA5C493-3A67-0D50-635B-6F4DDA45FD50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0" creationId="{BBEADBAB-5154-8565-656C-A45C24A1C3C8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1" creationId="{1BF20FAB-CD88-398F-FB4A-57FFE637857C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2" creationId="{6EB0BBDF-CA95-91A2-D065-401457446A13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3" creationId="{136F1087-720E-0013-969A-3BE7BB10C390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4" creationId="{5A2BB48C-A00B-6BF3-53C7-CC1F2D2759A0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5" creationId="{2929BFC0-8364-79B7-D764-2D055643D818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6" creationId="{3431C309-682E-6AED-7D6A-2BBCC0C79FFA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7" creationId="{769F68CC-3454-3C3B-1D00-A0AACABE4BDD}"/>
          </ac:spMkLst>
        </pc:spChg>
        <pc:spChg chg="mod">
          <ac:chgData name="Fatima Pillosu" userId="a6295d4dc9e22643" providerId="LiveId" clId="{66066C20-3FEA-443E-BCC1-249F1D63570C}" dt="2024-07-25T13:18:18.334" v="150"/>
          <ac:spMkLst>
            <pc:docMk/>
            <pc:sldMk cId="43451586" sldId="256"/>
            <ac:spMk id="1078" creationId="{670C733F-3684-EEC1-5B24-3E89AE3FFA15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79" creationId="{06EB1845-5312-B21D-DF3E-3F9DDA1A6666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83" creationId="{23429C4C-8E68-9AA8-0465-FA12F88BDC80}"/>
          </ac:spMkLst>
        </pc:spChg>
        <pc:spChg chg="add del mod">
          <ac:chgData name="Fatima Pillosu" userId="a6295d4dc9e22643" providerId="LiveId" clId="{66066C20-3FEA-443E-BCC1-249F1D63570C}" dt="2024-07-25T13:18:43.787" v="155" actId="21"/>
          <ac:spMkLst>
            <pc:docMk/>
            <pc:sldMk cId="43451586" sldId="256"/>
            <ac:spMk id="1084" creationId="{B8BC81AA-8780-825F-72AA-21051D0A97C1}"/>
          </ac:spMkLst>
        </pc:spChg>
        <pc:spChg chg="add del">
          <ac:chgData name="Fatima Pillosu" userId="a6295d4dc9e22643" providerId="LiveId" clId="{66066C20-3FEA-443E-BCC1-249F1D63570C}" dt="2024-07-25T13:18:41.578" v="154" actId="478"/>
          <ac:spMkLst>
            <pc:docMk/>
            <pc:sldMk cId="43451586" sldId="256"/>
            <ac:spMk id="1085" creationId="{F40ECCF6-3F85-4129-05CA-8199BB40EA5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89" creationId="{BEC7A8E6-BFC0-2978-394A-75F6F73D4AF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0" creationId="{1DB19655-9283-1270-F31A-623A76FF9AF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1" creationId="{8AC49248-4395-45CB-5101-0B2968D52CF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2" creationId="{222E7DAB-071F-694A-6555-645E0B44DA4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3" creationId="{C8C56C28-8455-6485-DA7D-69414EEF9D7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4" creationId="{7C84446B-1B6A-E30F-B58C-F5F056D8946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5" creationId="{248D8118-EF14-1561-1D05-46C15FAC553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6" creationId="{FB7DF2D4-17A7-0CAF-5AE2-E6EBCC7957E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7" creationId="{8840A591-E4A4-087B-BCAE-1557A069833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8" creationId="{D850163E-A5D0-B685-FEB7-C7E8EB0B134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099" creationId="{D5DF1D6C-CDA8-190D-3473-E977923A92E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0" creationId="{63454A0D-B6B9-CEB2-D7FD-FB6B5455330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1" creationId="{C50FFC99-7308-65E7-2479-86CB777CB0B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2" creationId="{05410AB8-D6C8-E5D4-F87C-EF8ED9705249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3" creationId="{F376878C-E854-EC0B-5D84-6823605CF4C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4" creationId="{F644A7A1-09E2-57C7-8C29-B5E569F8113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5" creationId="{C6D85AE9-ACF5-B2EF-EEEE-1ABA67A7E2B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6" creationId="{AB7FE36C-E4E6-C6A5-DA97-E3C0B814B85E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7" creationId="{143F2D1C-7180-5223-4339-04B828BB632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8" creationId="{918ABB2F-097F-5F7B-F760-C1BAE52E83C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09" creationId="{72270F03-E27D-6F99-9A4B-0F7DAB6B97AC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0" creationId="{59E98F6D-860D-BF70-4EC2-64A5FEE0492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1" creationId="{668A3508-4D89-5795-C56B-2D47904BFF7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2" creationId="{1EDB25FD-F967-D49E-FAD9-4540B2B7312C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3" creationId="{F2E994ED-4B5B-5476-A778-313D2272F34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4" creationId="{F306AB64-4BDA-F14D-D024-8771D0F682C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5" creationId="{40E16496-1052-84EC-AA6E-48A5CF66F42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6" creationId="{BA560796-8FB8-A7A8-3B11-0B639816370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7" creationId="{185C1CAE-5128-57EA-BFC2-8A8B5C8ACD5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8" creationId="{0DAED771-CD05-A39D-66B7-36A35460FD09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19" creationId="{61518C08-0610-8688-4D03-CDD82F690E0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0" creationId="{BB3A9E6E-704C-8F37-D690-B20C61C906E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1" creationId="{CB57FAF9-6FF7-2C91-D702-B07049F8C88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2" creationId="{3CFD9371-C23D-4EEC-AA78-8899211C854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3" creationId="{AD740348-E3AC-0698-7604-365290B32C2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4" creationId="{96EC6200-AFD6-6F05-F4C2-B02740490B0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5" creationId="{C4039386-CF60-9643-3DE6-8A1D8B4D99F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6" creationId="{21F1526A-6F5B-7B4E-3A97-7D428960CAD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7" creationId="{DC3E1802-D919-BAB5-84D6-AC602E75293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8" creationId="{65E20AFF-9E82-7ED3-7A2A-471B7BA1B86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29" creationId="{C3AA5FE2-7BC0-EB97-FA4F-57E77A2FDD9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0" creationId="{306CA028-B14A-587E-4EF7-A89F122FF25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1" creationId="{3F27B660-A9AD-9256-CB0E-347B4C0852C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2" creationId="{03208E48-7CCA-98F8-8E41-E3715304BDC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3" creationId="{6991B3BC-4A89-DDCE-C8FD-97D5BB50775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4" creationId="{D69624F1-DFCF-54E2-BC58-C368DEA730F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5" creationId="{323261E7-CDDB-617D-FECE-B73709E774B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6" creationId="{83B4A15F-2BC2-2058-0B1D-5F64B8379F6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7" creationId="{184E9A30-D608-CFC4-5F41-A65CB1F0E83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38" creationId="{98DBB6F4-CB90-1E72-06F4-384EF953FCA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1" creationId="{A5E62AC1-F95A-A83E-174A-A397B946C23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3" creationId="{28E288B3-53D6-8A2A-803F-C8356282A9B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4" creationId="{C81BEB9E-CF32-2ACF-E8A3-AA25A2FB2C9E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5" creationId="{C1B97990-05A5-BF36-DBD7-1340E6C98B3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6" creationId="{F5307161-0FD4-14F9-1842-C3EBD81AE9D3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7" creationId="{8DC914CB-0832-A3CF-047C-C3B8FBEF08F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8" creationId="{58B2823F-1DF1-440E-E51C-367025C9864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49" creationId="{72246508-EE04-19B8-021A-ECAE7D8DEF37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0" creationId="{ED8B2B80-4807-A468-6F32-E445928BCA6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1" creationId="{61BC8862-E098-E415-388E-EE379C1D881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2" creationId="{196ACA54-197C-B826-3CC1-971A5CB9742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3" creationId="{287DCA10-5019-4DCB-8DA2-59E264A3B82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4" creationId="{E41E4E80-453A-8A5D-6353-555C7660718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5" creationId="{D0731246-6F49-C11F-7033-FF94E164163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6" creationId="{4E9E5BF8-AB3D-412D-4A26-EE61F2CC1E7F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7" creationId="{0739ADA2-74FE-2ED7-C34A-FC8EBD443C7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8" creationId="{00CCE9A7-47BA-5162-7D86-9AE88D342E8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59" creationId="{E6302FE5-8F6D-64A0-2037-0C3DDAD7B97A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0" creationId="{63DB60AF-4A44-BE93-02D3-CDA77956B5F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1" creationId="{70B25CBD-0AD5-C911-401B-02430C454B8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2" creationId="{9C5C2BC9-5BFD-82F2-35CF-D3FFDC41539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3" creationId="{088823C8-4E39-8301-6C6D-33A93FDA62E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4" creationId="{8CAD96B3-3A98-4CC3-ADEB-47BB77C9B15D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5" creationId="{2B90694B-7872-6C95-2BAB-AC1DCEEF700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6" creationId="{210CC45D-5604-4D04-C89D-B86E0A57038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7" creationId="{C82CF265-DA33-8D1F-4762-CC2CC75D8A2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69" creationId="{99CE0813-6063-A67E-7647-C75857B40B1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2" creationId="{27473D3D-5CBA-FFCC-A510-580B02810B6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3" creationId="{D7131933-AD5D-8CFF-B63D-0E6509EB9E5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4" creationId="{FFC6DFDC-4984-8529-7954-1785910C14A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5" creationId="{B8B4F48A-3436-7F14-8C4C-43F4018C0A3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6" creationId="{B8B31EBE-2E61-337B-CD2E-380C5A025FA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7" creationId="{FB3C06D2-82FB-01FA-6CA1-C4EAEBBBFEFE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8" creationId="{EC779CDC-A1E1-8742-E11A-16757BF614F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79" creationId="{5397BEDC-79E4-9FEA-3E65-C6784C40D029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0" creationId="{45F1AB39-AF2F-3D95-3795-7E2E031C0D14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1" creationId="{33FC9C4B-9D49-8033-1270-83B23FF856BA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2" creationId="{16A191E5-596D-8688-8AC7-A20CD1449D7B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3" creationId="{0A59BAE6-4808-3DD0-F367-DA9A57162F7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4" creationId="{614357AC-CF7C-4228-7412-90695FD3FE68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5" creationId="{DE0BFCA0-DB16-CFCF-03F7-E991C282E29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6" creationId="{405458FA-1C25-5CCA-DD79-1892C76F8A79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7" creationId="{E0FBACF8-A12B-BBC6-43F0-A1E30F7EFC61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8" creationId="{FA4F217E-E590-4A91-0D06-B9A8F69B771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89" creationId="{21ACC123-6B71-2407-BB17-8D021B0D502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0" creationId="{0DEDF5A1-09C3-DEB0-4937-312D382CBBAC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1" creationId="{250BAE00-58AB-7BF9-17D0-DE1353AFB0D2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2" creationId="{165CF843-A82E-E00F-9BCF-957C7DA5A6D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3" creationId="{CDEA8D85-DF7C-E166-5E76-62A19394AB9A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4" creationId="{418AB5B6-C1E1-01BB-495A-427B9A7DE8C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195" creationId="{8CA5C493-3A67-0D50-635B-6F4DDA45FD50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198" creationId="{BBEADBAB-5154-8565-656C-A45C24A1C3C8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199" creationId="{1BF20FAB-CD88-398F-FB4A-57FFE637857C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0" creationId="{6EB0BBDF-CA95-91A2-D065-401457446A13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1" creationId="{136F1087-720E-0013-969A-3BE7BB10C390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2" creationId="{5A2BB48C-A00B-6BF3-53C7-CC1F2D2759A0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3" creationId="{2929BFC0-8364-79B7-D764-2D055643D818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4" creationId="{3431C309-682E-6AED-7D6A-2BBCC0C79FFA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5" creationId="{769F68CC-3454-3C3B-1D00-A0AACABE4BDD}"/>
          </ac:spMkLst>
        </pc:spChg>
        <pc:spChg chg="mod">
          <ac:chgData name="Fatima Pillosu" userId="a6295d4dc9e22643" providerId="LiveId" clId="{66066C20-3FEA-443E-BCC1-249F1D63570C}" dt="2024-07-25T13:19:00.269" v="156"/>
          <ac:spMkLst>
            <pc:docMk/>
            <pc:sldMk cId="43451586" sldId="256"/>
            <ac:spMk id="1206" creationId="{670C733F-3684-EEC1-5B24-3E89AE3FFA15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207" creationId="{06EB1845-5312-B21D-DF3E-3F9DDA1A6666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211" creationId="{23429C4C-8E68-9AA8-0465-FA12F88BDC80}"/>
          </ac:spMkLst>
        </pc:spChg>
        <pc:spChg chg="add del mod">
          <ac:chgData name="Fatima Pillosu" userId="a6295d4dc9e22643" providerId="LiveId" clId="{66066C20-3FEA-443E-BCC1-249F1D63570C}" dt="2024-07-25T13:19:03.370" v="157" actId="21"/>
          <ac:spMkLst>
            <pc:docMk/>
            <pc:sldMk cId="43451586" sldId="256"/>
            <ac:spMk id="1212" creationId="{B8BC81AA-8780-825F-72AA-21051D0A97C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16" creationId="{BEC7A8E6-BFC0-2978-394A-75F6F73D4AF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17" creationId="{1DB19655-9283-1270-F31A-623A76FF9AF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18" creationId="{8AC49248-4395-45CB-5101-0B2968D52CF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19" creationId="{222E7DAB-071F-694A-6555-645E0B44DA4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0" creationId="{C8C56C28-8455-6485-DA7D-69414EEF9D7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1" creationId="{7C84446B-1B6A-E30F-B58C-F5F056D8946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2" creationId="{248D8118-EF14-1561-1D05-46C15FAC553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3" creationId="{FB7DF2D4-17A7-0CAF-5AE2-E6EBCC7957E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4" creationId="{8840A591-E4A4-087B-BCAE-1557A069833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5" creationId="{D850163E-A5D0-B685-FEB7-C7E8EB0B134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6" creationId="{D5DF1D6C-CDA8-190D-3473-E977923A92E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7" creationId="{63454A0D-B6B9-CEB2-D7FD-FB6B5455330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8" creationId="{C50FFC99-7308-65E7-2479-86CB777CB0B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29" creationId="{05410AB8-D6C8-E5D4-F87C-EF8ED9705249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0" creationId="{F376878C-E854-EC0B-5D84-6823605CF4C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1" creationId="{F644A7A1-09E2-57C7-8C29-B5E569F8113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2" creationId="{C6D85AE9-ACF5-B2EF-EEEE-1ABA67A7E2B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3" creationId="{AB7FE36C-E4E6-C6A5-DA97-E3C0B814B85E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4" creationId="{143F2D1C-7180-5223-4339-04B828BB632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5" creationId="{918ABB2F-097F-5F7B-F760-C1BAE52E83C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6" creationId="{72270F03-E27D-6F99-9A4B-0F7DAB6B97AC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7" creationId="{59E98F6D-860D-BF70-4EC2-64A5FEE0492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8" creationId="{668A3508-4D89-5795-C56B-2D47904BFF7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39" creationId="{1EDB25FD-F967-D49E-FAD9-4540B2B7312C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0" creationId="{F2E994ED-4B5B-5476-A778-313D2272F34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1" creationId="{F306AB64-4BDA-F14D-D024-8771D0F682C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2" creationId="{40E16496-1052-84EC-AA6E-48A5CF66F42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3" creationId="{BA560796-8FB8-A7A8-3B11-0B639816370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4" creationId="{185C1CAE-5128-57EA-BFC2-8A8B5C8ACD5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5" creationId="{0DAED771-CD05-A39D-66B7-36A35460FD09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6" creationId="{61518C08-0610-8688-4D03-CDD82F690E0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7" creationId="{BB3A9E6E-704C-8F37-D690-B20C61C906E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8" creationId="{CB57FAF9-6FF7-2C91-D702-B07049F8C88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49" creationId="{3CFD9371-C23D-4EEC-AA78-8899211C854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0" creationId="{AD740348-E3AC-0698-7604-365290B32C2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1" creationId="{96EC6200-AFD6-6F05-F4C2-B02740490B0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2" creationId="{C4039386-CF60-9643-3DE6-8A1D8B4D99F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3" creationId="{21F1526A-6F5B-7B4E-3A97-7D428960CAD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4" creationId="{DC3E1802-D919-BAB5-84D6-AC602E75293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5" creationId="{65E20AFF-9E82-7ED3-7A2A-471B7BA1B86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6" creationId="{C3AA5FE2-7BC0-EB97-FA4F-57E77A2FDD9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7" creationId="{306CA028-B14A-587E-4EF7-A89F122FF25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8" creationId="{3F27B660-A9AD-9256-CB0E-347B4C0852C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59" creationId="{03208E48-7CCA-98F8-8E41-E3715304BDC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0" creationId="{6991B3BC-4A89-DDCE-C8FD-97D5BB50775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1" creationId="{D69624F1-DFCF-54E2-BC58-C368DEA730F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2" creationId="{323261E7-CDDB-617D-FECE-B73709E774B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3" creationId="{83B4A15F-2BC2-2058-0B1D-5F64B8379F6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4" creationId="{184E9A30-D608-CFC4-5F41-A65CB1F0E83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5" creationId="{98DBB6F4-CB90-1E72-06F4-384EF953FCA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68" creationId="{A5E62AC1-F95A-A83E-174A-A397B946C23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0" creationId="{28E288B3-53D6-8A2A-803F-C8356282A9B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1" creationId="{C81BEB9E-CF32-2ACF-E8A3-AA25A2FB2C9E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2" creationId="{C1B97990-05A5-BF36-DBD7-1340E6C98B3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3" creationId="{F5307161-0FD4-14F9-1842-C3EBD81AE9D3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4" creationId="{8DC914CB-0832-A3CF-047C-C3B8FBEF08F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5" creationId="{58B2823F-1DF1-440E-E51C-367025C9864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6" creationId="{72246508-EE04-19B8-021A-ECAE7D8DEF37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7" creationId="{ED8B2B80-4807-A468-6F32-E445928BCA6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8" creationId="{61BC8862-E098-E415-388E-EE379C1D881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79" creationId="{196ACA54-197C-B826-3CC1-971A5CB9742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0" creationId="{287DCA10-5019-4DCB-8DA2-59E264A3B82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1" creationId="{E41E4E80-453A-8A5D-6353-555C7660718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2" creationId="{D0731246-6F49-C11F-7033-FF94E164163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3" creationId="{4E9E5BF8-AB3D-412D-4A26-EE61F2CC1E7F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4" creationId="{0739ADA2-74FE-2ED7-C34A-FC8EBD443C7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5" creationId="{00CCE9A7-47BA-5162-7D86-9AE88D342E8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6" creationId="{E6302FE5-8F6D-64A0-2037-0C3DDAD7B97A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7" creationId="{63DB60AF-4A44-BE93-02D3-CDA77956B5F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8" creationId="{70B25CBD-0AD5-C911-401B-02430C454B8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89" creationId="{9C5C2BC9-5BFD-82F2-35CF-D3FFDC41539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0" creationId="{088823C8-4E39-8301-6C6D-33A93FDA62E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1" creationId="{8CAD96B3-3A98-4CC3-ADEB-47BB77C9B15D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2" creationId="{2B90694B-7872-6C95-2BAB-AC1DCEEF700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3" creationId="{210CC45D-5604-4D04-C89D-B86E0A57038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4" creationId="{C82CF265-DA33-8D1F-4762-CC2CC75D8A2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6" creationId="{99CE0813-6063-A67E-7647-C75857B40B1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299" creationId="{27473D3D-5CBA-FFCC-A510-580B02810B6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0" creationId="{D7131933-AD5D-8CFF-B63D-0E6509EB9E5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1" creationId="{FFC6DFDC-4984-8529-7954-1785910C14A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2" creationId="{B8B4F48A-3436-7F14-8C4C-43F4018C0A3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3" creationId="{B8B31EBE-2E61-337B-CD2E-380C5A025FA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4" creationId="{FB3C06D2-82FB-01FA-6CA1-C4EAEBBBFEFE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5" creationId="{EC779CDC-A1E1-8742-E11A-16757BF614F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6" creationId="{5397BEDC-79E4-9FEA-3E65-C6784C40D029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7" creationId="{45F1AB39-AF2F-3D95-3795-7E2E031C0D14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8" creationId="{33FC9C4B-9D49-8033-1270-83B23FF856BA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09" creationId="{16A191E5-596D-8688-8AC7-A20CD1449D7B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0" creationId="{0A59BAE6-4808-3DD0-F367-DA9A57162F7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1" creationId="{614357AC-CF7C-4228-7412-90695FD3FE68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2" creationId="{DE0BFCA0-DB16-CFCF-03F7-E991C282E29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3" creationId="{405458FA-1C25-5CCA-DD79-1892C76F8A79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4" creationId="{E0FBACF8-A12B-BBC6-43F0-A1E30F7EFC61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5" creationId="{FA4F217E-E590-4A91-0D06-B9A8F69B771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6" creationId="{21ACC123-6B71-2407-BB17-8D021B0D502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7" creationId="{0DEDF5A1-09C3-DEB0-4937-312D382CBBAC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8" creationId="{250BAE00-58AB-7BF9-17D0-DE1353AFB0D2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19" creationId="{165CF843-A82E-E00F-9BCF-957C7DA5A6D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20" creationId="{CDEA8D85-DF7C-E166-5E76-62A19394AB9A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21" creationId="{418AB5B6-C1E1-01BB-495A-427B9A7DE8C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22" creationId="{8CA5C493-3A67-0D50-635B-6F4DDA45FD50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5" creationId="{BBEADBAB-5154-8565-656C-A45C24A1C3C8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6" creationId="{1BF20FAB-CD88-398F-FB4A-57FFE637857C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7" creationId="{6EB0BBDF-CA95-91A2-D065-401457446A13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8" creationId="{136F1087-720E-0013-969A-3BE7BB10C390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29" creationId="{5A2BB48C-A00B-6BF3-53C7-CC1F2D2759A0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30" creationId="{2929BFC0-8364-79B7-D764-2D055643D818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31" creationId="{3431C309-682E-6AED-7D6A-2BBCC0C79FFA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32" creationId="{769F68CC-3454-3C3B-1D00-A0AACABE4BDD}"/>
          </ac:spMkLst>
        </pc:spChg>
        <pc:spChg chg="mod">
          <ac:chgData name="Fatima Pillosu" userId="a6295d4dc9e22643" providerId="LiveId" clId="{66066C20-3FEA-443E-BCC1-249F1D63570C}" dt="2024-07-25T13:19:14.211" v="158"/>
          <ac:spMkLst>
            <pc:docMk/>
            <pc:sldMk cId="43451586" sldId="256"/>
            <ac:spMk id="1333" creationId="{670C733F-3684-EEC1-5B24-3E89AE3FFA15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34" creationId="{06EB1845-5312-B21D-DF3E-3F9DDA1A6666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38" creationId="{23429C4C-8E68-9AA8-0465-FA12F88BDC80}"/>
          </ac:spMkLst>
        </pc:spChg>
        <pc:spChg chg="add del mod">
          <ac:chgData name="Fatima Pillosu" userId="a6295d4dc9e22643" providerId="LiveId" clId="{66066C20-3FEA-443E-BCC1-249F1D63570C}" dt="2024-07-25T13:19:21.434" v="159" actId="21"/>
          <ac:spMkLst>
            <pc:docMk/>
            <pc:sldMk cId="43451586" sldId="256"/>
            <ac:spMk id="1339" creationId="{B8BC81AA-8780-825F-72AA-21051D0A97C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3" creationId="{BEC7A8E6-BFC0-2978-394A-75F6F73D4AF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4" creationId="{1DB19655-9283-1270-F31A-623A76FF9AF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5" creationId="{8AC49248-4395-45CB-5101-0B2968D52CF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6" creationId="{222E7DAB-071F-694A-6555-645E0B44DA4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7" creationId="{C8C56C28-8455-6485-DA7D-69414EEF9D7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8" creationId="{7C84446B-1B6A-E30F-B58C-F5F056D8946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49" creationId="{248D8118-EF14-1561-1D05-46C15FAC553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0" creationId="{FB7DF2D4-17A7-0CAF-5AE2-E6EBCC7957E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1" creationId="{8840A591-E4A4-087B-BCAE-1557A069833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2" creationId="{D850163E-A5D0-B685-FEB7-C7E8EB0B134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3" creationId="{D5DF1D6C-CDA8-190D-3473-E977923A92E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4" creationId="{63454A0D-B6B9-CEB2-D7FD-FB6B5455330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5" creationId="{C50FFC99-7308-65E7-2479-86CB777CB0B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6" creationId="{05410AB8-D6C8-E5D4-F87C-EF8ED9705249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7" creationId="{F376878C-E854-EC0B-5D84-6823605CF4C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8" creationId="{F644A7A1-09E2-57C7-8C29-B5E569F8113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59" creationId="{C6D85AE9-ACF5-B2EF-EEEE-1ABA67A7E2B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0" creationId="{AB7FE36C-E4E6-C6A5-DA97-E3C0B814B85E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1" creationId="{143F2D1C-7180-5223-4339-04B828BB632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2" creationId="{918ABB2F-097F-5F7B-F760-C1BAE52E83C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3" creationId="{72270F03-E27D-6F99-9A4B-0F7DAB6B97AC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4" creationId="{59E98F6D-860D-BF70-4EC2-64A5FEE0492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5" creationId="{668A3508-4D89-5795-C56B-2D47904BFF7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6" creationId="{1EDB25FD-F967-D49E-FAD9-4540B2B7312C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7" creationId="{F2E994ED-4B5B-5476-A778-313D2272F34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8" creationId="{F306AB64-4BDA-F14D-D024-8771D0F682C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69" creationId="{40E16496-1052-84EC-AA6E-48A5CF66F42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0" creationId="{BA560796-8FB8-A7A8-3B11-0B639816370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1" creationId="{185C1CAE-5128-57EA-BFC2-8A8B5C8ACD5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2" creationId="{0DAED771-CD05-A39D-66B7-36A35460FD09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3" creationId="{61518C08-0610-8688-4D03-CDD82F690E0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4" creationId="{BB3A9E6E-704C-8F37-D690-B20C61C906E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5" creationId="{CB57FAF9-6FF7-2C91-D702-B07049F8C88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6" creationId="{3CFD9371-C23D-4EEC-AA78-8899211C854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7" creationId="{AD740348-E3AC-0698-7604-365290B32C2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8" creationId="{96EC6200-AFD6-6F05-F4C2-B02740490B0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79" creationId="{C4039386-CF60-9643-3DE6-8A1D8B4D99F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0" creationId="{21F1526A-6F5B-7B4E-3A97-7D428960CAD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1" creationId="{DC3E1802-D919-BAB5-84D6-AC602E75293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2" creationId="{65E20AFF-9E82-7ED3-7A2A-471B7BA1B86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3" creationId="{C3AA5FE2-7BC0-EB97-FA4F-57E77A2FDD9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4" creationId="{306CA028-B14A-587E-4EF7-A89F122FF25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5" creationId="{3F27B660-A9AD-9256-CB0E-347B4C0852C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6" creationId="{03208E48-7CCA-98F8-8E41-E3715304BDC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7" creationId="{6991B3BC-4A89-DDCE-C8FD-97D5BB50775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8" creationId="{D69624F1-DFCF-54E2-BC58-C368DEA730F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89" creationId="{323261E7-CDDB-617D-FECE-B73709E774B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0" creationId="{83B4A15F-2BC2-2058-0B1D-5F64B8379F6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1" creationId="{184E9A30-D608-CFC4-5F41-A65CB1F0E83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2" creationId="{98DBB6F4-CB90-1E72-06F4-384EF953FCA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5" creationId="{A5E62AC1-F95A-A83E-174A-A397B946C23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7" creationId="{28E288B3-53D6-8A2A-803F-C8356282A9B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8" creationId="{C81BEB9E-CF32-2ACF-E8A3-AA25A2FB2C9E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399" creationId="{C1B97990-05A5-BF36-DBD7-1340E6C98B3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0" creationId="{F5307161-0FD4-14F9-1842-C3EBD81AE9D3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1" creationId="{8DC914CB-0832-A3CF-047C-C3B8FBEF08F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2" creationId="{58B2823F-1DF1-440E-E51C-367025C9864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3" creationId="{72246508-EE04-19B8-021A-ECAE7D8DEF37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4" creationId="{ED8B2B80-4807-A468-6F32-E445928BCA6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5" creationId="{61BC8862-E098-E415-388E-EE379C1D881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6" creationId="{196ACA54-197C-B826-3CC1-971A5CB9742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7" creationId="{287DCA10-5019-4DCB-8DA2-59E264A3B82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8" creationId="{E41E4E80-453A-8A5D-6353-555C7660718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09" creationId="{D0731246-6F49-C11F-7033-FF94E164163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0" creationId="{4E9E5BF8-AB3D-412D-4A26-EE61F2CC1E7F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1" creationId="{0739ADA2-74FE-2ED7-C34A-FC8EBD443C7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2" creationId="{00CCE9A7-47BA-5162-7D86-9AE88D342E8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3" creationId="{E6302FE5-8F6D-64A0-2037-0C3DDAD7B97A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4" creationId="{63DB60AF-4A44-BE93-02D3-CDA77956B5F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5" creationId="{70B25CBD-0AD5-C911-401B-02430C454B8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6" creationId="{9C5C2BC9-5BFD-82F2-35CF-D3FFDC41539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7" creationId="{088823C8-4E39-8301-6C6D-33A93FDA62E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8" creationId="{8CAD96B3-3A98-4CC3-ADEB-47BB77C9B15D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19" creationId="{2B90694B-7872-6C95-2BAB-AC1DCEEF700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0" creationId="{210CC45D-5604-4D04-C89D-B86E0A57038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1" creationId="{C82CF265-DA33-8D1F-4762-CC2CC75D8A2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3" creationId="{99CE0813-6063-A67E-7647-C75857B40B1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6" creationId="{27473D3D-5CBA-FFCC-A510-580B02810B6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7" creationId="{D7131933-AD5D-8CFF-B63D-0E6509EB9E5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8" creationId="{FFC6DFDC-4984-8529-7954-1785910C14A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29" creationId="{B8B4F48A-3436-7F14-8C4C-43F4018C0A3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0" creationId="{B8B31EBE-2E61-337B-CD2E-380C5A025FA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1" creationId="{FB3C06D2-82FB-01FA-6CA1-C4EAEBBBFEFE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2" creationId="{EC779CDC-A1E1-8742-E11A-16757BF614F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3" creationId="{5397BEDC-79E4-9FEA-3E65-C6784C40D029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4" creationId="{45F1AB39-AF2F-3D95-3795-7E2E031C0D14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5" creationId="{33FC9C4B-9D49-8033-1270-83B23FF856BA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6" creationId="{16A191E5-596D-8688-8AC7-A20CD1449D7B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7" creationId="{0A59BAE6-4808-3DD0-F367-DA9A57162F7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8" creationId="{614357AC-CF7C-4228-7412-90695FD3FE68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39" creationId="{DE0BFCA0-DB16-CFCF-03F7-E991C282E29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0" creationId="{405458FA-1C25-5CCA-DD79-1892C76F8A79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1" creationId="{E0FBACF8-A12B-BBC6-43F0-A1E30F7EFC61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2" creationId="{FA4F217E-E590-4A91-0D06-B9A8F69B771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3" creationId="{21ACC123-6B71-2407-BB17-8D021B0D502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4" creationId="{0DEDF5A1-09C3-DEB0-4937-312D382CBBAC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5" creationId="{250BAE00-58AB-7BF9-17D0-DE1353AFB0D2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6" creationId="{165CF843-A82E-E00F-9BCF-957C7DA5A6D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7" creationId="{CDEA8D85-DF7C-E166-5E76-62A19394AB9A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8" creationId="{418AB5B6-C1E1-01BB-495A-427B9A7DE8C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49" creationId="{8CA5C493-3A67-0D50-635B-6F4DDA45FD50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2" creationId="{BBEADBAB-5154-8565-656C-A45C24A1C3C8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3" creationId="{1BF20FAB-CD88-398F-FB4A-57FFE637857C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4" creationId="{6EB0BBDF-CA95-91A2-D065-401457446A13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5" creationId="{136F1087-720E-0013-969A-3BE7BB10C390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6" creationId="{5A2BB48C-A00B-6BF3-53C7-CC1F2D2759A0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7" creationId="{2929BFC0-8364-79B7-D764-2D055643D818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8" creationId="{3431C309-682E-6AED-7D6A-2BBCC0C79FFA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59" creationId="{769F68CC-3454-3C3B-1D00-A0AACABE4BDD}"/>
          </ac:spMkLst>
        </pc:spChg>
        <pc:spChg chg="mod">
          <ac:chgData name="Fatima Pillosu" userId="a6295d4dc9e22643" providerId="LiveId" clId="{66066C20-3FEA-443E-BCC1-249F1D63570C}" dt="2024-07-25T13:19:45.898" v="160"/>
          <ac:spMkLst>
            <pc:docMk/>
            <pc:sldMk cId="43451586" sldId="256"/>
            <ac:spMk id="1460" creationId="{670C733F-3684-EEC1-5B24-3E89AE3FFA15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61" creationId="{06EB1845-5312-B21D-DF3E-3F9DDA1A6666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65" creationId="{23429C4C-8E68-9AA8-0465-FA12F88BDC80}"/>
          </ac:spMkLst>
        </pc:spChg>
        <pc:spChg chg="add mod">
          <ac:chgData name="Fatima Pillosu" userId="a6295d4dc9e22643" providerId="LiveId" clId="{66066C20-3FEA-443E-BCC1-249F1D63570C}" dt="2024-07-25T13:19:52.113" v="162" actId="1036"/>
          <ac:spMkLst>
            <pc:docMk/>
            <pc:sldMk cId="43451586" sldId="256"/>
            <ac:spMk id="1466" creationId="{B8BC81AA-8780-825F-72AA-21051D0A97C1}"/>
          </ac:spMkLst>
        </pc:spChg>
        <pc:grpChg chg="del">
          <ac:chgData name="Fatima Pillosu" userId="a6295d4dc9e22643" providerId="LiveId" clId="{66066C20-3FEA-443E-BCC1-249F1D63570C}" dt="2024-07-25T13:13:30.839" v="0" actId="21"/>
          <ac:grpSpMkLst>
            <pc:docMk/>
            <pc:sldMk cId="43451586" sldId="256"/>
            <ac:grpSpMk id="798" creationId="{A0618D8A-7DD9-D8EE-92C1-11FF3BD941D5}"/>
          </ac:grpSpMkLst>
        </pc:grpChg>
        <pc:grpChg chg="add del mod">
          <ac:chgData name="Fatima Pillosu" userId="a6295d4dc9e22643" providerId="LiveId" clId="{66066C20-3FEA-443E-BCC1-249F1D63570C}" dt="2024-07-25T13:17:44.262" v="148" actId="21"/>
          <ac:grpSpMkLst>
            <pc:docMk/>
            <pc:sldMk cId="43451586" sldId="256"/>
            <ac:grpSpMk id="813" creationId="{A0618D8A-7DD9-D8EE-92C1-11FF3BD941D5}"/>
          </ac:grpSpMkLst>
        </pc:grpChg>
        <pc:grpChg chg="add mod">
          <ac:chgData name="Fatima Pillosu" userId="a6295d4dc9e22643" providerId="LiveId" clId="{66066C20-3FEA-443E-BCC1-249F1D63570C}" dt="2024-07-25T13:17:56.755" v="149"/>
          <ac:grpSpMkLst>
            <pc:docMk/>
            <pc:sldMk cId="43451586" sldId="256"/>
            <ac:grpSpMk id="941" creationId="{A0618D8A-7DD9-D8EE-92C1-11FF3BD941D5}"/>
          </ac:grpSpMkLst>
        </pc:grpChg>
        <pc:grpChg chg="add del mod">
          <ac:chgData name="Fatima Pillosu" userId="a6295d4dc9e22643" providerId="LiveId" clId="{66066C20-3FEA-443E-BCC1-249F1D63570C}" dt="2024-07-25T13:18:43.787" v="155" actId="21"/>
          <ac:grpSpMkLst>
            <pc:docMk/>
            <pc:sldMk cId="43451586" sldId="256"/>
            <ac:grpSpMk id="1068" creationId="{F6242983-CDD2-F949-6907-431DB5EDAE8E}"/>
          </ac:grpSpMkLst>
        </pc:grpChg>
        <pc:grpChg chg="add del mod">
          <ac:chgData name="Fatima Pillosu" userId="a6295d4dc9e22643" providerId="LiveId" clId="{66066C20-3FEA-443E-BCC1-249F1D63570C}" dt="2024-07-25T13:19:03.370" v="157" actId="21"/>
          <ac:grpSpMkLst>
            <pc:docMk/>
            <pc:sldMk cId="43451586" sldId="256"/>
            <ac:grpSpMk id="1196" creationId="{F6242983-CDD2-F949-6907-431DB5EDAE8E}"/>
          </ac:grpSpMkLst>
        </pc:grpChg>
        <pc:grpChg chg="add del mod">
          <ac:chgData name="Fatima Pillosu" userId="a6295d4dc9e22643" providerId="LiveId" clId="{66066C20-3FEA-443E-BCC1-249F1D63570C}" dt="2024-07-25T13:19:21.434" v="159" actId="21"/>
          <ac:grpSpMkLst>
            <pc:docMk/>
            <pc:sldMk cId="43451586" sldId="256"/>
            <ac:grpSpMk id="1323" creationId="{F6242983-CDD2-F949-6907-431DB5EDAE8E}"/>
          </ac:grpSpMkLst>
        </pc:grpChg>
        <pc:grpChg chg="add mod">
          <ac:chgData name="Fatima Pillosu" userId="a6295d4dc9e22643" providerId="LiveId" clId="{66066C20-3FEA-443E-BCC1-249F1D63570C}" dt="2024-07-25T13:19:52.113" v="162" actId="1036"/>
          <ac:grpSpMkLst>
            <pc:docMk/>
            <pc:sldMk cId="43451586" sldId="256"/>
            <ac:grpSpMk id="1450" creationId="{F6242983-CDD2-F949-6907-431DB5EDAE8E}"/>
          </ac:grpSpMkLst>
        </pc:grp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2" creationId="{B9A4A0B2-7CE8-807A-7D42-59FD74AC158E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3" creationId="{73CAFFB5-7EFE-E980-95EF-9FAD04069007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5" creationId="{F62342E9-CC25-8393-C713-DA59C3D90811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25" creationId="{B9A4A0B2-7CE8-807A-7D42-59FD74AC158E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27" creationId="{95B25774-144F-ED37-0F77-4BD1F3D23CF5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63" creationId="{259E5FA4-D93C-D567-F4CC-11FAF951FD8F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665" creationId="{95637F64-7F7A-8E2F-2912-CFA21DBA6F6D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688" creationId="{73CAFFB5-7EFE-E980-95EF-9FAD04069007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689" creationId="{F62342E9-CC25-8393-C713-DA59C3D90811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744" creationId="{259E5FA4-D93C-D567-F4CC-11FAF951FD8F}"/>
          </ac:picMkLst>
        </pc:picChg>
        <pc:picChg chg="del">
          <ac:chgData name="Fatima Pillosu" userId="a6295d4dc9e22643" providerId="LiveId" clId="{66066C20-3FEA-443E-BCC1-249F1D63570C}" dt="2024-07-25T13:13:30.839" v="0" actId="21"/>
          <ac:picMkLst>
            <pc:docMk/>
            <pc:sldMk cId="43451586" sldId="256"/>
            <ac:picMk id="770" creationId="{95637F64-7F7A-8E2F-2912-CFA21DBA6F6D}"/>
          </ac:picMkLst>
        </pc:picChg>
        <pc:picChg chg="mod">
          <ac:chgData name="Fatima Pillosu" userId="a6295d4dc9e22643" providerId="LiveId" clId="{66066C20-3FEA-443E-BCC1-249F1D63570C}" dt="2024-07-25T13:13:43.042" v="1"/>
          <ac:picMkLst>
            <pc:docMk/>
            <pc:sldMk cId="43451586" sldId="256"/>
            <ac:picMk id="814" creationId="{57CEB5DD-105C-1520-0B60-0C5B46232D16}"/>
          </ac:picMkLst>
        </pc:picChg>
        <pc:picChg chg="add del mod">
          <ac:chgData name="Fatima Pillosu" userId="a6295d4dc9e22643" providerId="LiveId" clId="{66066C20-3FEA-443E-BCC1-249F1D63570C}" dt="2024-07-25T13:17:44.262" v="148" actId="21"/>
          <ac:picMkLst>
            <pc:docMk/>
            <pc:sldMk cId="43451586" sldId="256"/>
            <ac:picMk id="827" creationId="{95B25774-144F-ED37-0F77-4BD1F3D23CF5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831" creationId="{B9A4A0B2-7CE8-807A-7D42-59FD74AC158E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832" creationId="{73CAFFB5-7EFE-E980-95EF-9FAD04069007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833" creationId="{F62342E9-CC25-8393-C713-DA59C3D90811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887" creationId="{259E5FA4-D93C-D567-F4CC-11FAF951FD8F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913" creationId="{95637F64-7F7A-8E2F-2912-CFA21DBA6F6D}"/>
          </ac:picMkLst>
        </pc:picChg>
        <pc:picChg chg="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942" creationId="{57CEB5DD-105C-1520-0B60-0C5B46232D16}"/>
          </ac:picMkLst>
        </pc:picChg>
        <pc:picChg chg="add mod">
          <ac:chgData name="Fatima Pillosu" userId="a6295d4dc9e22643" providerId="LiveId" clId="{66066C20-3FEA-443E-BCC1-249F1D63570C}" dt="2024-07-25T13:17:56.755" v="149"/>
          <ac:picMkLst>
            <pc:docMk/>
            <pc:sldMk cId="43451586" sldId="256"/>
            <ac:picMk id="955" creationId="{95B25774-144F-ED37-0F77-4BD1F3D23CF5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958" creationId="{0F3578BC-7710-AB6B-F28B-7B49C283CE58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959" creationId="{8EE4491B-7654-8960-05AF-20FE6A197A39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960" creationId="{98E790EA-0040-310C-474C-5A547AC3F814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1014" creationId="{D96E7EE9-C790-BA49-E8E1-4DFB80A39E5E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1040" creationId="{55038BFD-A9CA-6828-3917-3A2A14D9249E}"/>
          </ac:picMkLst>
        </pc:picChg>
        <pc:picChg chg="mod">
          <ac:chgData name="Fatima Pillosu" userId="a6295d4dc9e22643" providerId="LiveId" clId="{66066C20-3FEA-443E-BCC1-249F1D63570C}" dt="2024-07-25T13:18:18.334" v="150"/>
          <ac:picMkLst>
            <pc:docMk/>
            <pc:sldMk cId="43451586" sldId="256"/>
            <ac:picMk id="1069" creationId="{725294B6-1D3A-3D47-BB27-E307953888A0}"/>
          </ac:picMkLst>
        </pc:picChg>
        <pc:picChg chg="add del mod">
          <ac:chgData name="Fatima Pillosu" userId="a6295d4dc9e22643" providerId="LiveId" clId="{66066C20-3FEA-443E-BCC1-249F1D63570C}" dt="2024-07-25T13:18:43.787" v="155" actId="21"/>
          <ac:picMkLst>
            <pc:docMk/>
            <pc:sldMk cId="43451586" sldId="256"/>
            <ac:picMk id="1082" creationId="{CA88E55D-52DB-40EF-9ACC-F5F61E228B3D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086" creationId="{0F3578BC-7710-AB6B-F28B-7B49C283CE58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087" creationId="{8EE4491B-7654-8960-05AF-20FE6A197A39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088" creationId="{98E790EA-0040-310C-474C-5A547AC3F814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142" creationId="{D96E7EE9-C790-BA49-E8E1-4DFB80A39E5E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168" creationId="{55038BFD-A9CA-6828-3917-3A2A14D9249E}"/>
          </ac:picMkLst>
        </pc:picChg>
        <pc:picChg chg="mod">
          <ac:chgData name="Fatima Pillosu" userId="a6295d4dc9e22643" providerId="LiveId" clId="{66066C20-3FEA-443E-BCC1-249F1D63570C}" dt="2024-07-25T13:19:00.269" v="156"/>
          <ac:picMkLst>
            <pc:docMk/>
            <pc:sldMk cId="43451586" sldId="256"/>
            <ac:picMk id="1197" creationId="{725294B6-1D3A-3D47-BB27-E307953888A0}"/>
          </ac:picMkLst>
        </pc:picChg>
        <pc:picChg chg="add del mod">
          <ac:chgData name="Fatima Pillosu" userId="a6295d4dc9e22643" providerId="LiveId" clId="{66066C20-3FEA-443E-BCC1-249F1D63570C}" dt="2024-07-25T13:19:03.370" v="157" actId="21"/>
          <ac:picMkLst>
            <pc:docMk/>
            <pc:sldMk cId="43451586" sldId="256"/>
            <ac:picMk id="1210" creationId="{CA88E55D-52DB-40EF-9ACC-F5F61E228B3D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13" creationId="{0F3578BC-7710-AB6B-F28B-7B49C283CE58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14" creationId="{8EE4491B-7654-8960-05AF-20FE6A197A39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15" creationId="{98E790EA-0040-310C-474C-5A547AC3F814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69" creationId="{D96E7EE9-C790-BA49-E8E1-4DFB80A39E5E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295" creationId="{55038BFD-A9CA-6828-3917-3A2A14D9249E}"/>
          </ac:picMkLst>
        </pc:picChg>
        <pc:picChg chg="mod">
          <ac:chgData name="Fatima Pillosu" userId="a6295d4dc9e22643" providerId="LiveId" clId="{66066C20-3FEA-443E-BCC1-249F1D63570C}" dt="2024-07-25T13:19:14.211" v="158"/>
          <ac:picMkLst>
            <pc:docMk/>
            <pc:sldMk cId="43451586" sldId="256"/>
            <ac:picMk id="1324" creationId="{725294B6-1D3A-3D47-BB27-E307953888A0}"/>
          </ac:picMkLst>
        </pc:picChg>
        <pc:picChg chg="add del mod">
          <ac:chgData name="Fatima Pillosu" userId="a6295d4dc9e22643" providerId="LiveId" clId="{66066C20-3FEA-443E-BCC1-249F1D63570C}" dt="2024-07-25T13:19:21.434" v="159" actId="21"/>
          <ac:picMkLst>
            <pc:docMk/>
            <pc:sldMk cId="43451586" sldId="256"/>
            <ac:picMk id="1337" creationId="{CA88E55D-52DB-40EF-9ACC-F5F61E228B3D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340" creationId="{0F3578BC-7710-AB6B-F28B-7B49C283CE58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341" creationId="{8EE4491B-7654-8960-05AF-20FE6A197A39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342" creationId="{98E790EA-0040-310C-474C-5A547AC3F814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396" creationId="{D96E7EE9-C790-BA49-E8E1-4DFB80A39E5E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422" creationId="{55038BFD-A9CA-6828-3917-3A2A14D9249E}"/>
          </ac:picMkLst>
        </pc:picChg>
        <pc:picChg chg="mod">
          <ac:chgData name="Fatima Pillosu" userId="a6295d4dc9e22643" providerId="LiveId" clId="{66066C20-3FEA-443E-BCC1-249F1D63570C}" dt="2024-07-25T13:19:45.898" v="160"/>
          <ac:picMkLst>
            <pc:docMk/>
            <pc:sldMk cId="43451586" sldId="256"/>
            <ac:picMk id="1451" creationId="{725294B6-1D3A-3D47-BB27-E307953888A0}"/>
          </ac:picMkLst>
        </pc:picChg>
        <pc:picChg chg="add mod">
          <ac:chgData name="Fatima Pillosu" userId="a6295d4dc9e22643" providerId="LiveId" clId="{66066C20-3FEA-443E-BCC1-249F1D63570C}" dt="2024-07-25T13:19:52.113" v="162" actId="1036"/>
          <ac:picMkLst>
            <pc:docMk/>
            <pc:sldMk cId="43451586" sldId="256"/>
            <ac:picMk id="1464" creationId="{CA88E55D-52DB-40EF-9ACC-F5F61E228B3D}"/>
          </ac:picMkLst>
        </pc:picChg>
        <pc:cxnChg chg="del mod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6" creationId="{C9FEFF1C-BA4E-8DE0-D135-1B87734177E8}"/>
          </ac:cxnSpMkLst>
        </pc:cxnChg>
        <pc:cxnChg chg="del mod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" creationId="{5E06CAD1-ACBF-2EB4-126A-7FB8DE3FAD1F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60" creationId="{96F38F1E-27F4-5D15-9110-F41E8C5D158C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61" creationId="{B0C963F5-716B-06BD-2613-304F6902AA5B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667" creationId="{75B337C4-0287-72DA-F2E3-61A8BEB757D3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668" creationId="{22E0DD79-CD88-1652-BF93-9261B6DEDD16}"/>
          </ac:cxnSpMkLst>
        </pc:cxnChg>
        <pc:cxnChg chg="del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41" creationId="{96F38F1E-27F4-5D15-9110-F41E8C5D158C}"/>
          </ac:cxnSpMkLst>
        </pc:cxnChg>
        <pc:cxnChg chg="del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42" creationId="{B0C963F5-716B-06BD-2613-304F6902AA5B}"/>
          </ac:cxnSpMkLst>
        </pc:cxnChg>
        <pc:cxnChg chg="del mod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72" creationId="{75B337C4-0287-72DA-F2E3-61A8BEB757D3}"/>
          </ac:cxnSpMkLst>
        </pc:cxnChg>
        <pc:cxnChg chg="del">
          <ac:chgData name="Fatima Pillosu" userId="a6295d4dc9e22643" providerId="LiveId" clId="{66066C20-3FEA-443E-BCC1-249F1D63570C}" dt="2024-07-25T13:13:30.839" v="0" actId="21"/>
          <ac:cxnSpMkLst>
            <pc:docMk/>
            <pc:sldMk cId="43451586" sldId="256"/>
            <ac:cxnSpMk id="773" creationId="{22E0DD79-CD88-1652-BF93-9261B6DEDD16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825" creationId="{C9FEFF1C-BA4E-8DE0-D135-1B87734177E8}"/>
          </ac:cxnSpMkLst>
        </pc:cxnChg>
        <pc:cxnChg chg="add del mod">
          <ac:chgData name="Fatima Pillosu" userId="a6295d4dc9e22643" providerId="LiveId" clId="{66066C20-3FEA-443E-BCC1-249F1D63570C}" dt="2024-07-25T13:17:44.262" v="148" actId="21"/>
          <ac:cxnSpMkLst>
            <pc:docMk/>
            <pc:sldMk cId="43451586" sldId="256"/>
            <ac:cxnSpMk id="826" creationId="{5E06CAD1-ACBF-2EB4-126A-7FB8DE3FAD1F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884" creationId="{96F38F1E-27F4-5D15-9110-F41E8C5D158C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885" creationId="{B0C963F5-716B-06BD-2613-304F6902AA5B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915" creationId="{75B337C4-0287-72DA-F2E3-61A8BEB757D3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916" creationId="{22E0DD79-CD88-1652-BF93-9261B6DEDD16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953" creationId="{C9FEFF1C-BA4E-8DE0-D135-1B87734177E8}"/>
          </ac:cxnSpMkLst>
        </pc:cxnChg>
        <pc:cxnChg chg="add mod">
          <ac:chgData name="Fatima Pillosu" userId="a6295d4dc9e22643" providerId="LiveId" clId="{66066C20-3FEA-443E-BCC1-249F1D63570C}" dt="2024-07-25T13:17:56.755" v="149"/>
          <ac:cxnSpMkLst>
            <pc:docMk/>
            <pc:sldMk cId="43451586" sldId="256"/>
            <ac:cxnSpMk id="954" creationId="{5E06CAD1-ACBF-2EB4-126A-7FB8DE3FAD1F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11" creationId="{82BAF52A-43EA-0E6E-6326-2D61E84BF783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12" creationId="{62156B78-8903-EB16-3572-882822C6CA06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42" creationId="{353FB85C-2653-96CB-7004-3E76536DEB9A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43" creationId="{33E479FE-6D38-506F-67D0-1CB8D86BF86C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80" creationId="{5315B735-D63F-0AD3-9A4A-7ED4E80723FC}"/>
          </ac:cxnSpMkLst>
        </pc:cxnChg>
        <pc:cxnChg chg="add del mod">
          <ac:chgData name="Fatima Pillosu" userId="a6295d4dc9e22643" providerId="LiveId" clId="{66066C20-3FEA-443E-BCC1-249F1D63570C}" dt="2024-07-25T13:18:43.787" v="155" actId="21"/>
          <ac:cxnSpMkLst>
            <pc:docMk/>
            <pc:sldMk cId="43451586" sldId="256"/>
            <ac:cxnSpMk id="1081" creationId="{C1CBE671-EA88-1BDA-7B1A-3B8909E331F4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139" creationId="{82BAF52A-43EA-0E6E-6326-2D61E84BF783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140" creationId="{62156B78-8903-EB16-3572-882822C6CA06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170" creationId="{353FB85C-2653-96CB-7004-3E76536DEB9A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171" creationId="{33E479FE-6D38-506F-67D0-1CB8D86BF86C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208" creationId="{5315B735-D63F-0AD3-9A4A-7ED4E80723FC}"/>
          </ac:cxnSpMkLst>
        </pc:cxnChg>
        <pc:cxnChg chg="add del mod">
          <ac:chgData name="Fatima Pillosu" userId="a6295d4dc9e22643" providerId="LiveId" clId="{66066C20-3FEA-443E-BCC1-249F1D63570C}" dt="2024-07-25T13:19:03.370" v="157" actId="21"/>
          <ac:cxnSpMkLst>
            <pc:docMk/>
            <pc:sldMk cId="43451586" sldId="256"/>
            <ac:cxnSpMk id="1209" creationId="{C1CBE671-EA88-1BDA-7B1A-3B8909E331F4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266" creationId="{82BAF52A-43EA-0E6E-6326-2D61E84BF783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267" creationId="{62156B78-8903-EB16-3572-882822C6CA06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297" creationId="{353FB85C-2653-96CB-7004-3E76536DEB9A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298" creationId="{33E479FE-6D38-506F-67D0-1CB8D86BF86C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335" creationId="{5315B735-D63F-0AD3-9A4A-7ED4E80723FC}"/>
          </ac:cxnSpMkLst>
        </pc:cxnChg>
        <pc:cxnChg chg="add del mod">
          <ac:chgData name="Fatima Pillosu" userId="a6295d4dc9e22643" providerId="LiveId" clId="{66066C20-3FEA-443E-BCC1-249F1D63570C}" dt="2024-07-25T13:19:21.434" v="159" actId="21"/>
          <ac:cxnSpMkLst>
            <pc:docMk/>
            <pc:sldMk cId="43451586" sldId="256"/>
            <ac:cxnSpMk id="1336" creationId="{C1CBE671-EA88-1BDA-7B1A-3B8909E331F4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393" creationId="{82BAF52A-43EA-0E6E-6326-2D61E84BF783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394" creationId="{62156B78-8903-EB16-3572-882822C6CA06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424" creationId="{353FB85C-2653-96CB-7004-3E76536DEB9A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425" creationId="{33E479FE-6D38-506F-67D0-1CB8D86BF86C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462" creationId="{5315B735-D63F-0AD3-9A4A-7ED4E80723FC}"/>
          </ac:cxnSpMkLst>
        </pc:cxnChg>
        <pc:cxnChg chg="add mod">
          <ac:chgData name="Fatima Pillosu" userId="a6295d4dc9e22643" providerId="LiveId" clId="{66066C20-3FEA-443E-BCC1-249F1D63570C}" dt="2024-07-25T13:19:52.113" v="162" actId="1036"/>
          <ac:cxnSpMkLst>
            <pc:docMk/>
            <pc:sldMk cId="43451586" sldId="256"/>
            <ac:cxnSpMk id="1463" creationId="{C1CBE671-EA88-1BDA-7B1A-3B8909E331F4}"/>
          </ac:cxnSpMkLst>
        </pc:cxnChg>
      </pc:sldChg>
    </pc:docChg>
  </pc:docChgLst>
  <pc:docChgLst>
    <pc:chgData name="Fatima Pillosu" userId="a6295d4dc9e22643" providerId="LiveId" clId="{1D6CBF78-2251-4D85-B3DB-E7425FCA0324}"/>
    <pc:docChg chg="undo custSel modSld modMainMaster">
      <pc:chgData name="Fatima Pillosu" userId="a6295d4dc9e22643" providerId="LiveId" clId="{1D6CBF78-2251-4D85-B3DB-E7425FCA0324}" dt="2024-06-29T23:31:54.271" v="2304" actId="14100"/>
      <pc:docMkLst>
        <pc:docMk/>
      </pc:docMkLst>
      <pc:sldChg chg="addSp delSp modSp mod">
        <pc:chgData name="Fatima Pillosu" userId="a6295d4dc9e22643" providerId="LiveId" clId="{1D6CBF78-2251-4D85-B3DB-E7425FCA0324}" dt="2024-06-29T23:31:54.271" v="2304" actId="14100"/>
        <pc:sldMkLst>
          <pc:docMk/>
          <pc:sldMk cId="43451586" sldId="256"/>
        </pc:sldMkLst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" creationId="{031BE832-D8F6-000A-2840-A8284532E766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3" creationId="{D0821DE5-733F-B9B2-46F2-3B291C5289E1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4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9T23:06:41.224" v="2161" actId="1582"/>
          <ac:spMkLst>
            <pc:docMk/>
            <pc:sldMk cId="43451586" sldId="256"/>
            <ac:spMk id="4" creationId="{40D2BF79-CA13-92D1-FF7D-487B73D96841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5" creationId="{E28B8D0E-83FA-08E7-EE28-ADE3FDDFD4A1}"/>
          </ac:spMkLst>
        </pc:spChg>
        <pc:spChg chg="add 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6" creationId="{88481371-71E7-BED9-B2C5-856F81DF9B0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9" creationId="{F6B71AFA-5D29-B80C-378E-9843CB74FED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0" creationId="{A6B3E627-31DA-5748-93E2-6805433FE26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1" creationId="{0AB0344D-039C-1675-85FA-6753F543AB7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2" creationId="{9BA0F714-1959-09E6-8BEF-6AB1A1DB87D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" creationId="{F813703A-0DC3-FCDB-7EB0-899EE88A828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4" creationId="{549E70A2-1933-2E98-6619-1129780C6B3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6" creationId="{7C17573C-C799-5123-16B2-C86801983E3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7" creationId="{9CCE77C0-E23B-B55F-11DB-74B04A4E981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8" creationId="{88008655-BD2F-CDED-7A90-0047337021C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9" creationId="{C124DFF1-487D-5E06-130C-A7A162DA591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0" creationId="{789339E5-7A72-7FB2-0C79-FD1044F5297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1" creationId="{A8FF8CEE-E9A6-F65C-F012-68EB740196A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2" creationId="{55FEC7FE-7728-A7DE-98B3-DEB97495E08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3" creationId="{E995B3E1-80A4-5C7B-D7E1-837D27948AF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4" creationId="{7874D21D-7052-3C6D-6B41-A681DC9AB41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" creationId="{33EF2215-1F57-37BF-8335-0D60597BE64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" creationId="{92861C3B-9FE7-FBB4-1D43-2598BFF98C0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" creationId="{E8F309B4-CCC7-5743-08CE-623687D6B0F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" creationId="{00BF05C8-6055-5551-6EAC-CFFE56A940F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" creationId="{6F8093E4-3268-9B0A-086E-F7C01EE3B28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" creationId="{D2F50BEC-CC57-BE5E-E8F8-16A93360BF1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1" creationId="{74CB9AB9-3B04-1C7D-FA67-4650112AD9B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2" creationId="{29D45CB1-C312-4F40-49BD-7A8DC56B834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3" creationId="{8EB66DCE-6123-F9D2-62DD-6CA3024B587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4" creationId="{E20A3ECD-9042-500D-E822-43BB3A838B7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5" creationId="{8AB7B439-9D18-FD5C-5754-19FD66FE095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6" creationId="{9448AB5A-5518-ECF9-A66D-05D7D471FC1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7" creationId="{DE4AB540-5F74-6029-6341-C9585064B7C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8" creationId="{8A66F6BF-E540-82DD-E4B8-D293D379DCC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9" creationId="{EC0EE389-4B7D-2688-438E-8136C55DE10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0" creationId="{1E73637B-7AE2-657A-AF16-54B34FD20C5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1" creationId="{0698E198-8F83-AFA7-54BB-534DC700082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2" creationId="{A58DE3E9-45ED-9AEE-77C3-A2FC7FC7A06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3" creationId="{12709BF2-DBDA-59B0-6498-09A95BA5F43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4" creationId="{1AB9BCFF-7E74-311F-ECE5-7B7AB6A9F25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5" creationId="{EDDE338C-3E58-5E1E-1F55-0680BF68D75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6" creationId="{BDEE40BE-DD74-5499-3156-F4761132318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7" creationId="{EC3B262F-F665-BC02-703F-694A8151445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8" creationId="{8FA0611F-E58B-BB6A-5A97-1F507C5C711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49" creationId="{275AD283-E7A8-B677-24D5-E8773130F87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0" creationId="{892F522D-D57B-51D6-49DF-791725269E4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1" creationId="{1F8AE4DD-7FBF-6CAD-A047-8B929DF531D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2" creationId="{7D6A82D8-1C99-D4E8-A8BE-73E4068CA3C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3" creationId="{421711CF-B44C-2382-3130-ED039D6C0CAE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4" creationId="{AC8BD3EA-4C38-F224-EC06-FB73E64A186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5" creationId="{FB1316DF-BCEE-4513-237B-A7315FF151A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6" creationId="{EC790F7C-A709-1A6D-5E6D-AF9CB877AC0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7" creationId="{0A59A298-4E81-D1AB-177C-92C87C354E9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8" creationId="{DD438DBE-71D2-C013-8C1D-9FDF4CB039B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59" creationId="{DFD21A9A-D406-7E08-F2BE-F9BD2256DFD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62" creationId="{358D5BA2-AC09-E3BE-5925-4E280BF5392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28" creationId="{A8CC62F0-F0F5-BB7C-7090-165827B009E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29" creationId="{224951B6-201A-62C3-DF30-8BED60E209C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0" creationId="{D66BC3B6-6FCC-1F9D-8AAF-BC0A8DF5598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1" creationId="{33A1E241-1F83-A87C-4CB6-350B0214714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2" creationId="{7B1D2795-5380-39F2-E4E2-0E9A7371837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3" creationId="{E0D9EE54-E630-BE33-8FAF-26B753BD511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4" creationId="{B540D4B0-1565-BB57-E3A6-5A5A72714B5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5" creationId="{AA2DCEF9-BC9D-C6FF-2E16-187CC480DE3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136" creationId="{A9DDECDC-ADCB-7C8B-E024-F0847A1C7E3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39" creationId="{F6B71AFA-5D29-B80C-378E-9843CB74FED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0" creationId="{A6B3E627-31DA-5748-93E2-6805433FE26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1" creationId="{0AB0344D-039C-1675-85FA-6753F543AB7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2" creationId="{9BA0F714-1959-09E6-8BEF-6AB1A1DB87DF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3" creationId="{F813703A-0DC3-FCDB-7EB0-899EE88A828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4" creationId="{549E70A2-1933-2E98-6619-1129780C6B3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6" creationId="{7C17573C-C799-5123-16B2-C86801983E3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7" creationId="{9CCE77C0-E23B-B55F-11DB-74B04A4E981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8" creationId="{88008655-BD2F-CDED-7A90-0047337021C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49" creationId="{C124DFF1-487D-5E06-130C-A7A162DA591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0" creationId="{789339E5-7A72-7FB2-0C79-FD1044F5297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1" creationId="{A8FF8CEE-E9A6-F65C-F012-68EB740196A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2" creationId="{55FEC7FE-7728-A7DE-98B3-DEB97495E08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3" creationId="{E995B3E1-80A4-5C7B-D7E1-837D27948AF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4" creationId="{7874D21D-7052-3C6D-6B41-A681DC9AB41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5" creationId="{33EF2215-1F57-37BF-8335-0D60597BE64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6" creationId="{92861C3B-9FE7-FBB4-1D43-2598BFF98C0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7" creationId="{E8F309B4-CCC7-5743-08CE-623687D6B0F3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8" creationId="{00BF05C8-6055-5551-6EAC-CFFE56A940F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59" creationId="{6F8093E4-3268-9B0A-086E-F7C01EE3B28B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0" creationId="{D2F50BEC-CC57-BE5E-E8F8-16A93360BF13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1" creationId="{74CB9AB9-3B04-1C7D-FA67-4650112AD9B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2" creationId="{29D45CB1-C312-4F40-49BD-7A8DC56B834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3" creationId="{8EB66DCE-6123-F9D2-62DD-6CA3024B587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4" creationId="{E20A3ECD-9042-500D-E822-43BB3A838B7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5" creationId="{8AB7B439-9D18-FD5C-5754-19FD66FE095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6" creationId="{9448AB5A-5518-ECF9-A66D-05D7D471FC1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7" creationId="{DE4AB540-5F74-6029-6341-C9585064B7C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8" creationId="{8A66F6BF-E540-82DD-E4B8-D293D379DCC1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69" creationId="{EC0EE389-4B7D-2688-438E-8136C55DE10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0" creationId="{1E73637B-7AE2-657A-AF16-54B34FD20C5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1" creationId="{0698E198-8F83-AFA7-54BB-534DC700082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2" creationId="{A58DE3E9-45ED-9AEE-77C3-A2FC7FC7A06D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3" creationId="{12709BF2-DBDA-59B0-6498-09A95BA5F438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4" creationId="{1AB9BCFF-7E74-311F-ECE5-7B7AB6A9F25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5" creationId="{EDDE338C-3E58-5E1E-1F55-0680BF68D752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6" creationId="{BDEE40BE-DD74-5499-3156-F47611323189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7" creationId="{EC3B262F-F665-BC02-703F-694A8151445A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8" creationId="{8FA0611F-E58B-BB6A-5A97-1F507C5C7116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79" creationId="{275AD283-E7A8-B677-24D5-E8773130F871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0" creationId="{892F522D-D57B-51D6-49DF-791725269E48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1" creationId="{1F8AE4DD-7FBF-6CAD-A047-8B929DF531D5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2" creationId="{7D6A82D8-1C99-D4E8-A8BE-73E4068CA3C9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3" creationId="{421711CF-B44C-2382-3130-ED039D6C0CAE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4" creationId="{AC8BD3EA-4C38-F224-EC06-FB73E64A1864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5" creationId="{FB1316DF-BCEE-4513-237B-A7315FF151AD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6" creationId="{EC790F7C-A709-1A6D-5E6D-AF9CB877AC0D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7" creationId="{0A59A298-4E81-D1AB-177C-92C87C354E96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8" creationId="{DD438DBE-71D2-C013-8C1D-9FDF4CB039B7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89" creationId="{DFD21A9A-D406-7E08-F2BE-F9BD2256DFDC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2" creationId="{358D5BA2-AC09-E3BE-5925-4E280BF5392C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4" creationId="{A8CC62F0-F0F5-BB7C-7090-165827B009EA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5" creationId="{224951B6-201A-62C3-DF30-8BED60E209C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6" creationId="{D66BC3B6-6FCC-1F9D-8AAF-BC0A8DF55987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7" creationId="{33A1E241-1F83-A87C-4CB6-350B02147144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8" creationId="{7B1D2795-5380-39F2-E4E2-0E9A73718374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199" creationId="{E0D9EE54-E630-BE33-8FAF-26B753BD5112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0" creationId="{B540D4B0-1565-BB57-E3A6-5A5A72714B5B}"/>
          </ac:spMkLst>
        </pc:spChg>
        <pc:spChg chg="de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1" creationId="{AA2DCEF9-BC9D-C6FF-2E16-187CC480DE3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2" creationId="{A9DDECDC-ADCB-7C8B-E024-F0847A1C7E3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3" creationId="{1141BE46-0E31-8815-50C9-64F169A8767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4" creationId="{563E7CC2-A585-B58A-1246-799EB33139CF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5" creationId="{42DDBF0F-90A6-4F14-C1BE-0D4853D453F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6" creationId="{44F954D5-AAE7-D694-C5EA-9688337428C5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7" creationId="{3E15F64D-F4D9-5B58-02C9-393E992A934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8" creationId="{5A9E7597-0FBD-8C84-A3DA-9DD9719216B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09" creationId="{5FCD5A6A-6CE2-E2A2-3D18-E56B4ABD0C9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0" creationId="{E6D6809F-1659-33C1-72A2-D47C851E8EC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1" creationId="{B61C2670-65F0-04A8-84CE-D918EACDF7DE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2" creationId="{BEA09D59-5A26-F783-6FDE-9C25DC976B8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3" creationId="{ED070E8E-B856-5C68-40DE-2F1F8E95A8EC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4" creationId="{EBE83CCF-4885-72C9-6A97-96E948D951F8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5" creationId="{20B28656-5DB3-65BD-36F4-DBBA967920E5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6" creationId="{D8641BE1-6CD9-7E4D-E2CD-2B1456EA844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7" creationId="{7610650F-D3E4-DFA1-716F-0621CD07F223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18" creationId="{0D6BD531-3A87-3742-5A40-070BC09FFDBF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0" creationId="{39634027-628E-FD64-26AD-6B48398A0DBA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3" creationId="{4A0C66AA-527E-FBD3-4EA9-2D8C7A8439ED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4" creationId="{53786A25-BF5D-DD4A-11A4-24196734E50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5" creationId="{2A4BE103-7C09-BB50-9A93-95709158774D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6" creationId="{24BE8C28-F441-5648-C02C-0B394AAC926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7" creationId="{CDD9B423-DBD5-45AC-045E-CD2DE2C251E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8" creationId="{2BDFC988-6BEE-8F2B-314B-A7C9CC7AE102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29" creationId="{3F6A373D-1512-4A70-DD87-F376AB69B75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0" creationId="{E6C3F952-0914-4C3D-C859-53A44087F7EB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1" creationId="{C8AAC689-DD18-D864-5D53-7A644AF75EB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2" creationId="{F1B9B417-B98D-CA70-0A56-420E7BB44407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3" creationId="{2CD2DA22-BA9E-6BEE-866F-E1237B2A020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4" creationId="{6667EEC8-FBF3-7CDA-86FD-FF3037E44F4C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5" creationId="{D3109596-9E20-E94E-3C6A-9DB517257DA9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6" creationId="{0992449B-E2BD-5656-FCBA-66DA5579C5B4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7" creationId="{FBC7318D-1ADC-03C2-C0AA-599DF73A44A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8" creationId="{5DAF83FA-08B8-C856-1B3B-B496269AADF0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39" creationId="{D7F4B012-0B74-C11E-7270-C9B8ECCBCFC6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0" creationId="{5C26A753-3727-DC2B-BA3E-D763C511BCFB}"/>
          </ac:spMkLst>
        </pc:spChg>
        <pc:spChg chg="del mod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1" creationId="{E3E51514-1538-439E-5571-DEEECA02B410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4" creationId="{B4C84AA5-3CE1-4573-7E9B-04E3AD3B3BBE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5" creationId="{D648D7DB-7680-71B8-C4A6-50E8EF8EAEB4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6" creationId="{1920489C-DC11-EC8C-5AD0-90721BD2EF45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7" creationId="{8FE81C05-BC3D-DD70-E19D-510DA0B7799B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8" creationId="{F74C3E7B-E834-70DA-C44E-3528AADA5E93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49" creationId="{128FD253-767A-D108-1663-3C85F381E768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50" creationId="{7309E3EC-1FB5-D14F-9307-F3BD0803DEC7}"/>
          </ac:spMkLst>
        </pc:spChg>
        <pc:spChg chg="del mod topLvl">
          <ac:chgData name="Fatima Pillosu" userId="a6295d4dc9e22643" providerId="LiveId" clId="{1D6CBF78-2251-4D85-B3DB-E7425FCA0324}" dt="2024-06-25T11:15:46.465" v="159" actId="21"/>
          <ac:spMkLst>
            <pc:docMk/>
            <pc:sldMk cId="43451586" sldId="256"/>
            <ac:spMk id="251" creationId="{7BA54F7F-1581-F139-0CF3-6A355C0A8C8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2" creationId="{1141BE46-0E31-8815-50C9-64F169A8767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3" creationId="{563E7CC2-A585-B58A-1246-799EB33139C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4" creationId="{42DDBF0F-90A6-4F14-C1BE-0D4853D453F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5" creationId="{44F954D5-AAE7-D694-C5EA-9688337428C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6" creationId="{3E15F64D-F4D9-5B58-02C9-393E992A934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7" creationId="{5A9E7597-0FBD-8C84-A3DA-9DD9719216B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8" creationId="{5FCD5A6A-6CE2-E2A2-3D18-E56B4ABD0C9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59" creationId="{E6D6809F-1659-33C1-72A2-D47C851E8EC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0" creationId="{B61C2670-65F0-04A8-84CE-D918EACDF7DE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1" creationId="{BEA09D59-5A26-F783-6FDE-9C25DC976B8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2" creationId="{ED070E8E-B856-5C68-40DE-2F1F8E95A8E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3" creationId="{EBE83CCF-4885-72C9-6A97-96E948D951F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4" creationId="{20B28656-5DB3-65BD-36F4-DBBA967920E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5" creationId="{D8641BE1-6CD9-7E4D-E2CD-2B1456EA844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6" creationId="{7610650F-D3E4-DFA1-716F-0621CD07F22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7" creationId="{0D6BD531-3A87-3742-5A40-070BC09FFDB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69" creationId="{39634027-628E-FD64-26AD-6B48398A0DBA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2" creationId="{4A0C66AA-527E-FBD3-4EA9-2D8C7A8439E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3" creationId="{53786A25-BF5D-DD4A-11A4-24196734E50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4" creationId="{2A4BE103-7C09-BB50-9A93-95709158774D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5" creationId="{24BE8C28-F441-5648-C02C-0B394AAC926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6" creationId="{CDD9B423-DBD5-45AC-045E-CD2DE2C251E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7" creationId="{2BDFC988-6BEE-8F2B-314B-A7C9CC7AE102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8" creationId="{3F6A373D-1512-4A70-DD87-F376AB69B75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79" creationId="{E6C3F952-0914-4C3D-C859-53A44087F7E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0" creationId="{C8AAC689-DD18-D864-5D53-7A644AF75EB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1" creationId="{F1B9B417-B98D-CA70-0A56-420E7BB4440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2" creationId="{2CD2DA22-BA9E-6BEE-866F-E1237B2A020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3" creationId="{6667EEC8-FBF3-7CDA-86FD-FF3037E44F4C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4" creationId="{D3109596-9E20-E94E-3C6A-9DB517257DA9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5" creationId="{0992449B-E2BD-5656-FCBA-66DA5579C5B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6" creationId="{FBC7318D-1ADC-03C2-C0AA-599DF73A44A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7" creationId="{5DAF83FA-08B8-C856-1B3B-B496269AADF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8" creationId="{D7F4B012-0B74-C11E-7270-C9B8ECCBCFC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89" creationId="{5C26A753-3727-DC2B-BA3E-D763C511BCF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0" creationId="{E3E51514-1538-439E-5571-DEEECA02B410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2" creationId="{B4C84AA5-3CE1-4573-7E9B-04E3AD3B3BBE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3" creationId="{D648D7DB-7680-71B8-C4A6-50E8EF8EAEB4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4" creationId="{1920489C-DC11-EC8C-5AD0-90721BD2EF45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5" creationId="{8FE81C05-BC3D-DD70-E19D-510DA0B7799B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6" creationId="{F74C3E7B-E834-70DA-C44E-3528AADA5E93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7" creationId="{128FD253-767A-D108-1663-3C85F381E768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8" creationId="{7309E3EC-1FB5-D14F-9307-F3BD0803DEC7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299" creationId="{7BA54F7F-1581-F139-0CF3-6A355C0A8C8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0" creationId="{031BE832-D8F6-000A-2840-A8284532E766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1" creationId="{D0821DE5-733F-B9B2-46F2-3B291C5289E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2" creationId="{2AFA75F4-9320-83AC-F418-AE771A4C791F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3" creationId="{E28B8D0E-83FA-08E7-EE28-ADE3FDDFD4A1}"/>
          </ac:spMkLst>
        </pc:spChg>
        <pc:spChg chg="add del mod">
          <ac:chgData name="Fatima Pillosu" userId="a6295d4dc9e22643" providerId="LiveId" clId="{1D6CBF78-2251-4D85-B3DB-E7425FCA0324}" dt="2024-06-25T11:16:09.244" v="161" actId="21"/>
          <ac:spMkLst>
            <pc:docMk/>
            <pc:sldMk cId="43451586" sldId="256"/>
            <ac:spMk id="304" creationId="{88481371-71E7-BED9-B2C5-856F81DF9B0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07" creationId="{F6B71AFA-5D29-B80C-378E-9843CB74FED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08" creationId="{A6B3E627-31DA-5748-93E2-6805433FE26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09" creationId="{0AB0344D-039C-1675-85FA-6753F543AB7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0" creationId="{9BA0F714-1959-09E6-8BEF-6AB1A1DB87D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1" creationId="{F813703A-0DC3-FCDB-7EB0-899EE88A828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2" creationId="{549E70A2-1933-2E98-6619-1129780C6B3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4" creationId="{7C17573C-C799-5123-16B2-C86801983E3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5" creationId="{9CCE77C0-E23B-B55F-11DB-74B04A4E981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6" creationId="{88008655-BD2F-CDED-7A90-0047337021C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7" creationId="{C124DFF1-487D-5E06-130C-A7A162DA591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8" creationId="{789339E5-7A72-7FB2-0C79-FD1044F5297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19" creationId="{A8FF8CEE-E9A6-F65C-F012-68EB740196A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0" creationId="{55FEC7FE-7728-A7DE-98B3-DEB97495E08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1" creationId="{E995B3E1-80A4-5C7B-D7E1-837D27948AF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2" creationId="{7874D21D-7052-3C6D-6B41-A681DC9AB41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3" creationId="{33EF2215-1F57-37BF-8335-0D60597BE64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4" creationId="{92861C3B-9FE7-FBB4-1D43-2598BFF98C0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5" creationId="{E8F309B4-CCC7-5743-08CE-623687D6B0F3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6" creationId="{00BF05C8-6055-5551-6EAC-CFFE56A940F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7" creationId="{6F8093E4-3268-9B0A-086E-F7C01EE3B28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8" creationId="{D2F50BEC-CC57-BE5E-E8F8-16A93360BF13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29" creationId="{74CB9AB9-3B04-1C7D-FA67-4650112AD9B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0" creationId="{29D45CB1-C312-4F40-49BD-7A8DC56B834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1" creationId="{8EB66DCE-6123-F9D2-62DD-6CA3024B587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2" creationId="{E20A3ECD-9042-500D-E822-43BB3A838B7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3" creationId="{8AB7B439-9D18-FD5C-5754-19FD66FE095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4" creationId="{9448AB5A-5518-ECF9-A66D-05D7D471FC1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5" creationId="{DE4AB540-5F74-6029-6341-C9585064B7C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6" creationId="{8A66F6BF-E540-82DD-E4B8-D293D379DCC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7" creationId="{EC0EE389-4B7D-2688-438E-8136C55DE10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8" creationId="{1E73637B-7AE2-657A-AF16-54B34FD20C5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39" creationId="{0698E198-8F83-AFA7-54BB-534DC700082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0" creationId="{A58DE3E9-45ED-9AEE-77C3-A2FC7FC7A06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1" creationId="{12709BF2-DBDA-59B0-6498-09A95BA5F43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2" creationId="{1AB9BCFF-7E74-311F-ECE5-7B7AB6A9F25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3" creationId="{EDDE338C-3E58-5E1E-1F55-0680BF68D75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4" creationId="{BDEE40BE-DD74-5499-3156-F4761132318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5" creationId="{EC3B262F-F665-BC02-703F-694A8151445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6" creationId="{8FA0611F-E58B-BB6A-5A97-1F507C5C711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7" creationId="{275AD283-E7A8-B677-24D5-E8773130F87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8" creationId="{892F522D-D57B-51D6-49DF-791725269E4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49" creationId="{1F8AE4DD-7FBF-6CAD-A047-8B929DF531D5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0" creationId="{7D6A82D8-1C99-D4E8-A8BE-73E4068CA3C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1" creationId="{421711CF-B44C-2382-3130-ED039D6C0CAE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2" creationId="{AC8BD3EA-4C38-F224-EC06-FB73E64A186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3" creationId="{FB1316DF-BCEE-4513-237B-A7315FF151A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4" creationId="{EC790F7C-A709-1A6D-5E6D-AF9CB877AC0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5" creationId="{0A59A298-4E81-D1AB-177C-92C87C354E9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6" creationId="{DD438DBE-71D2-C013-8C1D-9FDF4CB039B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57" creationId="{DFD21A9A-D406-7E08-F2BE-F9BD2256DFD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0" creationId="{358D5BA2-AC09-E3BE-5925-4E280BF5392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2" creationId="{A8CC62F0-F0F5-BB7C-7090-165827B009E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3" creationId="{224951B6-201A-62C3-DF30-8BED60E209C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4" creationId="{D66BC3B6-6FCC-1F9D-8AAF-BC0A8DF5598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5" creationId="{33A1E241-1F83-A87C-4CB6-350B0214714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6" creationId="{7B1D2795-5380-39F2-E4E2-0E9A7371837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7" creationId="{E0D9EE54-E630-BE33-8FAF-26B753BD511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8" creationId="{B540D4B0-1565-BB57-E3A6-5A5A72714B5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69" creationId="{AA2DCEF9-BC9D-C6FF-2E16-187CC480DE3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0" creationId="{A9DDECDC-ADCB-7C8B-E024-F0847A1C7E3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1" creationId="{1141BE46-0E31-8815-50C9-64F169A8767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2" creationId="{563E7CC2-A585-B58A-1246-799EB33139C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3" creationId="{42DDBF0F-90A6-4F14-C1BE-0D4853D453F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4" creationId="{44F954D5-AAE7-D694-C5EA-9688337428C5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5" creationId="{3E15F64D-F4D9-5B58-02C9-393E992A934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6" creationId="{5A9E7597-0FBD-8C84-A3DA-9DD9719216B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7" creationId="{5FCD5A6A-6CE2-E2A2-3D18-E56B4ABD0C9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8" creationId="{E6D6809F-1659-33C1-72A2-D47C851E8EC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79" creationId="{B61C2670-65F0-04A8-84CE-D918EACDF7DE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0" creationId="{BEA09D59-5A26-F783-6FDE-9C25DC976B8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1" creationId="{ED070E8E-B856-5C68-40DE-2F1F8E95A8E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2" creationId="{EBE83CCF-4885-72C9-6A97-96E948D951F8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3" creationId="{20B28656-5DB3-65BD-36F4-DBBA967920E5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4" creationId="{D8641BE1-6CD9-7E4D-E2CD-2B1456EA844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5" creationId="{7610650F-D3E4-DFA1-716F-0621CD07F223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6" creationId="{0D6BD531-3A87-3742-5A40-070BC09FFDB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88" creationId="{39634027-628E-FD64-26AD-6B48398A0DBA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1" creationId="{4A0C66AA-527E-FBD3-4EA9-2D8C7A8439E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2" creationId="{53786A25-BF5D-DD4A-11A4-24196734E50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3" creationId="{2A4BE103-7C09-BB50-9A93-95709158774D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4" creationId="{24BE8C28-F441-5648-C02C-0B394AAC926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5" creationId="{CDD9B423-DBD5-45AC-045E-CD2DE2C251E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6" creationId="{2BDFC988-6BEE-8F2B-314B-A7C9CC7AE102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7" creationId="{3F6A373D-1512-4A70-DD87-F376AB69B75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8" creationId="{E6C3F952-0914-4C3D-C859-53A44087F7E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399" creationId="{C8AAC689-DD18-D864-5D53-7A644AF75EB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0" creationId="{F1B9B417-B98D-CA70-0A56-420E7BB44407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1" creationId="{2CD2DA22-BA9E-6BEE-866F-E1237B2A020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2" creationId="{6667EEC8-FBF3-7CDA-86FD-FF3037E44F4C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3" creationId="{D3109596-9E20-E94E-3C6A-9DB517257DA9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4" creationId="{0992449B-E2BD-5656-FCBA-66DA5579C5B4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5" creationId="{FBC7318D-1ADC-03C2-C0AA-599DF73A44A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6" creationId="{5DAF83FA-08B8-C856-1B3B-B496269AADF0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7" creationId="{D7F4B012-0B74-C11E-7270-C9B8ECCBCFC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8" creationId="{5C26A753-3727-DC2B-BA3E-D763C511BCFB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09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1" creationId="{B4C84AA5-3CE1-4573-7E9B-04E3AD3B3BBE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2" creationId="{D648D7DB-7680-71B8-C4A6-50E8EF8EAEB4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3" creationId="{1920489C-DC11-EC8C-5AD0-90721BD2EF45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4" creationId="{8FE81C05-BC3D-DD70-E19D-510DA0B7799B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5" creationId="{F74C3E7B-E834-70DA-C44E-3528AADA5E93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6" creationId="{128FD253-767A-D108-1663-3C85F381E768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7" creationId="{7309E3EC-1FB5-D14F-9307-F3BD0803DEC7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18" creationId="{7BA54F7F-1581-F139-0CF3-6A355C0A8C8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19" creationId="{031BE832-D8F6-000A-2840-A8284532E766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0" creationId="{D0821DE5-733F-B9B2-46F2-3B291C5289E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1" creationId="{2AFA75F4-9320-83AC-F418-AE771A4C791F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2" creationId="{E28B8D0E-83FA-08E7-EE28-ADE3FDDFD4A1}"/>
          </ac:spMkLst>
        </pc:spChg>
        <pc:spChg chg="add del mod">
          <ac:chgData name="Fatima Pillosu" userId="a6295d4dc9e22643" providerId="LiveId" clId="{1D6CBF78-2251-4D85-B3DB-E7425FCA0324}" dt="2024-06-25T15:06:09.611" v="2069" actId="21"/>
          <ac:spMkLst>
            <pc:docMk/>
            <pc:sldMk cId="43451586" sldId="256"/>
            <ac:spMk id="423" creationId="{88481371-71E7-BED9-B2C5-856F81DF9B00}"/>
          </ac:spMkLst>
        </pc:spChg>
        <pc:spChg chg="add mod">
          <ac:chgData name="Fatima Pillosu" userId="a6295d4dc9e22643" providerId="LiveId" clId="{1D6CBF78-2251-4D85-B3DB-E7425FCA0324}" dt="2024-06-25T15:02:58.439" v="1983" actId="164"/>
          <ac:spMkLst>
            <pc:docMk/>
            <pc:sldMk cId="43451586" sldId="256"/>
            <ac:spMk id="441" creationId="{D09AEF63-74DC-63CA-A1E4-F1D4516236BA}"/>
          </ac:spMkLst>
        </pc:spChg>
        <pc:spChg chg="add del mod">
          <ac:chgData name="Fatima Pillosu" userId="a6295d4dc9e22643" providerId="LiveId" clId="{1D6CBF78-2251-4D85-B3DB-E7425FCA0324}" dt="2024-06-25T15:04:02.014" v="1996" actId="478"/>
          <ac:spMkLst>
            <pc:docMk/>
            <pc:sldMk cId="43451586" sldId="256"/>
            <ac:spMk id="443" creationId="{918AD862-B3FB-6645-3EAD-3C4616170EC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6" creationId="{F6B71AFA-5D29-B80C-378E-9843CB74FED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7" creationId="{A6B3E627-31DA-5748-93E2-6805433FE26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8" creationId="{0AB0344D-039C-1675-85FA-6753F543AB7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49" creationId="{9BA0F714-1959-09E6-8BEF-6AB1A1DB87D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0" creationId="{F813703A-0DC3-FCDB-7EB0-899EE88A828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1" creationId="{549E70A2-1933-2E98-6619-1129780C6B3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3" creationId="{7C17573C-C799-5123-16B2-C86801983E3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4" creationId="{9CCE77C0-E23B-B55F-11DB-74B04A4E981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5" creationId="{88008655-BD2F-CDED-7A90-0047337021C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6" creationId="{C124DFF1-487D-5E06-130C-A7A162DA591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7" creationId="{789339E5-7A72-7FB2-0C79-FD1044F5297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8" creationId="{A8FF8CEE-E9A6-F65C-F012-68EB740196A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59" creationId="{55FEC7FE-7728-A7DE-98B3-DEB97495E08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0" creationId="{E995B3E1-80A4-5C7B-D7E1-837D27948AF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1" creationId="{7874D21D-7052-3C6D-6B41-A681DC9AB41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2" creationId="{33EF2215-1F57-37BF-8335-0D60597BE64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3" creationId="{92861C3B-9FE7-FBB4-1D43-2598BFF98C0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4" creationId="{E8F309B4-CCC7-5743-08CE-623687D6B0F3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5" creationId="{00BF05C8-6055-5551-6EAC-CFFE56A940F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6" creationId="{6F8093E4-3268-9B0A-086E-F7C01EE3B28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7" creationId="{D2F50BEC-CC57-BE5E-E8F8-16A93360BF13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8" creationId="{74CB9AB9-3B04-1C7D-FA67-4650112AD9B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69" creationId="{29D45CB1-C312-4F40-49BD-7A8DC56B834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0" creationId="{8EB66DCE-6123-F9D2-62DD-6CA3024B587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1" creationId="{E20A3ECD-9042-500D-E822-43BB3A838B7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2" creationId="{8AB7B439-9D18-FD5C-5754-19FD66FE095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3" creationId="{9448AB5A-5518-ECF9-A66D-05D7D471FC1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4" creationId="{DE4AB540-5F74-6029-6341-C9585064B7C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5" creationId="{8A66F6BF-E540-82DD-E4B8-D293D379DCC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6" creationId="{EC0EE389-4B7D-2688-438E-8136C55DE10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7" creationId="{1E73637B-7AE2-657A-AF16-54B34FD20C5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8" creationId="{0698E198-8F83-AFA7-54BB-534DC700082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79" creationId="{A58DE3E9-45ED-9AEE-77C3-A2FC7FC7A06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0" creationId="{12709BF2-DBDA-59B0-6498-09A95BA5F43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1" creationId="{1AB9BCFF-7E74-311F-ECE5-7B7AB6A9F25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2" creationId="{EDDE338C-3E58-5E1E-1F55-0680BF68D75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3" creationId="{BDEE40BE-DD74-5499-3156-F4761132318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4" creationId="{EC3B262F-F665-BC02-703F-694A8151445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5" creationId="{8FA0611F-E58B-BB6A-5A97-1F507C5C711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6" creationId="{275AD283-E7A8-B677-24D5-E8773130F87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7" creationId="{892F522D-D57B-51D6-49DF-791725269E4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8" creationId="{1F8AE4DD-7FBF-6CAD-A047-8B929DF531D5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89" creationId="{7D6A82D8-1C99-D4E8-A8BE-73E4068CA3C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0" creationId="{421711CF-B44C-2382-3130-ED039D6C0CAE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1" creationId="{AC8BD3EA-4C38-F224-EC06-FB73E64A186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2" creationId="{FB1316DF-BCEE-4513-237B-A7315FF151A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3" creationId="{EC790F7C-A709-1A6D-5E6D-AF9CB877AC0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4" creationId="{0A59A298-4E81-D1AB-177C-92C87C354E9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5" creationId="{DD438DBE-71D2-C013-8C1D-9FDF4CB039B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6" creationId="{DFD21A9A-D406-7E08-F2BE-F9BD2256DFD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499" creationId="{358D5BA2-AC09-E3BE-5925-4E280BF5392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1" creationId="{A8CC62F0-F0F5-BB7C-7090-165827B009E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2" creationId="{224951B6-201A-62C3-DF30-8BED60E209C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3" creationId="{D66BC3B6-6FCC-1F9D-8AAF-BC0A8DF5598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4" creationId="{33A1E241-1F83-A87C-4CB6-350B0214714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5" creationId="{7B1D2795-5380-39F2-E4E2-0E9A7371837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6" creationId="{E0D9EE54-E630-BE33-8FAF-26B753BD511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7" creationId="{B540D4B0-1565-BB57-E3A6-5A5A72714B5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8" creationId="{AA2DCEF9-BC9D-C6FF-2E16-187CC480DE3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09" creationId="{A9DDECDC-ADCB-7C8B-E024-F0847A1C7E3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0" creationId="{1141BE46-0E31-8815-50C9-64F169A8767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1" creationId="{563E7CC2-A585-B58A-1246-799EB33139C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2" creationId="{42DDBF0F-90A6-4F14-C1BE-0D4853D453F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3" creationId="{44F954D5-AAE7-D694-C5EA-9688337428C5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4" creationId="{3E15F64D-F4D9-5B58-02C9-393E992A934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5" creationId="{5A9E7597-0FBD-8C84-A3DA-9DD9719216B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6" creationId="{5FCD5A6A-6CE2-E2A2-3D18-E56B4ABD0C9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7" creationId="{E6D6809F-1659-33C1-72A2-D47C851E8EC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8" creationId="{B61C2670-65F0-04A8-84CE-D918EACDF7DE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19" creationId="{BEA09D59-5A26-F783-6FDE-9C25DC976B8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0" creationId="{ED070E8E-B856-5C68-40DE-2F1F8E95A8E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1" creationId="{EBE83CCF-4885-72C9-6A97-96E948D951F8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2" creationId="{20B28656-5DB3-65BD-36F4-DBBA967920E5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3" creationId="{D8641BE1-6CD9-7E4D-E2CD-2B1456EA844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4" creationId="{7610650F-D3E4-DFA1-716F-0621CD07F223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5" creationId="{0D6BD531-3A87-3742-5A40-070BC09FFDB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27" creationId="{39634027-628E-FD64-26AD-6B48398A0DBA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0" creationId="{4A0C66AA-527E-FBD3-4EA9-2D8C7A8439E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1" creationId="{53786A25-BF5D-DD4A-11A4-24196734E50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2" creationId="{2A4BE103-7C09-BB50-9A93-95709158774D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3" creationId="{24BE8C28-F441-5648-C02C-0B394AAC926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4" creationId="{CDD9B423-DBD5-45AC-045E-CD2DE2C251E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5" creationId="{2BDFC988-6BEE-8F2B-314B-A7C9CC7AE102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6" creationId="{3F6A373D-1512-4A70-DD87-F376AB69B75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7" creationId="{E6C3F952-0914-4C3D-C859-53A44087F7E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8" creationId="{C8AAC689-DD18-D864-5D53-7A644AF75EB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39" creationId="{F1B9B417-B98D-CA70-0A56-420E7BB44407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0" creationId="{2CD2DA22-BA9E-6BEE-866F-E1237B2A020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1" creationId="{6667EEC8-FBF3-7CDA-86FD-FF3037E44F4C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2" creationId="{D3109596-9E20-E94E-3C6A-9DB517257DA9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3" creationId="{0992449B-E2BD-5656-FCBA-66DA5579C5B4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4" creationId="{FBC7318D-1ADC-03C2-C0AA-599DF73A44A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5" creationId="{5DAF83FA-08B8-C856-1B3B-B496269AADF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6" creationId="{D7F4B012-0B74-C11E-7270-C9B8ECCBCFC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7" creationId="{5C26A753-3727-DC2B-BA3E-D763C511BCFB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8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49" creationId="{031BE832-D8F6-000A-2840-A8284532E766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0" creationId="{D0821DE5-733F-B9B2-46F2-3B291C5289E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1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2" creationId="{E28B8D0E-83FA-08E7-EE28-ADE3FDDFD4A1}"/>
          </ac:spMkLst>
        </pc:spChg>
        <pc:spChg chg="add 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3" creationId="{88481371-71E7-BED9-B2C5-856F81DF9B00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6" creationId="{B4C84AA5-3CE1-4573-7E9B-04E3AD3B3BBE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7" creationId="{D648D7DB-7680-71B8-C4A6-50E8EF8EAEB4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8" creationId="{1920489C-DC11-EC8C-5AD0-90721BD2EF45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59" creationId="{8FE81C05-BC3D-DD70-E19D-510DA0B7799B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0" creationId="{F74C3E7B-E834-70DA-C44E-3528AADA5E93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1" creationId="{128FD253-767A-D108-1663-3C85F381E768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2" creationId="{7309E3EC-1FB5-D14F-9307-F3BD0803DEC7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3" creationId="{7BA54F7F-1581-F139-0CF3-6A355C0A8C8F}"/>
          </ac:spMkLst>
        </pc:spChg>
        <pc:spChg chg="mod">
          <ac:chgData name="Fatima Pillosu" userId="a6295d4dc9e22643" providerId="LiveId" clId="{1D6CBF78-2251-4D85-B3DB-E7425FCA0324}" dt="2024-06-25T15:04:22.336" v="1998"/>
          <ac:spMkLst>
            <pc:docMk/>
            <pc:sldMk cId="43451586" sldId="256"/>
            <ac:spMk id="564" creationId="{D09AEF63-74DC-63CA-A1E4-F1D4516236BA}"/>
          </ac:spMkLst>
        </pc:spChg>
        <pc:spChg chg="add del">
          <ac:chgData name="Fatima Pillosu" userId="a6295d4dc9e22643" providerId="LiveId" clId="{1D6CBF78-2251-4D85-B3DB-E7425FCA0324}" dt="2024-06-25T15:04:43.846" v="2002" actId="478"/>
          <ac:spMkLst>
            <pc:docMk/>
            <pc:sldMk cId="43451586" sldId="256"/>
            <ac:spMk id="565" creationId="{D275E21D-F0DD-B0AF-4BC9-AA516F2DB1B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68" creationId="{F6B71AFA-5D29-B80C-378E-9843CB74FED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69" creationId="{A6B3E627-31DA-5748-93E2-6805433FE26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0" creationId="{0AB0344D-039C-1675-85FA-6753F543AB7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1" creationId="{9BA0F714-1959-09E6-8BEF-6AB1A1DB87D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2" creationId="{F813703A-0DC3-FCDB-7EB0-899EE88A828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3" creationId="{549E70A2-1933-2E98-6619-1129780C6B3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5" creationId="{7C17573C-C799-5123-16B2-C86801983E3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6" creationId="{9CCE77C0-E23B-B55F-11DB-74B04A4E981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7" creationId="{88008655-BD2F-CDED-7A90-0047337021C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8" creationId="{C124DFF1-487D-5E06-130C-A7A162DA591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79" creationId="{789339E5-7A72-7FB2-0C79-FD1044F5297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0" creationId="{A8FF8CEE-E9A6-F65C-F012-68EB740196A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1" creationId="{55FEC7FE-7728-A7DE-98B3-DEB97495E08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2" creationId="{E995B3E1-80A4-5C7B-D7E1-837D27948AF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3" creationId="{7874D21D-7052-3C6D-6B41-A681DC9AB41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4" creationId="{33EF2215-1F57-37BF-8335-0D60597BE64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5" creationId="{92861C3B-9FE7-FBB4-1D43-2598BFF98C0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6" creationId="{E8F309B4-CCC7-5743-08CE-623687D6B0F3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7" creationId="{00BF05C8-6055-5551-6EAC-CFFE56A940F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8" creationId="{6F8093E4-3268-9B0A-086E-F7C01EE3B28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89" creationId="{D2F50BEC-CC57-BE5E-E8F8-16A93360BF13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0" creationId="{74CB9AB9-3B04-1C7D-FA67-4650112AD9B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1" creationId="{29D45CB1-C312-4F40-49BD-7A8DC56B834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2" creationId="{8EB66DCE-6123-F9D2-62DD-6CA3024B587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3" creationId="{E20A3ECD-9042-500D-E822-43BB3A838B7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4" creationId="{8AB7B439-9D18-FD5C-5754-19FD66FE095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5" creationId="{9448AB5A-5518-ECF9-A66D-05D7D471FC1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6" creationId="{DE4AB540-5F74-6029-6341-C9585064B7C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7" creationId="{8A66F6BF-E540-82DD-E4B8-D293D379DCC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8" creationId="{EC0EE389-4B7D-2688-438E-8136C55DE10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599" creationId="{1E73637B-7AE2-657A-AF16-54B34FD20C5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0" creationId="{0698E198-8F83-AFA7-54BB-534DC700082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1" creationId="{A58DE3E9-45ED-9AEE-77C3-A2FC7FC7A06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2" creationId="{12709BF2-DBDA-59B0-6498-09A95BA5F43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3" creationId="{1AB9BCFF-7E74-311F-ECE5-7B7AB6A9F25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4" creationId="{EDDE338C-3E58-5E1E-1F55-0680BF68D75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5" creationId="{BDEE40BE-DD74-5499-3156-F4761132318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6" creationId="{EC3B262F-F665-BC02-703F-694A8151445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7" creationId="{8FA0611F-E58B-BB6A-5A97-1F507C5C711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8" creationId="{275AD283-E7A8-B677-24D5-E8773130F87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09" creationId="{892F522D-D57B-51D6-49DF-791725269E4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0" creationId="{1F8AE4DD-7FBF-6CAD-A047-8B929DF531D5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1" creationId="{7D6A82D8-1C99-D4E8-A8BE-73E4068CA3C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2" creationId="{421711CF-B44C-2382-3130-ED039D6C0CAE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3" creationId="{AC8BD3EA-4C38-F224-EC06-FB73E64A186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4" creationId="{FB1316DF-BCEE-4513-237B-A7315FF151A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5" creationId="{EC790F7C-A709-1A6D-5E6D-AF9CB877AC0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6" creationId="{0A59A298-4E81-D1AB-177C-92C87C354E9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7" creationId="{DD438DBE-71D2-C013-8C1D-9FDF4CB039B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18" creationId="{DFD21A9A-D406-7E08-F2BE-F9BD2256DFD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1" creationId="{358D5BA2-AC09-E3BE-5925-4E280BF5392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3" creationId="{A8CC62F0-F0F5-BB7C-7090-165827B009E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4" creationId="{224951B6-201A-62C3-DF30-8BED60E209C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5" creationId="{D66BC3B6-6FCC-1F9D-8AAF-BC0A8DF5598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6" creationId="{33A1E241-1F83-A87C-4CB6-350B0214714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7" creationId="{7B1D2795-5380-39F2-E4E2-0E9A7371837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8" creationId="{E0D9EE54-E630-BE33-8FAF-26B753BD511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29" creationId="{B540D4B0-1565-BB57-E3A6-5A5A72714B5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0" creationId="{AA2DCEF9-BC9D-C6FF-2E16-187CC480DE3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1" creationId="{A9DDECDC-ADCB-7C8B-E024-F0847A1C7E3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2" creationId="{1141BE46-0E31-8815-50C9-64F169A8767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3" creationId="{563E7CC2-A585-B58A-1246-799EB33139C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4" creationId="{42DDBF0F-90A6-4F14-C1BE-0D4853D453F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5" creationId="{44F954D5-AAE7-D694-C5EA-9688337428C5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6" creationId="{3E15F64D-F4D9-5B58-02C9-393E992A934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7" creationId="{5A9E7597-0FBD-8C84-A3DA-9DD9719216B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8" creationId="{5FCD5A6A-6CE2-E2A2-3D18-E56B4ABD0C9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39" creationId="{E6D6809F-1659-33C1-72A2-D47C851E8EC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0" creationId="{B61C2670-65F0-04A8-84CE-D918EACDF7DE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1" creationId="{BEA09D59-5A26-F783-6FDE-9C25DC976B8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2" creationId="{ED070E8E-B856-5C68-40DE-2F1F8E95A8E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3" creationId="{EBE83CCF-4885-72C9-6A97-96E948D951F8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4" creationId="{20B28656-5DB3-65BD-36F4-DBBA967920E5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5" creationId="{D8641BE1-6CD9-7E4D-E2CD-2B1456EA844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6" creationId="{7610650F-D3E4-DFA1-716F-0621CD07F223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7" creationId="{0D6BD531-3A87-3742-5A40-070BC09FFDB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49" creationId="{39634027-628E-FD64-26AD-6B48398A0DBA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2" creationId="{4A0C66AA-527E-FBD3-4EA9-2D8C7A8439E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3" creationId="{53786A25-BF5D-DD4A-11A4-24196734E50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4" creationId="{2A4BE103-7C09-BB50-9A93-95709158774D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5" creationId="{24BE8C28-F441-5648-C02C-0B394AAC926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6" creationId="{CDD9B423-DBD5-45AC-045E-CD2DE2C251E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7" creationId="{2BDFC988-6BEE-8F2B-314B-A7C9CC7AE102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8" creationId="{3F6A373D-1512-4A70-DD87-F376AB69B75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59" creationId="{E6C3F952-0914-4C3D-C859-53A44087F7E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0" creationId="{C8AAC689-DD18-D864-5D53-7A644AF75EB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1" creationId="{F1B9B417-B98D-CA70-0A56-420E7BB44407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2" creationId="{2CD2DA22-BA9E-6BEE-866F-E1237B2A020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3" creationId="{6667EEC8-FBF3-7CDA-86FD-FF3037E44F4C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4" creationId="{D3109596-9E20-E94E-3C6A-9DB517257DA9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5" creationId="{0992449B-E2BD-5656-FCBA-66DA5579C5B4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6" creationId="{FBC7318D-1ADC-03C2-C0AA-599DF73A44A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7" creationId="{5DAF83FA-08B8-C856-1B3B-B496269AADF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8" creationId="{D7F4B012-0B74-C11E-7270-C9B8ECCBCFC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69" creationId="{5C26A753-3727-DC2B-BA3E-D763C511BCFB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0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1" creationId="{031BE832-D8F6-000A-2840-A8284532E766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2" creationId="{D0821DE5-733F-B9B2-46F2-3B291C5289E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3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4" creationId="{E28B8D0E-83FA-08E7-EE28-ADE3FDDFD4A1}"/>
          </ac:spMkLst>
        </pc:spChg>
        <pc:spChg chg="add 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5" creationId="{88481371-71E7-BED9-B2C5-856F81DF9B00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8" creationId="{B4C84AA5-3CE1-4573-7E9B-04E3AD3B3BBE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79" creationId="{D648D7DB-7680-71B8-C4A6-50E8EF8EAEB4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0" creationId="{1920489C-DC11-EC8C-5AD0-90721BD2EF45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1" creationId="{8FE81C05-BC3D-DD70-E19D-510DA0B7799B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2" creationId="{F74C3E7B-E834-70DA-C44E-3528AADA5E93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3" creationId="{128FD253-767A-D108-1663-3C85F381E768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4" creationId="{7309E3EC-1FB5-D14F-9307-F3BD0803DEC7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5" creationId="{7BA54F7F-1581-F139-0CF3-6A355C0A8C8F}"/>
          </ac:spMkLst>
        </pc:spChg>
        <pc:spChg chg="mod">
          <ac:chgData name="Fatima Pillosu" userId="a6295d4dc9e22643" providerId="LiveId" clId="{1D6CBF78-2251-4D85-B3DB-E7425FCA0324}" dt="2024-06-25T15:04:56.285" v="2004"/>
          <ac:spMkLst>
            <pc:docMk/>
            <pc:sldMk cId="43451586" sldId="256"/>
            <ac:spMk id="686" creationId="{D09AEF63-74DC-63CA-A1E4-F1D4516236BA}"/>
          </ac:spMkLst>
        </pc:spChg>
        <pc:spChg chg="add del">
          <ac:chgData name="Fatima Pillosu" userId="a6295d4dc9e22643" providerId="LiveId" clId="{1D6CBF78-2251-4D85-B3DB-E7425FCA0324}" dt="2024-06-25T15:06:07.718" v="2068" actId="478"/>
          <ac:spMkLst>
            <pc:docMk/>
            <pc:sldMk cId="43451586" sldId="256"/>
            <ac:spMk id="687" creationId="{F1104FC2-818F-598F-19BB-7917A17331A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0" creationId="{F6B71AFA-5D29-B80C-378E-9843CB74FED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1" creationId="{A6B3E627-31DA-5748-93E2-6805433FE26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2" creationId="{0AB0344D-039C-1675-85FA-6753F543AB7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3" creationId="{9BA0F714-1959-09E6-8BEF-6AB1A1DB87DF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4" creationId="{F813703A-0DC3-FCDB-7EB0-899EE88A828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695" creationId="{549E70A2-1933-2E98-6619-1129780C6B37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697" creationId="{7C17573C-C799-5123-16B2-C86801983E31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698" creationId="{9CCE77C0-E23B-B55F-11DB-74B04A4E9816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699" creationId="{88008655-BD2F-CDED-7A90-0047337021C1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700" creationId="{C124DFF1-487D-5E06-130C-A7A162DA5910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701" creationId="{789339E5-7A72-7FB2-0C79-FD1044F52974}"/>
          </ac:spMkLst>
        </pc:spChg>
        <pc:spChg chg="add mod">
          <ac:chgData name="Fatima Pillosu" userId="a6295d4dc9e22643" providerId="LiveId" clId="{1D6CBF78-2251-4D85-B3DB-E7425FCA0324}" dt="2024-06-29T23:23:21.971" v="2284" actId="1038"/>
          <ac:spMkLst>
            <pc:docMk/>
            <pc:sldMk cId="43451586" sldId="256"/>
            <ac:spMk id="702" creationId="{A8FF8CEE-E9A6-F65C-F012-68EB740196A4}"/>
          </ac:spMkLst>
        </pc:spChg>
        <pc:spChg chg="add mod">
          <ac:chgData name="Fatima Pillosu" userId="a6295d4dc9e22643" providerId="LiveId" clId="{1D6CBF78-2251-4D85-B3DB-E7425FCA0324}" dt="2024-06-29T23:23:04.017" v="2279" actId="554"/>
          <ac:spMkLst>
            <pc:docMk/>
            <pc:sldMk cId="43451586" sldId="256"/>
            <ac:spMk id="703" creationId="{55FEC7FE-7728-A7DE-98B3-DEB97495E088}"/>
          </ac:spMkLst>
        </pc:spChg>
        <pc:spChg chg="add mod">
          <ac:chgData name="Fatima Pillosu" userId="a6295d4dc9e22643" providerId="LiveId" clId="{1D6CBF78-2251-4D85-B3DB-E7425FCA0324}" dt="2024-06-29T23:23:04.017" v="2279" actId="554"/>
          <ac:spMkLst>
            <pc:docMk/>
            <pc:sldMk cId="43451586" sldId="256"/>
            <ac:spMk id="704" creationId="{E995B3E1-80A4-5C7B-D7E1-837D27948AF8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5" creationId="{7874D21D-7052-3C6D-6B41-A681DC9AB412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6" creationId="{33EF2215-1F57-37BF-8335-0D60597BE644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7" creationId="{92861C3B-9FE7-FBB4-1D43-2598BFF98C02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8" creationId="{E8F309B4-CCC7-5743-08CE-623687D6B0F3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09" creationId="{00BF05C8-6055-5551-6EAC-CFFE56A940F4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0" creationId="{6F8093E4-3268-9B0A-086E-F7C01EE3B28B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1" creationId="{D2F50BEC-CC57-BE5E-E8F8-16A93360BF13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2" creationId="{74CB9AB9-3B04-1C7D-FA67-4650112AD9B1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3" creationId="{29D45CB1-C312-4F40-49BD-7A8DC56B834A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4" creationId="{8EB66DCE-6123-F9D2-62DD-6CA3024B5877}"/>
          </ac:spMkLst>
        </pc:spChg>
        <pc:spChg chg="add mod">
          <ac:chgData name="Fatima Pillosu" userId="a6295d4dc9e22643" providerId="LiveId" clId="{1D6CBF78-2251-4D85-B3DB-E7425FCA0324}" dt="2024-06-29T23:22:22.804" v="2265" actId="555"/>
          <ac:spMkLst>
            <pc:docMk/>
            <pc:sldMk cId="43451586" sldId="256"/>
            <ac:spMk id="715" creationId="{E20A3ECD-9042-500D-E822-43BB3A838B79}"/>
          </ac:spMkLst>
        </pc:spChg>
        <pc:spChg chg="add mod">
          <ac:chgData name="Fatima Pillosu" userId="a6295d4dc9e22643" providerId="LiveId" clId="{1D6CBF78-2251-4D85-B3DB-E7425FCA0324}" dt="2024-06-29T23:25:24.345" v="2286" actId="207"/>
          <ac:spMkLst>
            <pc:docMk/>
            <pc:sldMk cId="43451586" sldId="256"/>
            <ac:spMk id="716" creationId="{8AB7B439-9D18-FD5C-5754-19FD66FE0958}"/>
          </ac:spMkLst>
        </pc:spChg>
        <pc:spChg chg="add mod">
          <ac:chgData name="Fatima Pillosu" userId="a6295d4dc9e22643" providerId="LiveId" clId="{1D6CBF78-2251-4D85-B3DB-E7425FCA0324}" dt="2024-06-29T23:25:17.559" v="2285" actId="207"/>
          <ac:spMkLst>
            <pc:docMk/>
            <pc:sldMk cId="43451586" sldId="256"/>
            <ac:spMk id="717" creationId="{9448AB5A-5518-ECF9-A66D-05D7D471FC1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8" creationId="{DE4AB540-5F74-6029-6341-C9585064B7C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19" creationId="{8A66F6BF-E540-82DD-E4B8-D293D379DCC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0" creationId="{EC0EE389-4B7D-2688-438E-8136C55DE10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1" creationId="{1E73637B-7AE2-657A-AF16-54B34FD20C5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2" creationId="{0698E198-8F83-AFA7-54BB-534DC700082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3" creationId="{A58DE3E9-45ED-9AEE-77C3-A2FC7FC7A06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4" creationId="{12709BF2-DBDA-59B0-6498-09A95BA5F43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5" creationId="{1AB9BCFF-7E74-311F-ECE5-7B7AB6A9F25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6" creationId="{EDDE338C-3E58-5E1E-1F55-0680BF68D75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7" creationId="{BDEE40BE-DD74-5499-3156-F4761132318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8" creationId="{EC3B262F-F665-BC02-703F-694A8151445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29" creationId="{8FA0611F-E58B-BB6A-5A97-1F507C5C711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0" creationId="{275AD283-E7A8-B677-24D5-E8773130F87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1" creationId="{892F522D-D57B-51D6-49DF-791725269E4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2" creationId="{1F8AE4DD-7FBF-6CAD-A047-8B929DF531D5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3" creationId="{7D6A82D8-1C99-D4E8-A8BE-73E4068CA3C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4" creationId="{421711CF-B44C-2382-3130-ED039D6C0CAE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5" creationId="{AC8BD3EA-4C38-F224-EC06-FB73E64A186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6" creationId="{FB1316DF-BCEE-4513-237B-A7315FF151A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7" creationId="{EC790F7C-A709-1A6D-5E6D-AF9CB877AC0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8" creationId="{0A59A298-4E81-D1AB-177C-92C87C354E9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39" creationId="{DD438DBE-71D2-C013-8C1D-9FDF4CB039B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0" creationId="{DFD21A9A-D406-7E08-F2BE-F9BD2256DFD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3" creationId="{358D5BA2-AC09-E3BE-5925-4E280BF5392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5" creationId="{A8CC62F0-F0F5-BB7C-7090-165827B009E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6" creationId="{224951B6-201A-62C3-DF30-8BED60E209C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7" creationId="{D66BC3B6-6FCC-1F9D-8AAF-BC0A8DF5598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8" creationId="{33A1E241-1F83-A87C-4CB6-350B0214714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49" creationId="{7B1D2795-5380-39F2-E4E2-0E9A7371837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0" creationId="{E0D9EE54-E630-BE33-8FAF-26B753BD511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1" creationId="{B540D4B0-1565-BB57-E3A6-5A5A72714B5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2" creationId="{AA2DCEF9-BC9D-C6FF-2E16-187CC480DE3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3" creationId="{A9DDECDC-ADCB-7C8B-E024-F0847A1C7E3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4" creationId="{1141BE46-0E31-8815-50C9-64F169A8767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5" creationId="{563E7CC2-A585-B58A-1246-799EB33139CF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6" creationId="{42DDBF0F-90A6-4F14-C1BE-0D4853D453F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7" creationId="{44F954D5-AAE7-D694-C5EA-9688337428C5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8" creationId="{3E15F64D-F4D9-5B58-02C9-393E992A934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59" creationId="{5A9E7597-0FBD-8C84-A3DA-9DD9719216B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0" creationId="{5FCD5A6A-6CE2-E2A2-3D18-E56B4ABD0C9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1" creationId="{E6D6809F-1659-33C1-72A2-D47C851E8EC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2" creationId="{B61C2670-65F0-04A8-84CE-D918EACDF7DE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3" creationId="{BEA09D59-5A26-F783-6FDE-9C25DC976B8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4" creationId="{ED070E8E-B856-5C68-40DE-2F1F8E95A8E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5" creationId="{EBE83CCF-4885-72C9-6A97-96E948D951F8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6" creationId="{20B28656-5DB3-65BD-36F4-DBBA967920E5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7" creationId="{D8641BE1-6CD9-7E4D-E2CD-2B1456EA844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8" creationId="{7610650F-D3E4-DFA1-716F-0621CD07F223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69" creationId="{0D6BD531-3A87-3742-5A40-070BC09FFDBF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1" creationId="{39634027-628E-FD64-26AD-6B48398A0DBA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4" creationId="{4A0C66AA-527E-FBD3-4EA9-2D8C7A8439E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5" creationId="{53786A25-BF5D-DD4A-11A4-24196734E50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6" creationId="{2A4BE103-7C09-BB50-9A93-95709158774D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7" creationId="{24BE8C28-F441-5648-C02C-0B394AAC926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8" creationId="{CDD9B423-DBD5-45AC-045E-CD2DE2C251E9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79" creationId="{2BDFC988-6BEE-8F2B-314B-A7C9CC7AE102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0" creationId="{3F6A373D-1512-4A70-DD87-F376AB69B75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1" creationId="{E6C3F952-0914-4C3D-C859-53A44087F7E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2" creationId="{C8AAC689-DD18-D864-5D53-7A644AF75EB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3" creationId="{F1B9B417-B98D-CA70-0A56-420E7BB44407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4" creationId="{2CD2DA22-BA9E-6BEE-866F-E1237B2A020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5" creationId="{6667EEC8-FBF3-7CDA-86FD-FF3037E44F4C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6" creationId="{D3109596-9E20-E94E-3C6A-9DB517257DA9}"/>
          </ac:spMkLst>
        </pc:spChg>
        <pc:spChg chg="add mod">
          <ac:chgData name="Fatima Pillosu" userId="a6295d4dc9e22643" providerId="LiveId" clId="{1D6CBF78-2251-4D85-B3DB-E7425FCA0324}" dt="2024-06-25T15:10:00.973" v="2149" actId="14100"/>
          <ac:spMkLst>
            <pc:docMk/>
            <pc:sldMk cId="43451586" sldId="256"/>
            <ac:spMk id="787" creationId="{0992449B-E2BD-5656-FCBA-66DA5579C5B4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8" creationId="{FBC7318D-1ADC-03C2-C0AA-599DF73A44A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89" creationId="{5DAF83FA-08B8-C856-1B3B-B496269AADF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0" creationId="{D7F4B012-0B74-C11E-7270-C9B8ECCBCFC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1" creationId="{5C26A753-3727-DC2B-BA3E-D763C511BCFB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2" creationId="{E3E51514-1538-439E-5571-DEEECA02B410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3" creationId="{031BE832-D8F6-000A-2840-A8284532E766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4" creationId="{D0821DE5-733F-B9B2-46F2-3B291C5289E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5" creationId="{2AFA75F4-9320-83AC-F418-AE771A4C791F}"/>
          </ac:spMkLst>
        </pc:spChg>
        <pc:spChg chg="add mod">
          <ac:chgData name="Fatima Pillosu" userId="a6295d4dc9e22643" providerId="LiveId" clId="{1D6CBF78-2251-4D85-B3DB-E7425FCA0324}" dt="2024-06-29T23:08:50.778" v="2177" actId="1076"/>
          <ac:spMkLst>
            <pc:docMk/>
            <pc:sldMk cId="43451586" sldId="256"/>
            <ac:spMk id="796" creationId="{E28B8D0E-83FA-08E7-EE28-ADE3FDDFD4A1}"/>
          </ac:spMkLst>
        </pc:spChg>
        <pc:spChg chg="add mod">
          <ac:chgData name="Fatima Pillosu" userId="a6295d4dc9e22643" providerId="LiveId" clId="{1D6CBF78-2251-4D85-B3DB-E7425FCA0324}" dt="2024-06-25T15:06:27.597" v="2072" actId="1035"/>
          <ac:spMkLst>
            <pc:docMk/>
            <pc:sldMk cId="43451586" sldId="256"/>
            <ac:spMk id="797" creationId="{88481371-71E7-BED9-B2C5-856F81DF9B00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0" creationId="{B4C84AA5-3CE1-4573-7E9B-04E3AD3B3BBE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1" creationId="{D648D7DB-7680-71B8-C4A6-50E8EF8EAEB4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2" creationId="{1920489C-DC11-EC8C-5AD0-90721BD2EF45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3" creationId="{8FE81C05-BC3D-DD70-E19D-510DA0B7799B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4" creationId="{F74C3E7B-E834-70DA-C44E-3528AADA5E93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5" creationId="{128FD253-767A-D108-1663-3C85F381E768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6" creationId="{7309E3EC-1FB5-D14F-9307-F3BD0803DEC7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7" creationId="{7BA54F7F-1581-F139-0CF3-6A355C0A8C8F}"/>
          </ac:spMkLst>
        </pc:spChg>
        <pc:spChg chg="mod">
          <ac:chgData name="Fatima Pillosu" userId="a6295d4dc9e22643" providerId="LiveId" clId="{1D6CBF78-2251-4D85-B3DB-E7425FCA0324}" dt="2024-06-25T15:06:20.024" v="2070"/>
          <ac:spMkLst>
            <pc:docMk/>
            <pc:sldMk cId="43451586" sldId="256"/>
            <ac:spMk id="808" creationId="{D09AEF63-74DC-63CA-A1E4-F1D4516236BA}"/>
          </ac:spMkLst>
        </pc:spChg>
        <pc:grpChg chg="del">
          <ac:chgData name="Fatima Pillosu" userId="a6295d4dc9e22643" providerId="LiveId" clId="{1D6CBF78-2251-4D85-B3DB-E7425FCA0324}" dt="2024-06-25T11:13:48.008" v="129" actId="165"/>
          <ac:grpSpMkLst>
            <pc:docMk/>
            <pc:sldMk cId="43451586" sldId="256"/>
            <ac:grpSpMk id="242" creationId="{77C3DE1B-5A82-9ECB-7706-2DB53250F791}"/>
          </ac:grpSpMkLst>
        </pc:grpChg>
        <pc:grpChg chg="add del mod">
          <ac:chgData name="Fatima Pillosu" userId="a6295d4dc9e22643" providerId="LiveId" clId="{1D6CBF78-2251-4D85-B3DB-E7425FCA0324}" dt="2024-06-25T15:06:09.611" v="2069" actId="21"/>
          <ac:grpSpMkLst>
            <pc:docMk/>
            <pc:sldMk cId="43451586" sldId="256"/>
            <ac:grpSpMk id="442" creationId="{A0618D8A-7DD9-D8EE-92C1-11FF3BD941D5}"/>
          </ac:grpSpMkLst>
        </pc:grpChg>
        <pc:grpChg chg="add mod">
          <ac:chgData name="Fatima Pillosu" userId="a6295d4dc9e22643" providerId="LiveId" clId="{1D6CBF78-2251-4D85-B3DB-E7425FCA0324}" dt="2024-06-25T15:04:22.336" v="1998"/>
          <ac:grpSpMkLst>
            <pc:docMk/>
            <pc:sldMk cId="43451586" sldId="256"/>
            <ac:grpSpMk id="554" creationId="{A0618D8A-7DD9-D8EE-92C1-11FF3BD941D5}"/>
          </ac:grpSpMkLst>
        </pc:grpChg>
        <pc:grpChg chg="add mod">
          <ac:chgData name="Fatima Pillosu" userId="a6295d4dc9e22643" providerId="LiveId" clId="{1D6CBF78-2251-4D85-B3DB-E7425FCA0324}" dt="2024-06-25T15:04:56.285" v="2004"/>
          <ac:grpSpMkLst>
            <pc:docMk/>
            <pc:sldMk cId="43451586" sldId="256"/>
            <ac:grpSpMk id="676" creationId="{A0618D8A-7DD9-D8EE-92C1-11FF3BD941D5}"/>
          </ac:grpSpMkLst>
        </pc:grpChg>
        <pc:grpChg chg="add mod">
          <ac:chgData name="Fatima Pillosu" userId="a6295d4dc9e22643" providerId="LiveId" clId="{1D6CBF78-2251-4D85-B3DB-E7425FCA0324}" dt="2024-06-25T15:06:47.149" v="2076" actId="1035"/>
          <ac:grpSpMkLst>
            <pc:docMk/>
            <pc:sldMk cId="43451586" sldId="256"/>
            <ac:grpSpMk id="798" creationId="{A0618D8A-7DD9-D8EE-92C1-11FF3BD941D5}"/>
          </ac:grpSpMkLst>
        </pc:grpChg>
        <pc:picChg chg="add del mod ord modCrop">
          <ac:chgData name="Fatima Pillosu" userId="a6295d4dc9e22643" providerId="LiveId" clId="{1D6CBF78-2251-4D85-B3DB-E7425FCA0324}" dt="2024-06-29T23:30:33.920" v="2287" actId="478"/>
          <ac:picMkLst>
            <pc:docMk/>
            <pc:sldMk cId="43451586" sldId="256"/>
            <ac:picMk id="3" creationId="{80B2AEEE-8EAC-CDF3-49E9-3972D0BC36D9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7" creationId="{73CAFFB5-7EFE-E980-95EF-9FAD04069007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8" creationId="{F62342E9-CC25-8393-C713-DA59C3D90811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15" creationId="{E12B2AAC-7CBA-914A-D973-10C8400C8457}"/>
          </ac:picMkLst>
        </pc:picChg>
        <pc:picChg chg="add del mod ord modCrop">
          <ac:chgData name="Fatima Pillosu" userId="a6295d4dc9e22643" providerId="LiveId" clId="{1D6CBF78-2251-4D85-B3DB-E7425FCA0324}" dt="2024-06-29T23:21:52.435" v="2263" actId="167"/>
          <ac:picMkLst>
            <pc:docMk/>
            <pc:sldMk cId="43451586" sldId="256"/>
            <ac:picMk id="25" creationId="{B9A4A0B2-7CE8-807A-7D42-59FD74AC158E}"/>
          </ac:picMkLst>
        </pc:picChg>
        <pc:picChg chg="add mod modCrop">
          <ac:chgData name="Fatima Pillosu" userId="a6295d4dc9e22643" providerId="LiveId" clId="{1D6CBF78-2251-4D85-B3DB-E7425FCA0324}" dt="2024-06-29T23:31:30.069" v="2300" actId="1076"/>
          <ac:picMkLst>
            <pc:docMk/>
            <pc:sldMk cId="43451586" sldId="256"/>
            <ac:picMk id="27" creationId="{95B25774-144F-ED37-0F77-4BD1F3D23CF5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63" creationId="{259E5FA4-D93C-D567-F4CC-11FAF951FD8F}"/>
          </ac:picMkLst>
        </pc:picChg>
        <pc:picChg chg="del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37" creationId="{73CAFFB5-7EFE-E980-95EF-9FAD04069007}"/>
          </ac:picMkLst>
        </pc:picChg>
        <pc:picChg chg="del mod modCrop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38" creationId="{F62342E9-CC25-8393-C713-DA59C3D90811}"/>
          </ac:picMkLst>
        </pc:picChg>
        <pc:picChg chg="del mod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45" creationId="{E12B2AAC-7CBA-914A-D973-10C8400C8457}"/>
          </ac:picMkLst>
        </pc:picChg>
        <pc:picChg chg="del mod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193" creationId="{259E5FA4-D93C-D567-F4CC-11FAF951FD8F}"/>
          </ac:picMkLst>
        </pc:picChg>
        <pc:picChg chg="del mod modCrop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219" creationId="{95637F64-7F7A-8E2F-2912-CFA21DBA6F6D}"/>
          </ac:picMkLst>
        </pc:picChg>
        <pc:picChg chg="del mod topLvl">
          <ac:chgData name="Fatima Pillosu" userId="a6295d4dc9e22643" providerId="LiveId" clId="{1D6CBF78-2251-4D85-B3DB-E7425FCA0324}" dt="2024-06-25T11:15:46.465" v="159" actId="21"/>
          <ac:picMkLst>
            <pc:docMk/>
            <pc:sldMk cId="43451586" sldId="256"/>
            <ac:picMk id="243" creationId="{57CEB5DD-105C-1520-0B60-0C5B46232D16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268" creationId="{95637F64-7F7A-8E2F-2912-CFA21DBA6F6D}"/>
          </ac:picMkLst>
        </pc:picChg>
        <pc:picChg chg="add del mod">
          <ac:chgData name="Fatima Pillosu" userId="a6295d4dc9e22643" providerId="LiveId" clId="{1D6CBF78-2251-4D85-B3DB-E7425FCA0324}" dt="2024-06-25T11:16:09.244" v="161" actId="21"/>
          <ac:picMkLst>
            <pc:docMk/>
            <pc:sldMk cId="43451586" sldId="256"/>
            <ac:picMk id="291" creationId="{57CEB5DD-105C-1520-0B60-0C5B46232D16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05" creationId="{73CAFFB5-7EFE-E980-95EF-9FAD04069007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06" creationId="{F62342E9-CC25-8393-C713-DA59C3D90811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13" creationId="{E12B2AAC-7CBA-914A-D973-10C8400C8457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61" creationId="{259E5FA4-D93C-D567-F4CC-11FAF951FD8F}"/>
          </ac:picMkLst>
        </pc:picChg>
        <pc:picChg chg="add del mod">
          <ac:chgData name="Fatima Pillosu" userId="a6295d4dc9e22643" providerId="LiveId" clId="{1D6CBF78-2251-4D85-B3DB-E7425FCA0324}" dt="2024-06-25T15:06:09.611" v="2069" actId="21"/>
          <ac:picMkLst>
            <pc:docMk/>
            <pc:sldMk cId="43451586" sldId="256"/>
            <ac:picMk id="387" creationId="{95637F64-7F7A-8E2F-2912-CFA21DBA6F6D}"/>
          </ac:picMkLst>
        </pc:picChg>
        <pc:picChg chg="add mod">
          <ac:chgData name="Fatima Pillosu" userId="a6295d4dc9e22643" providerId="LiveId" clId="{1D6CBF78-2251-4D85-B3DB-E7425FCA0324}" dt="2024-06-25T15:02:58.439" v="1983" actId="164"/>
          <ac:picMkLst>
            <pc:docMk/>
            <pc:sldMk cId="43451586" sldId="256"/>
            <ac:picMk id="410" creationId="{57CEB5DD-105C-1520-0B60-0C5B46232D16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444" creationId="{73CAFFB5-7EFE-E980-95EF-9FAD04069007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445" creationId="{F62342E9-CC25-8393-C713-DA59C3D90811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452" creationId="{E12B2AAC-7CBA-914A-D973-10C8400C8457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500" creationId="{259E5FA4-D93C-D567-F4CC-11FAF951FD8F}"/>
          </ac:picMkLst>
        </pc:picChg>
        <pc:picChg chg="add 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526" creationId="{95637F64-7F7A-8E2F-2912-CFA21DBA6F6D}"/>
          </ac:picMkLst>
        </pc:picChg>
        <pc:picChg chg="mod">
          <ac:chgData name="Fatima Pillosu" userId="a6295d4dc9e22643" providerId="LiveId" clId="{1D6CBF78-2251-4D85-B3DB-E7425FCA0324}" dt="2024-06-25T15:04:22.336" v="1998"/>
          <ac:picMkLst>
            <pc:docMk/>
            <pc:sldMk cId="43451586" sldId="256"/>
            <ac:picMk id="555" creationId="{57CEB5DD-105C-1520-0B60-0C5B46232D16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566" creationId="{73CAFFB5-7EFE-E980-95EF-9FAD04069007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567" creationId="{F62342E9-CC25-8393-C713-DA59C3D90811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574" creationId="{E12B2AAC-7CBA-914A-D973-10C8400C8457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622" creationId="{259E5FA4-D93C-D567-F4CC-11FAF951FD8F}"/>
          </ac:picMkLst>
        </pc:picChg>
        <pc:picChg chg="add 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648" creationId="{95637F64-7F7A-8E2F-2912-CFA21DBA6F6D}"/>
          </ac:picMkLst>
        </pc:picChg>
        <pc:picChg chg="mod">
          <ac:chgData name="Fatima Pillosu" userId="a6295d4dc9e22643" providerId="LiveId" clId="{1D6CBF78-2251-4D85-B3DB-E7425FCA0324}" dt="2024-06-25T15:04:56.285" v="2004"/>
          <ac:picMkLst>
            <pc:docMk/>
            <pc:sldMk cId="43451586" sldId="256"/>
            <ac:picMk id="677" creationId="{57CEB5DD-105C-1520-0B60-0C5B46232D16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688" creationId="{73CAFFB5-7EFE-E980-95EF-9FAD04069007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689" creationId="{F62342E9-CC25-8393-C713-DA59C3D90811}"/>
          </ac:picMkLst>
        </pc:picChg>
        <pc:picChg chg="add del mod">
          <ac:chgData name="Fatima Pillosu" userId="a6295d4dc9e22643" providerId="LiveId" clId="{1D6CBF78-2251-4D85-B3DB-E7425FCA0324}" dt="2024-06-29T23:21:56.688" v="2264" actId="478"/>
          <ac:picMkLst>
            <pc:docMk/>
            <pc:sldMk cId="43451586" sldId="256"/>
            <ac:picMk id="696" creationId="{E12B2AAC-7CBA-914A-D973-10C8400C8457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744" creationId="{259E5FA4-D93C-D567-F4CC-11FAF951FD8F}"/>
          </ac:picMkLst>
        </pc:picChg>
        <pc:picChg chg="add mod">
          <ac:chgData name="Fatima Pillosu" userId="a6295d4dc9e22643" providerId="LiveId" clId="{1D6CBF78-2251-4D85-B3DB-E7425FCA0324}" dt="2024-06-25T15:06:27.597" v="2072" actId="1035"/>
          <ac:picMkLst>
            <pc:docMk/>
            <pc:sldMk cId="43451586" sldId="256"/>
            <ac:picMk id="770" creationId="{95637F64-7F7A-8E2F-2912-CFA21DBA6F6D}"/>
          </ac:picMkLst>
        </pc:picChg>
        <pc:picChg chg="mod">
          <ac:chgData name="Fatima Pillosu" userId="a6295d4dc9e22643" providerId="LiveId" clId="{1D6CBF78-2251-4D85-B3DB-E7425FCA0324}" dt="2024-06-25T15:06:20.024" v="2070"/>
          <ac:picMkLst>
            <pc:docMk/>
            <pc:sldMk cId="43451586" sldId="256"/>
            <ac:picMk id="799" creationId="{57CEB5DD-105C-1520-0B60-0C5B46232D16}"/>
          </ac:picMkLst>
        </pc:picChg>
        <pc:cxnChg chg="add mod">
          <ac:chgData name="Fatima Pillosu" userId="a6295d4dc9e22643" providerId="LiveId" clId="{1D6CBF78-2251-4D85-B3DB-E7425FCA0324}" dt="2024-06-29T23:31:54.271" v="2304" actId="14100"/>
          <ac:cxnSpMkLst>
            <pc:docMk/>
            <pc:sldMk cId="43451586" sldId="256"/>
            <ac:cxnSpMk id="6" creationId="{C9FEFF1C-BA4E-8DE0-D135-1B87734177E8}"/>
          </ac:cxnSpMkLst>
        </pc:cxnChg>
        <pc:cxnChg chg="add mod ord">
          <ac:chgData name="Fatima Pillosu" userId="a6295d4dc9e22643" providerId="LiveId" clId="{1D6CBF78-2251-4D85-B3DB-E7425FCA0324}" dt="2024-06-29T23:31:43.743" v="2302" actId="14100"/>
          <ac:cxnSpMkLst>
            <pc:docMk/>
            <pc:sldMk cId="43451586" sldId="256"/>
            <ac:cxnSpMk id="7" creationId="{5E06CAD1-ACBF-2EB4-126A-7FB8DE3FAD1F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60" creationId="{96F38F1E-27F4-5D15-9110-F41E8C5D158C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61" creationId="{B0C963F5-716B-06BD-2613-304F6902AA5B}"/>
          </ac:cxnSpMkLst>
        </pc:cxnChg>
        <pc:cxnChg chg="del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190" creationId="{96F38F1E-27F4-5D15-9110-F41E8C5D158C}"/>
          </ac:cxnSpMkLst>
        </pc:cxnChg>
        <pc:cxnChg chg="del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191" creationId="{B0C963F5-716B-06BD-2613-304F6902AA5B}"/>
          </ac:cxnSpMkLst>
        </pc:cxnChg>
        <pc:cxnChg chg="del mod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221" creationId="{75B337C4-0287-72DA-F2E3-61A8BEB757D3}"/>
          </ac:cxnSpMkLst>
        </pc:cxnChg>
        <pc:cxnChg chg="del">
          <ac:chgData name="Fatima Pillosu" userId="a6295d4dc9e22643" providerId="LiveId" clId="{1D6CBF78-2251-4D85-B3DB-E7425FCA0324}" dt="2024-06-25T11:15:46.465" v="159" actId="21"/>
          <ac:cxnSpMkLst>
            <pc:docMk/>
            <pc:sldMk cId="43451586" sldId="256"/>
            <ac:cxnSpMk id="222" creationId="{22E0DD79-CD88-1652-BF93-9261B6DEDD16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270" creationId="{75B337C4-0287-72DA-F2E3-61A8BEB757D3}"/>
          </ac:cxnSpMkLst>
        </pc:cxnChg>
        <pc:cxnChg chg="add del mod">
          <ac:chgData name="Fatima Pillosu" userId="a6295d4dc9e22643" providerId="LiveId" clId="{1D6CBF78-2251-4D85-B3DB-E7425FCA0324}" dt="2024-06-25T11:16:09.244" v="161" actId="21"/>
          <ac:cxnSpMkLst>
            <pc:docMk/>
            <pc:sldMk cId="43451586" sldId="256"/>
            <ac:cxnSpMk id="271" creationId="{22E0DD79-CD88-1652-BF93-9261B6DEDD16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58" creationId="{96F38F1E-27F4-5D15-9110-F41E8C5D158C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59" creationId="{B0C963F5-716B-06BD-2613-304F6902AA5B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89" creationId="{75B337C4-0287-72DA-F2E3-61A8BEB757D3}"/>
          </ac:cxnSpMkLst>
        </pc:cxnChg>
        <pc:cxnChg chg="add del mod">
          <ac:chgData name="Fatima Pillosu" userId="a6295d4dc9e22643" providerId="LiveId" clId="{1D6CBF78-2251-4D85-B3DB-E7425FCA0324}" dt="2024-06-25T15:06:09.611" v="2069" actId="21"/>
          <ac:cxnSpMkLst>
            <pc:docMk/>
            <pc:sldMk cId="43451586" sldId="256"/>
            <ac:cxnSpMk id="390" creationId="{22E0DD79-CD88-1652-BF93-9261B6DEDD16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497" creationId="{96F38F1E-27F4-5D15-9110-F41E8C5D158C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498" creationId="{B0C963F5-716B-06BD-2613-304F6902AA5B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528" creationId="{75B337C4-0287-72DA-F2E3-61A8BEB757D3}"/>
          </ac:cxnSpMkLst>
        </pc:cxnChg>
        <pc:cxnChg chg="add mod">
          <ac:chgData name="Fatima Pillosu" userId="a6295d4dc9e22643" providerId="LiveId" clId="{1D6CBF78-2251-4D85-B3DB-E7425FCA0324}" dt="2024-06-25T15:04:22.336" v="1998"/>
          <ac:cxnSpMkLst>
            <pc:docMk/>
            <pc:sldMk cId="43451586" sldId="256"/>
            <ac:cxnSpMk id="529" creationId="{22E0DD79-CD88-1652-BF93-9261B6DEDD16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19" creationId="{96F38F1E-27F4-5D15-9110-F41E8C5D158C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20" creationId="{B0C963F5-716B-06BD-2613-304F6902AA5B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50" creationId="{75B337C4-0287-72DA-F2E3-61A8BEB757D3}"/>
          </ac:cxnSpMkLst>
        </pc:cxnChg>
        <pc:cxnChg chg="add mod">
          <ac:chgData name="Fatima Pillosu" userId="a6295d4dc9e22643" providerId="LiveId" clId="{1D6CBF78-2251-4D85-B3DB-E7425FCA0324}" dt="2024-06-25T15:04:56.285" v="2004"/>
          <ac:cxnSpMkLst>
            <pc:docMk/>
            <pc:sldMk cId="43451586" sldId="256"/>
            <ac:cxnSpMk id="651" creationId="{22E0DD79-CD88-1652-BF93-9261B6DEDD16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41" creationId="{96F38F1E-27F4-5D15-9110-F41E8C5D158C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42" creationId="{B0C963F5-716B-06BD-2613-304F6902AA5B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72" creationId="{75B337C4-0287-72DA-F2E3-61A8BEB757D3}"/>
          </ac:cxnSpMkLst>
        </pc:cxnChg>
        <pc:cxnChg chg="add mod">
          <ac:chgData name="Fatima Pillosu" userId="a6295d4dc9e22643" providerId="LiveId" clId="{1D6CBF78-2251-4D85-B3DB-E7425FCA0324}" dt="2024-06-25T15:06:27.597" v="2072" actId="1035"/>
          <ac:cxnSpMkLst>
            <pc:docMk/>
            <pc:sldMk cId="43451586" sldId="256"/>
            <ac:cxnSpMk id="773" creationId="{22E0DD79-CD88-1652-BF93-9261B6DEDD16}"/>
          </ac:cxnSpMkLst>
        </pc:cxnChg>
      </pc:sldChg>
      <pc:sldMasterChg chg="modSp modSldLayout">
        <pc:chgData name="Fatima Pillosu" userId="a6295d4dc9e22643" providerId="LiveId" clId="{1D6CBF78-2251-4D85-B3DB-E7425FCA0324}" dt="2024-06-25T15:05:02.610" v="2005"/>
        <pc:sldMasterMkLst>
          <pc:docMk/>
          <pc:sldMasterMk cId="1206257301" sldId="2147483696"/>
        </pc:sldMasterMkLst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2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3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4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5" creationId="{00000000-0000-0000-0000-000000000000}"/>
          </ac:spMkLst>
        </pc:spChg>
        <pc:spChg chg="mod">
          <ac:chgData name="Fatima Pillosu" userId="a6295d4dc9e22643" providerId="LiveId" clId="{1D6CBF78-2251-4D85-B3DB-E7425FCA0324}" dt="2024-06-25T15:05:02.610" v="2005"/>
          <ac:spMkLst>
            <pc:docMk/>
            <pc:sldMasterMk cId="1206257301" sldId="2147483696"/>
            <ac:spMk id="6" creationId="{00000000-0000-0000-0000-000000000000}"/>
          </ac:spMkLst>
        </pc:sp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953703028" sldId="2147483697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953703028" sldId="2147483697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953703028" sldId="214748369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778729074" sldId="2147483699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778729074" sldId="2147483699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778729074" sldId="214748369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93782296" sldId="2147483700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93782296" sldId="2147483700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93782296" sldId="214748370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570612289" sldId="2147483701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4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5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570612289" sldId="2147483701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879058373" sldId="2147483704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879058373" sldId="2147483704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879058373" sldId="2147483704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879058373" sldId="214748370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1494146513" sldId="2147483705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1494146513" sldId="2147483705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1494146513" sldId="2147483705"/>
              <ac:spMk id="3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1494146513" sldId="2147483705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D6CBF78-2251-4D85-B3DB-E7425FCA0324}" dt="2024-06-25T15:05:02.610" v="2005"/>
          <pc:sldLayoutMkLst>
            <pc:docMk/>
            <pc:sldMasterMk cId="1206257301" sldId="2147483696"/>
            <pc:sldLayoutMk cId="3684375739" sldId="2147483707"/>
          </pc:sldLayoutMkLst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684375739" sldId="2147483707"/>
              <ac:spMk id="2" creationId="{00000000-0000-0000-0000-000000000000}"/>
            </ac:spMkLst>
          </pc:spChg>
          <pc:spChg chg="mod">
            <ac:chgData name="Fatima Pillosu" userId="a6295d4dc9e22643" providerId="LiveId" clId="{1D6CBF78-2251-4D85-B3DB-E7425FCA0324}" dt="2024-06-25T15:05:02.610" v="2005"/>
            <ac:spMkLst>
              <pc:docMk/>
              <pc:sldMasterMk cId="1206257301" sldId="2147483696"/>
              <pc:sldLayoutMk cId="3684375739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5438E721-07D4-42B4-967A-BCEB468C3805}"/>
    <pc:docChg chg="undo custSel modSld">
      <pc:chgData name="Fatima Pillosu" userId="a6295d4dc9e22643" providerId="LiveId" clId="{5438E721-07D4-42B4-967A-BCEB468C3805}" dt="2024-04-17T16:32:01.252" v="2750" actId="20577"/>
      <pc:docMkLst>
        <pc:docMk/>
      </pc:docMkLst>
      <pc:sldChg chg="addSp delSp modSp mod">
        <pc:chgData name="Fatima Pillosu" userId="a6295d4dc9e22643" providerId="LiveId" clId="{5438E721-07D4-42B4-967A-BCEB468C3805}" dt="2024-04-17T16:32:01.252" v="2750" actId="20577"/>
        <pc:sldMkLst>
          <pc:docMk/>
          <pc:sldMk cId="43451586" sldId="256"/>
        </pc:sldMkLst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" creationId="{445BC87C-9EF6-E927-7AEB-0285764780B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" creationId="{10EC3946-7931-BC74-1623-BA4D28E59F4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" creationId="{5097D498-7884-083E-8131-88D3AA410D4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" creationId="{A1B93E0E-9757-5B9A-C36B-A2B8FEAFD74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" creationId="{D0E50C15-6FA7-9DEE-40E0-76B3F6C0C69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" creationId="{82918363-ACC6-3557-8040-E2ACD447AA63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" creationId="{B6329A48-B055-8A8E-EF5D-9BDDF6B08C84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" creationId="{2F5CCD79-DE6E-2F87-23EF-8B6A6F7BFF8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4" creationId="{55F2FFFF-1E67-0CC0-8071-A2684F47F4F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5" creationId="{9634EF9D-F1C7-D664-DECA-C36F5D34CA5E}"/>
          </ac:spMkLst>
        </pc:spChg>
        <pc:spChg chg="del mod">
          <ac:chgData name="Fatima Pillosu" userId="a6295d4dc9e22643" providerId="LiveId" clId="{5438E721-07D4-42B4-967A-BCEB468C3805}" dt="2024-04-17T15:22:00.532" v="414" actId="478"/>
          <ac:spMkLst>
            <pc:docMk/>
            <pc:sldMk cId="43451586" sldId="256"/>
            <ac:spMk id="16" creationId="{772B1B67-9034-ADAF-4BF9-186A0C35D659}"/>
          </ac:spMkLst>
        </pc:spChg>
        <pc:spChg chg="del">
          <ac:chgData name="Fatima Pillosu" userId="a6295d4dc9e22643" providerId="LiveId" clId="{5438E721-07D4-42B4-967A-BCEB468C3805}" dt="2024-04-17T15:22:03.458" v="416" actId="478"/>
          <ac:spMkLst>
            <pc:docMk/>
            <pc:sldMk cId="43451586" sldId="256"/>
            <ac:spMk id="17" creationId="{D22E4715-6F1D-C8C6-044F-B9E93C36EC77}"/>
          </ac:spMkLst>
        </pc:spChg>
        <pc:spChg chg="del">
          <ac:chgData name="Fatima Pillosu" userId="a6295d4dc9e22643" providerId="LiveId" clId="{5438E721-07D4-42B4-967A-BCEB468C3805}" dt="2024-04-17T15:22:02.465" v="415" actId="478"/>
          <ac:spMkLst>
            <pc:docMk/>
            <pc:sldMk cId="43451586" sldId="256"/>
            <ac:spMk id="18" creationId="{A6083196-2A7F-EE67-3B2A-85EA8E452B3C}"/>
          </ac:spMkLst>
        </pc:spChg>
        <pc:spChg chg="del">
          <ac:chgData name="Fatima Pillosu" userId="a6295d4dc9e22643" providerId="LiveId" clId="{5438E721-07D4-42B4-967A-BCEB468C3805}" dt="2024-04-17T15:22:04.740" v="417" actId="478"/>
          <ac:spMkLst>
            <pc:docMk/>
            <pc:sldMk cId="43451586" sldId="256"/>
            <ac:spMk id="19" creationId="{320AD8F5-8DE9-4AFC-A952-EB6E764A282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0" creationId="{A72713D2-2028-4ED3-D276-2754B6DD6A2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2" creationId="{E170EE73-AC95-3E82-293A-8116D84084EA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3" creationId="{E95DAD8A-5A10-D4C0-70C5-6D9A9289A9F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4" creationId="{1BF50731-1A25-07FC-C1C7-69371EB6875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5" creationId="{42870D46-A805-572C-E9DA-C5E5BD77A9EB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6" creationId="{B1F6385D-99DF-2C4F-0BC8-5B5CFEF8D54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7" creationId="{5E912223-2680-E2D3-5127-61114C26A07A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8" creationId="{029E9A0C-AD6C-F58E-D1A7-9A68F341E69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29" creationId="{74F40521-F49B-0E2B-16BF-1174003D07B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0" creationId="{57017ED3-967F-39D5-2650-519CC684C96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1" creationId="{361B3BAD-DAC9-E575-BE48-1592C0CA60E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2" creationId="{D2961B98-B301-75FE-CBF6-E7912D71874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3" creationId="{E7D3A48B-F33C-7177-4E25-A5D0A333317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4" creationId="{ABA00461-1AB6-A0E1-3BCF-ED9C3D0BDA9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5" creationId="{48F671AE-6EA8-99F7-756F-58D42CC30B99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6" creationId="{6FE083DB-607B-2804-F264-C83A60D70E3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7" creationId="{8FDFB1E1-91C0-6513-B108-FD1F1B07D44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8" creationId="{76DC35CE-1EB6-DE23-4C7C-F18205D4C28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39" creationId="{1936E868-DAF5-474E-C23A-3357D46BFEA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0" creationId="{754ADBBC-F0FD-B9DB-0865-25F25F0D481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1" creationId="{EA53086B-EF30-BE16-0CD2-CD71F155C5F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2" creationId="{15C7B215-7A0D-EF36-5364-67E7DEF3362E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3" creationId="{5E699CD0-8FC4-2CD9-FF2C-642055121BA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4" creationId="{AD237919-3694-ECAC-1782-D03067DB0143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5" creationId="{0005D59A-143A-8E6F-22CA-A9286124576C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6" creationId="{EF628157-DE17-5031-A5BC-F24C729A786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7" creationId="{BD32B201-D646-98EC-30F5-3B00688287D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8" creationId="{340FC52D-4E1D-991E-AFAA-78770CE8C12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49" creationId="{A953AC01-1BCA-C0C4-16F6-D3A28BDEB3A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0" creationId="{B86B49F5-9271-CD03-E298-58CDDB6D95ED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1" creationId="{8B5FA2AD-8DB4-BB08-26B7-E54895F3C8D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2" creationId="{2D8C32F9-A971-DC91-45ED-D4A6D298413D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3" creationId="{769D2643-C41D-B409-040A-0A0FAC64E1E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4" creationId="{5011FDCB-C5F3-A2CB-499F-6B4BBEFEDA5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5" creationId="{8869D955-ABBD-6BA4-1DF3-F172B14724DB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6" creationId="{6F534365-013E-8149-E1CF-F4C1201272C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7" creationId="{372B1089-5587-F2CC-9C3C-6DBA3B6DFFD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8" creationId="{8823EA26-D72E-77AF-2CF7-BDC0455A660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59" creationId="{8FD850BE-031E-1BA3-A578-C358F46C840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0" creationId="{668CE500-2009-FAE5-EB8C-9A34CB1CB885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1" creationId="{1E07D2D7-7E28-A723-570C-FF34B56AB08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2" creationId="{807378DB-2A24-3B52-20F7-578046743C77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3" creationId="{30C050A0-33AC-860B-9015-EFD9230F4A60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4" creationId="{CDFFA31F-EFAA-E345-6235-25C7C9FA0BC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5" creationId="{563C520B-7AED-5BD6-FFDE-F68D5BE0A108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6" creationId="{7B43FD7D-916D-2EB5-CFEB-24A654E302E1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7" creationId="{9A8A0218-5D4A-E3C1-A0E1-DB2822F40412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8" creationId="{17F52D42-4CBA-6AEF-2386-EFCB97DB00EF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69" creationId="{A5CDD627-7BF5-122B-7AC7-1BA94B4A8BEF}"/>
          </ac:spMkLst>
        </pc:spChg>
        <pc:spChg chg="add del mod">
          <ac:chgData name="Fatima Pillosu" userId="a6295d4dc9e22643" providerId="LiveId" clId="{5438E721-07D4-42B4-967A-BCEB468C3805}" dt="2024-04-17T15:23:04.249" v="478" actId="478"/>
          <ac:spMkLst>
            <pc:docMk/>
            <pc:sldMk cId="43451586" sldId="256"/>
            <ac:spMk id="70" creationId="{CA7367BA-281F-7CB9-0F1A-2E4702A9C803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3" creationId="{71CF41DB-028A-ADF6-E6E2-D30EF467AA36}"/>
          </ac:spMkLst>
        </pc:spChg>
        <pc:spChg chg="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4" creationId="{78240517-55F7-B006-2DF1-825718BE8BB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5" creationId="{28CE69D7-3B69-A12D-B8E7-0545FA553B1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6" creationId="{B45631E1-8A26-E4E3-5152-DCE9D2C6377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7" creationId="{05A05935-724D-FC64-748D-BFB9BC88500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8" creationId="{7AF41055-9226-EE94-2593-94E39EA9446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79" creationId="{F66ED17F-8C62-85E5-E52B-E105CBF8601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0" creationId="{D82FFFE0-1732-57DA-6765-28505697D97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1" creationId="{69099C95-1C33-9A86-3932-D5D509316FF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2" creationId="{2C43810B-2DF1-4AD6-4F93-C0C7F38C8C4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3" creationId="{DCB25A92-9669-02DC-E63F-192B12AE422A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4" creationId="{E756A8E0-7A86-ABCA-75D4-3EB756DBA95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5" creationId="{F4B9E7AB-94BE-CC69-1FAE-AE0F885DCC8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6" creationId="{12ED237B-9295-58C3-67EC-7C3E153DF596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7" creationId="{E44CD77A-0CF2-2161-D985-4AA503AE8DA5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8" creationId="{DE691BB0-2A7E-42B9-C7D4-A2CF757F38BB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89" creationId="{2736D38B-FFBF-EBEC-F328-C47427DBC115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92" creationId="{B6703163-7C0D-F0F7-0E7F-E092DE1F09D9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97" creationId="{E20537A7-0639-982C-2442-421B5153B00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0" creationId="{DDCC470A-E06A-BC78-EA6F-A6B0AF93EFA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1" creationId="{FEA491FF-DEA1-5613-2FB2-AA873EBAC858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2" creationId="{2C4B8CFD-DF72-8426-76AA-F860F4EC99CF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3" creationId="{BE86433C-EA67-8053-BD3F-0639D507E8F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4" creationId="{AA621DE0-60C0-0EB7-A68C-5DE61002439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5" creationId="{7ACD23FF-16D1-DE12-2B14-E22D56C55604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6" creationId="{38D94BFA-2F78-5975-0CCB-2DAEF0FC14F0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7" creationId="{1CB8AE0D-BE09-8DBA-A2FE-62C0AF6C77E2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8" creationId="{08D247A0-9B74-910A-068F-0072C16572ED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09" creationId="{619C5E7B-4B6C-6753-7AE3-4C2A8070B2A5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0" creationId="{A4CABFF9-B51C-D389-D0C6-6CC79E274721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1" creationId="{18375214-31E7-15F7-2077-FCBBA3EF8CDF}"/>
          </ac:spMkLst>
        </pc:spChg>
        <pc:spChg chg="add mod topLvl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12" creationId="{5F776A3C-70D3-2B1F-367A-29BF7AF094F0}"/>
          </ac:spMkLst>
        </pc:spChg>
        <pc:spChg chg="add del mod">
          <ac:chgData name="Fatima Pillosu" userId="a6295d4dc9e22643" providerId="LiveId" clId="{5438E721-07D4-42B4-967A-BCEB468C3805}" dt="2024-04-17T15:45:12.333" v="1026"/>
          <ac:spMkLst>
            <pc:docMk/>
            <pc:sldMk cId="43451586" sldId="256"/>
            <ac:spMk id="113" creationId="{0A00B52B-F14D-A440-76BC-B964C170DEB7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4" creationId="{D4BCAA14-0231-C41D-295F-12A046C95461}"/>
          </ac:spMkLst>
        </pc:spChg>
        <pc:spChg chg="add del mod">
          <ac:chgData name="Fatima Pillosu" userId="a6295d4dc9e22643" providerId="LiveId" clId="{5438E721-07D4-42B4-967A-BCEB468C3805}" dt="2024-04-17T16:09:29.494" v="2241" actId="478"/>
          <ac:spMkLst>
            <pc:docMk/>
            <pc:sldMk cId="43451586" sldId="256"/>
            <ac:spMk id="115" creationId="{7F4E7F7E-0BC5-86E2-512C-B00D56F21B93}"/>
          </ac:spMkLst>
        </pc:spChg>
        <pc:spChg chg="add del mod">
          <ac:chgData name="Fatima Pillosu" userId="a6295d4dc9e22643" providerId="LiveId" clId="{5438E721-07D4-42B4-967A-BCEB468C3805}" dt="2024-04-17T16:09:31.902" v="2242" actId="478"/>
          <ac:spMkLst>
            <pc:docMk/>
            <pc:sldMk cId="43451586" sldId="256"/>
            <ac:spMk id="118" creationId="{088DEE3B-DCA1-CEF7-CFDF-D66FF31531F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19" creationId="{E909FDE5-943A-59C4-3A4A-45A0BC6829DB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0" creationId="{E9DE5B84-4712-BFF6-7EC3-E72AAC98FBCE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1" creationId="{731396C5-7088-C9C1-A521-0FCB78A6759D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2" creationId="{16CFCBF6-8E5F-B8BE-3AF8-75495758184E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23" creationId="{B1F5C1E0-BAEB-4ABE-0252-BE77CAAA4F93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4" creationId="{DE5EFA23-037A-3FC5-1FB0-9C45E8B735C7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5" creationId="{259F893D-6D88-CB24-2039-605D31D2AA0C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8" creationId="{7C097193-C116-374C-91C5-EA2093367B9B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29" creationId="{0566D846-A33A-AE71-3777-2E5457A0A5FE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0" creationId="{2DDBF9C3-CAB6-E12C-FE65-C58690FF6561}"/>
          </ac:spMkLst>
        </pc:spChg>
        <pc:spChg chg="add del mod">
          <ac:chgData name="Fatima Pillosu" userId="a6295d4dc9e22643" providerId="LiveId" clId="{5438E721-07D4-42B4-967A-BCEB468C3805}" dt="2024-04-17T16:25:04.480" v="2676" actId="21"/>
          <ac:spMkLst>
            <pc:docMk/>
            <pc:sldMk cId="43451586" sldId="256"/>
            <ac:spMk id="131" creationId="{080B3669-B597-F877-07CF-6CEA29C39215}"/>
          </ac:spMkLst>
        </pc:spChg>
        <pc:spChg chg="add mod">
          <ac:chgData name="Fatima Pillosu" userId="a6295d4dc9e22643" providerId="LiveId" clId="{5438E721-07D4-42B4-967A-BCEB468C3805}" dt="2024-04-17T16:24:22.283" v="2672" actId="164"/>
          <ac:spMkLst>
            <pc:docMk/>
            <pc:sldMk cId="43451586" sldId="256"/>
            <ac:spMk id="134" creationId="{8C283292-7DD9-37F7-E111-1A8D3CA2DEC2}"/>
          </ac:spMkLst>
        </pc:spChg>
        <pc:spChg chg="add del">
          <ac:chgData name="Fatima Pillosu" userId="a6295d4dc9e22643" providerId="LiveId" clId="{5438E721-07D4-42B4-967A-BCEB468C3805}" dt="2024-04-17T16:25:02.817" v="2675" actId="478"/>
          <ac:spMkLst>
            <pc:docMk/>
            <pc:sldMk cId="43451586" sldId="256"/>
            <ac:spMk id="136" creationId="{4952A7CB-0F59-18A5-AEF5-48AFEB94458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39" creationId="{F6B71AFA-5D29-B80C-378E-9843CB74FED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0" creationId="{A6B3E627-31DA-5748-93E2-6805433FE26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1" creationId="{0AB0344D-039C-1675-85FA-6753F543AB7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2" creationId="{9BA0F714-1959-09E6-8BEF-6AB1A1DB87D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3" creationId="{F813703A-0DC3-FCDB-7EB0-899EE88A828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4" creationId="{549E70A2-1933-2E98-6619-1129780C6B3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6" creationId="{7C17573C-C799-5123-16B2-C86801983E3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7" creationId="{9CCE77C0-E23B-B55F-11DB-74B04A4E981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8" creationId="{88008655-BD2F-CDED-7A90-0047337021C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49" creationId="{C124DFF1-487D-5E06-130C-A7A162DA591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0" creationId="{789339E5-7A72-7FB2-0C79-FD1044F5297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1" creationId="{A8FF8CEE-E9A6-F65C-F012-68EB740196A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2" creationId="{55FEC7FE-7728-A7DE-98B3-DEB97495E08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3" creationId="{E995B3E1-80A4-5C7B-D7E1-837D27948AF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4" creationId="{7874D21D-7052-3C6D-6B41-A681DC9AB41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5" creationId="{33EF2215-1F57-37BF-8335-0D60597BE64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6" creationId="{92861C3B-9FE7-FBB4-1D43-2598BFF98C0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7" creationId="{E8F309B4-CCC7-5743-08CE-623687D6B0F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8" creationId="{00BF05C8-6055-5551-6EAC-CFFE56A940F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59" creationId="{6F8093E4-3268-9B0A-086E-F7C01EE3B28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0" creationId="{D2F50BEC-CC57-BE5E-E8F8-16A93360BF1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1" creationId="{74CB9AB9-3B04-1C7D-FA67-4650112AD9B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2" creationId="{29D45CB1-C312-4F40-49BD-7A8DC56B834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3" creationId="{8EB66DCE-6123-F9D2-62DD-6CA3024B587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4" creationId="{E20A3ECD-9042-500D-E822-43BB3A838B7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5" creationId="{8AB7B439-9D18-FD5C-5754-19FD66FE095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6" creationId="{9448AB5A-5518-ECF9-A66D-05D7D471FC1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7" creationId="{DE4AB540-5F74-6029-6341-C9585064B7C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8" creationId="{8A66F6BF-E540-82DD-E4B8-D293D379DCC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69" creationId="{EC0EE389-4B7D-2688-438E-8136C55DE10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0" creationId="{1E73637B-7AE2-657A-AF16-54B34FD20C5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1" creationId="{0698E198-8F83-AFA7-54BB-534DC700082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2" creationId="{A58DE3E9-45ED-9AEE-77C3-A2FC7FC7A06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3" creationId="{12709BF2-DBDA-59B0-6498-09A95BA5F43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4" creationId="{1AB9BCFF-7E74-311F-ECE5-7B7AB6A9F25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5" creationId="{EDDE338C-3E58-5E1E-1F55-0680BF68D75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6" creationId="{BDEE40BE-DD74-5499-3156-F4761132318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7" creationId="{EC3B262F-F665-BC02-703F-694A8151445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8" creationId="{8FA0611F-E58B-BB6A-5A97-1F507C5C711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79" creationId="{275AD283-E7A8-B677-24D5-E8773130F871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0" creationId="{892F522D-D57B-51D6-49DF-791725269E4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1" creationId="{1F8AE4DD-7FBF-6CAD-A047-8B929DF531D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2" creationId="{7D6A82D8-1C99-D4E8-A8BE-73E4068CA3C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3" creationId="{421711CF-B44C-2382-3130-ED039D6C0CAE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4" creationId="{AC8BD3EA-4C38-F224-EC06-FB73E64A186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5" creationId="{FB1316DF-BCEE-4513-237B-A7315FF151A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6" creationId="{EC790F7C-A709-1A6D-5E6D-AF9CB877AC0D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7" creationId="{0A59A298-4E81-D1AB-177C-92C87C354E9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8" creationId="{DD438DBE-71D2-C013-8C1D-9FDF4CB039B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89" creationId="{DFD21A9A-D406-7E08-F2BE-F9BD2256DFDC}"/>
          </ac:spMkLst>
        </pc:spChg>
        <pc:spChg chg="add mod">
          <ac:chgData name="Fatima Pillosu" userId="a6295d4dc9e22643" providerId="LiveId" clId="{5438E721-07D4-42B4-967A-BCEB468C3805}" dt="2024-04-17T16:25:52.133" v="2701" actId="1035"/>
          <ac:spMkLst>
            <pc:docMk/>
            <pc:sldMk cId="43451586" sldId="256"/>
            <ac:spMk id="192" creationId="{358D5BA2-AC09-E3BE-5925-4E280BF5392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4" creationId="{A8CC62F0-F0F5-BB7C-7090-165827B009E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5" creationId="{224951B6-201A-62C3-DF30-8BED60E209C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6" creationId="{D66BC3B6-6FCC-1F9D-8AAF-BC0A8DF5598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7" creationId="{33A1E241-1F83-A87C-4CB6-350B0214714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8" creationId="{7B1D2795-5380-39F2-E4E2-0E9A7371837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199" creationId="{E0D9EE54-E630-BE33-8FAF-26B753BD5112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0" creationId="{B540D4B0-1565-BB57-E3A6-5A5A72714B5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1" creationId="{AA2DCEF9-BC9D-C6FF-2E16-187CC480DE3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2" creationId="{A9DDECDC-ADCB-7C8B-E024-F0847A1C7E3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3" creationId="{1141BE46-0E31-8815-50C9-64F169A8767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4" creationId="{563E7CC2-A585-B58A-1246-799EB33139C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5" creationId="{42DDBF0F-90A6-4F14-C1BE-0D4853D453F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6" creationId="{44F954D5-AAE7-D694-C5EA-9688337428C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7" creationId="{3E15F64D-F4D9-5B58-02C9-393E992A934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8" creationId="{5A9E7597-0FBD-8C84-A3DA-9DD9719216B6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09" creationId="{5FCD5A6A-6CE2-E2A2-3D18-E56B4ABD0C9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0" creationId="{E6D6809F-1659-33C1-72A2-D47C851E8EC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1" creationId="{B61C2670-65F0-04A8-84CE-D918EACDF7DE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2" creationId="{BEA09D59-5A26-F783-6FDE-9C25DC976B8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3" creationId="{ED070E8E-B856-5C68-40DE-2F1F8E95A8E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4" creationId="{EBE83CCF-4885-72C9-6A97-96E948D951F8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5" creationId="{20B28656-5DB3-65BD-36F4-DBBA967920E5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6" creationId="{D8641BE1-6CD9-7E4D-E2CD-2B1456EA844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7" creationId="{7610650F-D3E4-DFA1-716F-0621CD07F223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18" creationId="{0D6BD531-3A87-3742-5A40-070BC09FFDBF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20" creationId="{39634027-628E-FD64-26AD-6B48398A0DBA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23" creationId="{4A0C66AA-527E-FBD3-4EA9-2D8C7A8439ED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4" creationId="{53786A25-BF5D-DD4A-11A4-24196734E502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5" creationId="{2A4BE103-7C09-BB50-9A93-95709158774D}"/>
          </ac:spMkLst>
        </pc:spChg>
        <pc:spChg chg="add mod">
          <ac:chgData name="Fatima Pillosu" userId="a6295d4dc9e22643" providerId="LiveId" clId="{5438E721-07D4-42B4-967A-BCEB468C3805}" dt="2024-04-17T16:27:32.366" v="2730" actId="1036"/>
          <ac:spMkLst>
            <pc:docMk/>
            <pc:sldMk cId="43451586" sldId="256"/>
            <ac:spMk id="226" creationId="{24BE8C28-F441-5648-C02C-0B394AAC9267}"/>
          </ac:spMkLst>
        </pc:spChg>
        <pc:spChg chg="add mod">
          <ac:chgData name="Fatima Pillosu" userId="a6295d4dc9e22643" providerId="LiveId" clId="{5438E721-07D4-42B4-967A-BCEB468C3805}" dt="2024-04-17T16:28:16.099" v="2746" actId="554"/>
          <ac:spMkLst>
            <pc:docMk/>
            <pc:sldMk cId="43451586" sldId="256"/>
            <ac:spMk id="227" creationId="{CDD9B423-DBD5-45AC-045E-CD2DE2C251E9}"/>
          </ac:spMkLst>
        </pc:spChg>
        <pc:spChg chg="add mod">
          <ac:chgData name="Fatima Pillosu" userId="a6295d4dc9e22643" providerId="LiveId" clId="{5438E721-07D4-42B4-967A-BCEB468C3805}" dt="2024-04-17T16:28:22.020" v="2748" actId="1038"/>
          <ac:spMkLst>
            <pc:docMk/>
            <pc:sldMk cId="43451586" sldId="256"/>
            <ac:spMk id="228" creationId="{2BDFC988-6BEE-8F2B-314B-A7C9CC7AE102}"/>
          </ac:spMkLst>
        </pc:spChg>
        <pc:spChg chg="add mod">
          <ac:chgData name="Fatima Pillosu" userId="a6295d4dc9e22643" providerId="LiveId" clId="{5438E721-07D4-42B4-967A-BCEB468C3805}" dt="2024-04-17T16:28:16.099" v="2746" actId="554"/>
          <ac:spMkLst>
            <pc:docMk/>
            <pc:sldMk cId="43451586" sldId="256"/>
            <ac:spMk id="229" creationId="{3F6A373D-1512-4A70-DD87-F376AB69B75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0" creationId="{E6C3F952-0914-4C3D-C859-53A44087F7EB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1" creationId="{C8AAC689-DD18-D864-5D53-7A644AF75EB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2" creationId="{F1B9B417-B98D-CA70-0A56-420E7BB44407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3" creationId="{2CD2DA22-BA9E-6BEE-866F-E1237B2A020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4" creationId="{6667EEC8-FBF3-7CDA-86FD-FF3037E44F4C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5" creationId="{D3109596-9E20-E94E-3C6A-9DB517257DA9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6" creationId="{0992449B-E2BD-5656-FCBA-66DA5579C5B4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7" creationId="{FBC7318D-1ADC-03C2-C0AA-599DF73A44A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8" creationId="{5DAF83FA-08B8-C856-1B3B-B496269AADF0}"/>
          </ac:spMkLst>
        </pc:spChg>
        <pc:spChg chg="add mod">
          <ac:chgData name="Fatima Pillosu" userId="a6295d4dc9e22643" providerId="LiveId" clId="{5438E721-07D4-42B4-967A-BCEB468C3805}" dt="2024-04-17T16:25:27.954" v="2683" actId="1035"/>
          <ac:spMkLst>
            <pc:docMk/>
            <pc:sldMk cId="43451586" sldId="256"/>
            <ac:spMk id="239" creationId="{D7F4B012-0B74-C11E-7270-C9B8ECCBCFC6}"/>
          </ac:spMkLst>
        </pc:spChg>
        <pc:spChg chg="add mod">
          <ac:chgData name="Fatima Pillosu" userId="a6295d4dc9e22643" providerId="LiveId" clId="{5438E721-07D4-42B4-967A-BCEB468C3805}" dt="2024-04-17T16:32:01.252" v="2750" actId="20577"/>
          <ac:spMkLst>
            <pc:docMk/>
            <pc:sldMk cId="43451586" sldId="256"/>
            <ac:spMk id="240" creationId="{5C26A753-3727-DC2B-BA3E-D763C511BCFB}"/>
          </ac:spMkLst>
        </pc:spChg>
        <pc:spChg chg="add mod">
          <ac:chgData name="Fatima Pillosu" userId="a6295d4dc9e22643" providerId="LiveId" clId="{5438E721-07D4-42B4-967A-BCEB468C3805}" dt="2024-04-17T16:28:02.057" v="2744" actId="1076"/>
          <ac:spMkLst>
            <pc:docMk/>
            <pc:sldMk cId="43451586" sldId="256"/>
            <ac:spMk id="241" creationId="{E3E51514-1538-439E-5571-DEEECA02B410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4" creationId="{B4C84AA5-3CE1-4573-7E9B-04E3AD3B3BBE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5" creationId="{D648D7DB-7680-71B8-C4A6-50E8EF8EAEB4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46" creationId="{1920489C-DC11-EC8C-5AD0-90721BD2EF45}"/>
          </ac:spMkLst>
        </pc:spChg>
        <pc:spChg chg="mod">
          <ac:chgData name="Fatima Pillosu" userId="a6295d4dc9e22643" providerId="LiveId" clId="{5438E721-07D4-42B4-967A-BCEB468C3805}" dt="2024-04-17T16:26:44.536" v="2709" actId="207"/>
          <ac:spMkLst>
            <pc:docMk/>
            <pc:sldMk cId="43451586" sldId="256"/>
            <ac:spMk id="247" creationId="{8FE81C05-BC3D-DD70-E19D-510DA0B7799B}"/>
          </ac:spMkLst>
        </pc:spChg>
        <pc:spChg chg="mod">
          <ac:chgData name="Fatima Pillosu" userId="a6295d4dc9e22643" providerId="LiveId" clId="{5438E721-07D4-42B4-967A-BCEB468C3805}" dt="2024-04-17T16:26:44.131" v="2708" actId="207"/>
          <ac:spMkLst>
            <pc:docMk/>
            <pc:sldMk cId="43451586" sldId="256"/>
            <ac:spMk id="248" creationId="{F74C3E7B-E834-70DA-C44E-3528AADA5E93}"/>
          </ac:spMkLst>
        </pc:spChg>
        <pc:spChg chg="mod">
          <ac:chgData name="Fatima Pillosu" userId="a6295d4dc9e22643" providerId="LiveId" clId="{5438E721-07D4-42B4-967A-BCEB468C3805}" dt="2024-04-17T16:26:43.945" v="2707" actId="207"/>
          <ac:spMkLst>
            <pc:docMk/>
            <pc:sldMk cId="43451586" sldId="256"/>
            <ac:spMk id="249" creationId="{128FD253-767A-D108-1663-3C85F381E768}"/>
          </ac:spMkLst>
        </pc:spChg>
        <pc:spChg chg="mod">
          <ac:chgData name="Fatima Pillosu" userId="a6295d4dc9e22643" providerId="LiveId" clId="{5438E721-07D4-42B4-967A-BCEB468C3805}" dt="2024-04-17T16:26:43.726" v="2706" actId="207"/>
          <ac:spMkLst>
            <pc:docMk/>
            <pc:sldMk cId="43451586" sldId="256"/>
            <ac:spMk id="250" creationId="{7309E3EC-1FB5-D14F-9307-F3BD0803DEC7}"/>
          </ac:spMkLst>
        </pc:spChg>
        <pc:spChg chg="mod">
          <ac:chgData name="Fatima Pillosu" userId="a6295d4dc9e22643" providerId="LiveId" clId="{5438E721-07D4-42B4-967A-BCEB468C3805}" dt="2024-04-17T16:25:20.686" v="2677"/>
          <ac:spMkLst>
            <pc:docMk/>
            <pc:sldMk cId="43451586" sldId="256"/>
            <ac:spMk id="251" creationId="{7BA54F7F-1581-F139-0CF3-6A355C0A8C8F}"/>
          </ac:spMkLst>
        </pc:spChg>
        <pc:grpChg chg="add mod">
          <ac:chgData name="Fatima Pillosu" userId="a6295d4dc9e22643" providerId="LiveId" clId="{5438E721-07D4-42B4-967A-BCEB468C3805}" dt="2024-04-17T15:46:35.636" v="1079" actId="164"/>
          <ac:grpSpMkLst>
            <pc:docMk/>
            <pc:sldMk cId="43451586" sldId="256"/>
            <ac:grpSpMk id="116" creationId="{06AE6C80-C6E6-27D1-0968-CF38FC85CBB6}"/>
          </ac:grpSpMkLst>
        </pc:grpChg>
        <pc:grpChg chg="add del mod">
          <ac:chgData name="Fatima Pillosu" userId="a6295d4dc9e22643" providerId="LiveId" clId="{5438E721-07D4-42B4-967A-BCEB468C3805}" dt="2024-04-17T16:20:31.035" v="2532" actId="165"/>
          <ac:grpSpMkLst>
            <pc:docMk/>
            <pc:sldMk cId="43451586" sldId="256"/>
            <ac:grpSpMk id="117" creationId="{9F4DA19A-A9CA-B251-4DA7-5917A1CCE1B0}"/>
          </ac:grpSpMkLst>
        </pc:grpChg>
        <pc:grpChg chg="add del mod">
          <ac:chgData name="Fatima Pillosu" userId="a6295d4dc9e22643" providerId="LiveId" clId="{5438E721-07D4-42B4-967A-BCEB468C3805}" dt="2024-04-17T16:25:04.480" v="2676" actId="21"/>
          <ac:grpSpMkLst>
            <pc:docMk/>
            <pc:sldMk cId="43451586" sldId="256"/>
            <ac:grpSpMk id="135" creationId="{29966B4E-A549-C19D-0A99-E9B8E43DF71D}"/>
          </ac:grpSpMkLst>
        </pc:grpChg>
        <pc:grpChg chg="add mod">
          <ac:chgData name="Fatima Pillosu" userId="a6295d4dc9e22643" providerId="LiveId" clId="{5438E721-07D4-42B4-967A-BCEB468C3805}" dt="2024-04-17T16:27:38.216" v="2736" actId="1037"/>
          <ac:grpSpMkLst>
            <pc:docMk/>
            <pc:sldMk cId="43451586" sldId="256"/>
            <ac:grpSpMk id="242" creationId="{77C3DE1B-5A82-9ECB-7706-2DB53250F791}"/>
          </ac:grpSpMkLst>
        </pc:grpChg>
        <pc:picChg chg="add del mod modCrop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2" creationId="{545FD2B9-1594-CBD9-6EB1-019259EE3D7E}"/>
          </ac:picMkLst>
        </pc:picChg>
        <pc:picChg chg="del mod modCrop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5" creationId="{5607C2D9-527C-D948-7289-DD691B8470C5}"/>
          </ac:picMkLst>
        </pc:picChg>
        <pc:picChg chg="mod ord topLvl modCrop">
          <ac:chgData name="Fatima Pillosu" userId="a6295d4dc9e22643" providerId="LiveId" clId="{5438E721-07D4-42B4-967A-BCEB468C3805}" dt="2024-04-17T16:24:22.283" v="2672" actId="164"/>
          <ac:picMkLst>
            <pc:docMk/>
            <pc:sldMk cId="43451586" sldId="256"/>
            <ac:picMk id="7" creationId="{EAF46495-2DAA-BD08-0F15-FC9FDEF19FB8}"/>
          </ac:picMkLst>
        </pc:picChg>
        <pc:picChg chg="del mod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9" creationId="{D76EEABE-F6E8-E418-4590-6D3F3F56E090}"/>
          </ac:picMkLst>
        </pc:picChg>
        <pc:picChg chg="del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21" creationId="{3D66BF0A-1898-CE85-1B44-717107EB107C}"/>
          </ac:picMkLst>
        </pc:picChg>
        <pc:picChg chg="add del mod">
          <ac:chgData name="Fatima Pillosu" userId="a6295d4dc9e22643" providerId="LiveId" clId="{5438E721-07D4-42B4-967A-BCEB468C3805}" dt="2024-04-17T16:25:04.480" v="2676" actId="21"/>
          <ac:picMkLst>
            <pc:docMk/>
            <pc:sldMk cId="43451586" sldId="256"/>
            <ac:picMk id="91" creationId="{144EFDB3-9323-8C54-8F5D-C8B4C9183BC6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37" creationId="{73CAFFB5-7EFE-E980-95EF-9FAD04069007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38" creationId="{F62342E9-CC25-8393-C713-DA59C3D90811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45" creationId="{E12B2AAC-7CBA-914A-D973-10C8400C8457}"/>
          </ac:picMkLst>
        </pc:picChg>
        <pc:picChg chg="add mod">
          <ac:chgData name="Fatima Pillosu" userId="a6295d4dc9e22643" providerId="LiveId" clId="{5438E721-07D4-42B4-967A-BCEB468C3805}" dt="2024-04-17T16:25:27.954" v="2683" actId="1035"/>
          <ac:picMkLst>
            <pc:docMk/>
            <pc:sldMk cId="43451586" sldId="256"/>
            <ac:picMk id="193" creationId="{259E5FA4-D93C-D567-F4CC-11FAF951FD8F}"/>
          </ac:picMkLst>
        </pc:picChg>
        <pc:picChg chg="add mod">
          <ac:chgData name="Fatima Pillosu" userId="a6295d4dc9e22643" providerId="LiveId" clId="{5438E721-07D4-42B4-967A-BCEB468C3805}" dt="2024-04-17T16:27:32.366" v="2730" actId="1036"/>
          <ac:picMkLst>
            <pc:docMk/>
            <pc:sldMk cId="43451586" sldId="256"/>
            <ac:picMk id="219" creationId="{95637F64-7F7A-8E2F-2912-CFA21DBA6F6D}"/>
          </ac:picMkLst>
        </pc:picChg>
        <pc:picChg chg="mod">
          <ac:chgData name="Fatima Pillosu" userId="a6295d4dc9e22643" providerId="LiveId" clId="{5438E721-07D4-42B4-967A-BCEB468C3805}" dt="2024-04-17T16:25:20.686" v="2677"/>
          <ac:picMkLst>
            <pc:docMk/>
            <pc:sldMk cId="43451586" sldId="256"/>
            <ac:picMk id="243" creationId="{57CEB5DD-105C-1520-0B60-0C5B46232D16}"/>
          </ac:picMkLst>
        </pc:picChg>
        <pc:cxnChg chg="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71" creationId="{70E0CE89-1B8D-901E-DF0A-94752C96ECF6}"/>
          </ac:cxnSpMkLst>
        </pc:cxnChg>
        <pc:cxnChg chg="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72" creationId="{DAB61E09-5A6E-C849-F540-64062A2123C1}"/>
          </ac:cxnSpMkLst>
        </pc:cxnChg>
        <pc:cxnChg chg="add del mod">
          <ac:chgData name="Fatima Pillosu" userId="a6295d4dc9e22643" providerId="LiveId" clId="{5438E721-07D4-42B4-967A-BCEB468C3805}" dt="2024-04-17T15:33:37.679" v="641" actId="478"/>
          <ac:cxnSpMkLst>
            <pc:docMk/>
            <pc:sldMk cId="43451586" sldId="256"/>
            <ac:cxnSpMk id="93" creationId="{3C9B4816-D74C-4854-DBA6-1D7C90518A9F}"/>
          </ac:cxnSpMkLst>
        </pc:cxnChg>
        <pc:cxnChg chg="add 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94" creationId="{A0ACF7E3-209C-BBD5-3DCF-1281B50AEE5E}"/>
          </ac:cxnSpMkLst>
        </pc:cxnChg>
        <pc:cxnChg chg="add del mod">
          <ac:chgData name="Fatima Pillosu" userId="a6295d4dc9e22643" providerId="LiveId" clId="{5438E721-07D4-42B4-967A-BCEB468C3805}" dt="2024-04-17T16:25:04.480" v="2676" actId="21"/>
          <ac:cxnSpMkLst>
            <pc:docMk/>
            <pc:sldMk cId="43451586" sldId="256"/>
            <ac:cxnSpMk id="96" creationId="{FC78F9C9-A7F6-F732-4BB5-6D48D87507C8}"/>
          </ac:cxnSpMkLst>
        </pc:cxnChg>
        <pc:cxnChg chg="add del mod">
          <ac:chgData name="Fatima Pillosu" userId="a6295d4dc9e22643" providerId="LiveId" clId="{5438E721-07D4-42B4-967A-BCEB468C3805}" dt="2024-04-17T16:00:22.181" v="1802" actId="478"/>
          <ac:cxnSpMkLst>
            <pc:docMk/>
            <pc:sldMk cId="43451586" sldId="256"/>
            <ac:cxnSpMk id="127" creationId="{63BEB76F-9BBF-F58A-95D1-B532774A3644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190" creationId="{96F38F1E-27F4-5D15-9110-F41E8C5D158C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191" creationId="{B0C963F5-716B-06BD-2613-304F6902AA5B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221" creationId="{75B337C4-0287-72DA-F2E3-61A8BEB757D3}"/>
          </ac:cxnSpMkLst>
        </pc:cxnChg>
        <pc:cxnChg chg="add mod">
          <ac:chgData name="Fatima Pillosu" userId="a6295d4dc9e22643" providerId="LiveId" clId="{5438E721-07D4-42B4-967A-BCEB468C3805}" dt="2024-04-17T16:25:27.954" v="2683" actId="1035"/>
          <ac:cxnSpMkLst>
            <pc:docMk/>
            <pc:sldMk cId="43451586" sldId="256"/>
            <ac:cxnSpMk id="222" creationId="{22E0DD79-CD88-1652-BF93-9261B6DEDD16}"/>
          </ac:cxnSpMkLst>
        </pc:cxnChg>
      </pc:sldChg>
    </pc:docChg>
  </pc:docChgLst>
  <pc:docChgLst>
    <pc:chgData name="Fatima Pillosu" userId="a6295d4dc9e22643" providerId="LiveId" clId="{4AC6CB53-E37E-4771-870E-7AF07C4FE661}"/>
    <pc:docChg chg="custSel modSld">
      <pc:chgData name="Fatima Pillosu" userId="a6295d4dc9e22643" providerId="LiveId" clId="{4AC6CB53-E37E-4771-870E-7AF07C4FE661}" dt="2025-05-26T22:32:53.549" v="204"/>
      <pc:docMkLst>
        <pc:docMk/>
      </pc:docMkLst>
      <pc:sldChg chg="addSp delSp modSp mod">
        <pc:chgData name="Fatima Pillosu" userId="a6295d4dc9e22643" providerId="LiveId" clId="{4AC6CB53-E37E-4771-870E-7AF07C4FE661}" dt="2025-05-26T22:32:53.549" v="204"/>
        <pc:sldMkLst>
          <pc:docMk/>
          <pc:sldMk cId="43451586" sldId="256"/>
        </pc:sldMkLst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" creationId="{BEC7A8E6-BFC0-2978-394A-75F6F73D4AF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6" creationId="{1DB19655-9283-1270-F31A-623A76FF9AF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7" creationId="{8AC49248-4395-45CB-5101-0B2968D52CF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8" creationId="{222E7DAB-071F-694A-6555-645E0B44DA4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9" creationId="{C8C56C28-8455-6485-DA7D-69414EEF9D7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0" creationId="{7C84446B-1B6A-E30F-B58C-F5F056D8946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1" creationId="{248D8118-EF14-1561-1D05-46C15FAC553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" creationId="{FB7DF2D4-17A7-0CAF-5AE2-E6EBCC7957E3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" creationId="{8840A591-E4A4-087B-BCAE-1557A069833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4" creationId="{D850163E-A5D0-B685-FEB7-C7E8EB0B134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5" creationId="{D5DF1D6C-CDA8-190D-3473-E977923A92E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6" creationId="{63454A0D-B6B9-CEB2-D7FD-FB6B5455330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7" creationId="{C50FFC99-7308-65E7-2479-86CB777CB0B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8" creationId="{05410AB8-D6C8-E5D4-F87C-EF8ED9705249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9" creationId="{F376878C-E854-EC0B-5D84-6823605CF4C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0" creationId="{F644A7A1-09E2-57C7-8C29-B5E569F8113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1" creationId="{C6D85AE9-ACF5-B2EF-EEEE-1ABA67A7E2B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2" creationId="{AB7FE36C-E4E6-C6A5-DA97-E3C0B814B85E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3" creationId="{143F2D1C-7180-5223-4339-04B828BB632B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4" creationId="{918ABB2F-097F-5F7B-F760-C1BAE52E83C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5" creationId="{72270F03-E27D-6F99-9A4B-0F7DAB6B97AC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6" creationId="{59E98F6D-860D-BF70-4EC2-64A5FEE0492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7" creationId="{668A3508-4D89-5795-C56B-2D47904BFF7B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8" creationId="{1EDB25FD-F967-D49E-FAD9-4540B2B7312C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29" creationId="{F2E994ED-4B5B-5476-A778-313D2272F343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0" creationId="{F306AB64-4BDA-F14D-D024-8771D0F682C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1" creationId="{40E16496-1052-84EC-AA6E-48A5CF66F42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2" creationId="{BA560796-8FB8-A7A8-3B11-0B639816370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3" creationId="{185C1CAE-5128-57EA-BFC2-8A8B5C8ACD5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4" creationId="{0DAED771-CD05-A39D-66B7-36A35460FD09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5" creationId="{61518C08-0610-8688-4D03-CDD82F690E07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6" creationId="{BB3A9E6E-704C-8F37-D690-B20C61C906E7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7" creationId="{CB57FAF9-6FF7-2C91-D702-B07049F8C88B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8" creationId="{3CFD9371-C23D-4EEC-AA78-8899211C854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39" creationId="{AD740348-E3AC-0698-7604-365290B32C2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0" creationId="{96EC6200-AFD6-6F05-F4C2-B02740490B07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1" creationId="{C4039386-CF60-9643-3DE6-8A1D8B4D99F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2" creationId="{21F1526A-6F5B-7B4E-3A97-7D428960CAD3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3" creationId="{DC3E1802-D919-BAB5-84D6-AC602E75293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4" creationId="{65E20AFF-9E82-7ED3-7A2A-471B7BA1B861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5" creationId="{C3AA5FE2-7BC0-EB97-FA4F-57E77A2FDD9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6" creationId="{306CA028-B14A-587E-4EF7-A89F122FF251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7" creationId="{3F27B660-A9AD-9256-CB0E-347B4C0852C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8" creationId="{03208E48-7CCA-98F8-8E41-E3715304BDC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49" creationId="{6991B3BC-4A89-DDCE-C8FD-97D5BB50775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0" creationId="{D69624F1-DFCF-54E2-BC58-C368DEA730F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1" creationId="{323261E7-CDDB-617D-FECE-B73709E774B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2" creationId="{83B4A15F-2BC2-2058-0B1D-5F64B8379F6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3" creationId="{184E9A30-D608-CFC4-5F41-A65CB1F0E833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4" creationId="{98DBB6F4-CB90-1E72-06F4-384EF953FCAB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7" creationId="{A5E62AC1-F95A-A83E-174A-A397B946C237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59" creationId="{28E288B3-53D6-8A2A-803F-C8356282A9B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60" creationId="{C81BEB9E-CF32-2ACF-E8A3-AA25A2FB2C9E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61" creationId="{C1B97990-05A5-BF36-DBD7-1340E6C98B33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62" creationId="{F5307161-0FD4-14F9-1842-C3EBD81AE9D3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63" creationId="{8DC914CB-0832-A3CF-047C-C3B8FBEF08F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0" creationId="{287DCA10-5019-4DCB-8DA2-59E264A3B820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1" creationId="{E41E4E80-453A-8A5D-6353-555C7660718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2" creationId="{D0731246-6F49-C11F-7033-FF94E164163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3" creationId="{4E9E5BF8-AB3D-412D-4A26-EE61F2CC1E7F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4" creationId="{0739ADA2-74FE-2ED7-C34A-FC8EBD443C7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5" creationId="{00CCE9A7-47BA-5162-7D86-9AE88D342E80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6" creationId="{E6302FE5-8F6D-64A0-2037-0C3DDAD7B97A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7" creationId="{63DB60AF-4A44-BE93-02D3-CDA77956B5F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8" creationId="{70B25CBD-0AD5-C911-401B-02430C454B8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89" creationId="{9C5C2BC9-5BFD-82F2-35CF-D3FFDC41539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0" creationId="{088823C8-4E39-8301-6C6D-33A93FDA62E0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1" creationId="{8CAD96B3-3A98-4CC3-ADEB-47BB77C9B15D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2" creationId="{2B90694B-7872-6C95-2BAB-AC1DCEEF700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3" creationId="{210CC45D-5604-4D04-C89D-B86E0A57038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4" creationId="{C82CF265-DA33-8D1F-4762-CC2CC75D8A2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6" creationId="{99CE0813-6063-A67E-7647-C75857B40B1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299" creationId="{27473D3D-5CBA-FFCC-A510-580B02810B6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0" creationId="{D7131933-AD5D-8CFF-B63D-0E6509EB9E5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1" creationId="{FFC6DFDC-4984-8529-7954-1785910C14A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2" creationId="{B8B4F48A-3436-7F14-8C4C-43F4018C0A3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3" creationId="{B8B31EBE-2E61-337B-CD2E-380C5A025FA1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4" creationId="{FB3C06D2-82FB-01FA-6CA1-C4EAEBBBFEFE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5" creationId="{EC779CDC-A1E1-8742-E11A-16757BF614F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6" creationId="{5397BEDC-79E4-9FEA-3E65-C6784C40D029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7" creationId="{45F1AB39-AF2F-3D95-3795-7E2E031C0D14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8" creationId="{33FC9C4B-9D49-8033-1270-83B23FF856BA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09" creationId="{16A191E5-596D-8688-8AC7-A20CD1449D7B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0" creationId="{0A59BAE6-4808-3DD0-F367-DA9A57162F70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1" creationId="{614357AC-CF7C-4228-7412-90695FD3FE68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2" creationId="{DE0BFCA0-DB16-CFCF-03F7-E991C282E291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3" creationId="{405458FA-1C25-5CCA-DD79-1892C76F8A79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4" creationId="{E0FBACF8-A12B-BBC6-43F0-A1E30F7EFC61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5" creationId="{FA4F217E-E590-4A91-0D06-B9A8F69B771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6" creationId="{21ACC123-6B71-2407-BB17-8D021B0D5020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17" creationId="{0DEDF5A1-09C3-DEB0-4937-312D382CBBAC}"/>
          </ac:spMkLst>
        </pc:spChg>
        <pc:spChg chg="add del mod">
          <ac:chgData name="Fatima Pillosu" userId="a6295d4dc9e22643" providerId="LiveId" clId="{4AC6CB53-E37E-4771-870E-7AF07C4FE661}" dt="2025-05-26T22:28:27.682" v="100" actId="478"/>
          <ac:spMkLst>
            <pc:docMk/>
            <pc:sldMk cId="43451586" sldId="256"/>
            <ac:spMk id="1318" creationId="{250BAE00-58AB-7BF9-17D0-DE1353AFB0D2}"/>
          </ac:spMkLst>
        </pc:spChg>
        <pc:spChg chg="add del mod">
          <ac:chgData name="Fatima Pillosu" userId="a6295d4dc9e22643" providerId="LiveId" clId="{4AC6CB53-E37E-4771-870E-7AF07C4FE661}" dt="2025-05-26T22:31:11.909" v="189" actId="478"/>
          <ac:spMkLst>
            <pc:docMk/>
            <pc:sldMk cId="43451586" sldId="256"/>
            <ac:spMk id="1319" creationId="{165CF843-A82E-E00F-9BCF-957C7DA5A6D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20" creationId="{CDEA8D85-DF7C-E166-5E76-62A19394AB9A}"/>
          </ac:spMkLst>
        </pc:spChg>
        <pc:spChg chg="add del mod">
          <ac:chgData name="Fatima Pillosu" userId="a6295d4dc9e22643" providerId="LiveId" clId="{4AC6CB53-E37E-4771-870E-7AF07C4FE661}" dt="2025-05-26T22:31:51.211" v="196" actId="478"/>
          <ac:spMkLst>
            <pc:docMk/>
            <pc:sldMk cId="43451586" sldId="256"/>
            <ac:spMk id="1321" creationId="{418AB5B6-C1E1-01BB-495A-427B9A7DE8C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22" creationId="{8CA5C493-3A67-0D50-635B-6F4DDA45FD50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25" creationId="{BBEADBAB-5154-8565-656C-A45C24A1C3C8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26" creationId="{1BF20FAB-CD88-398F-FB4A-57FFE637857C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27" creationId="{6EB0BBDF-CA95-91A2-D065-401457446A13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28" creationId="{136F1087-720E-0013-969A-3BE7BB10C390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29" creationId="{5A2BB48C-A00B-6BF3-53C7-CC1F2D2759A0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30" creationId="{2929BFC0-8364-79B7-D764-2D055643D818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31" creationId="{3431C309-682E-6AED-7D6A-2BBCC0C79FFA}"/>
          </ac:spMkLst>
        </pc:spChg>
        <pc:spChg chg="mod">
          <ac:chgData name="Fatima Pillosu" userId="a6295d4dc9e22643" providerId="LiveId" clId="{4AC6CB53-E37E-4771-870E-7AF07C4FE661}" dt="2025-05-26T22:25:44.804" v="33" actId="255"/>
          <ac:spMkLst>
            <pc:docMk/>
            <pc:sldMk cId="43451586" sldId="256"/>
            <ac:spMk id="1332" creationId="{769F68CC-3454-3C3B-1D00-A0AACABE4BDD}"/>
          </ac:spMkLst>
        </pc:spChg>
        <pc:spChg chg="del mod">
          <ac:chgData name="Fatima Pillosu" userId="a6295d4dc9e22643" providerId="LiveId" clId="{4AC6CB53-E37E-4771-870E-7AF07C4FE661}" dt="2025-05-26T22:31:38.273" v="194" actId="478"/>
          <ac:spMkLst>
            <pc:docMk/>
            <pc:sldMk cId="43451586" sldId="256"/>
            <ac:spMk id="1333" creationId="{670C733F-3684-EEC1-5B24-3E89AE3FFA1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34" creationId="{06EB1845-5312-B21D-DF3E-3F9DDA1A666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338" creationId="{399F6C2C-798D-2A29-27B9-BBF9C8CF83EB}"/>
          </ac:spMkLst>
        </pc:spChg>
        <pc:spChg chg="add del">
          <ac:chgData name="Fatima Pillosu" userId="a6295d4dc9e22643" providerId="LiveId" clId="{4AC6CB53-E37E-4771-870E-7AF07C4FE661}" dt="2025-05-26T22:32:37.549" v="202" actId="478"/>
          <ac:spMkLst>
            <pc:docMk/>
            <pc:sldMk cId="43451586" sldId="256"/>
            <ac:spMk id="1339" creationId="{E40B8FFB-E211-5C6A-52E7-B9237CADC41A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3" creationId="{BEC7A8E6-BFC0-2978-394A-75F6F73D4AF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4" creationId="{1DB19655-9283-1270-F31A-623A76FF9AF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5" creationId="{8AC49248-4395-45CB-5101-0B2968D52CF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6" creationId="{222E7DAB-071F-694A-6555-645E0B44DA4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7" creationId="{C8C56C28-8455-6485-DA7D-69414EEF9D7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8" creationId="{7C84446B-1B6A-E30F-B58C-F5F056D8946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49" creationId="{248D8118-EF14-1561-1D05-46C15FAC553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0" creationId="{FB7DF2D4-17A7-0CAF-5AE2-E6EBCC7957E3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1" creationId="{8840A591-E4A4-087B-BCAE-1557A069833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2" creationId="{D850163E-A5D0-B685-FEB7-C7E8EB0B134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3" creationId="{D5DF1D6C-CDA8-190D-3473-E977923A92E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4" creationId="{63454A0D-B6B9-CEB2-D7FD-FB6B5455330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5" creationId="{C50FFC99-7308-65E7-2479-86CB777CB0B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6" creationId="{05410AB8-D6C8-E5D4-F87C-EF8ED9705249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7" creationId="{F376878C-E854-EC0B-5D84-6823605CF4C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8" creationId="{F644A7A1-09E2-57C7-8C29-B5E569F8113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59" creationId="{C6D85AE9-ACF5-B2EF-EEEE-1ABA67A7E2B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0" creationId="{AB7FE36C-E4E6-C6A5-DA97-E3C0B814B85E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1" creationId="{143F2D1C-7180-5223-4339-04B828BB632B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2" creationId="{918ABB2F-097F-5F7B-F760-C1BAE52E83C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3" creationId="{72270F03-E27D-6F99-9A4B-0F7DAB6B97AC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4" creationId="{59E98F6D-860D-BF70-4EC2-64A5FEE0492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5" creationId="{668A3508-4D89-5795-C56B-2D47904BFF7B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6" creationId="{1EDB25FD-F967-D49E-FAD9-4540B2B7312C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7" creationId="{F2E994ED-4B5B-5476-A778-313D2272F343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8" creationId="{F306AB64-4BDA-F14D-D024-8771D0F682C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69" creationId="{40E16496-1052-84EC-AA6E-48A5CF66F42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0" creationId="{BA560796-8FB8-A7A8-3B11-0B639816370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1" creationId="{185C1CAE-5128-57EA-BFC2-8A8B5C8ACD5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2" creationId="{0DAED771-CD05-A39D-66B7-36A35460FD09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3" creationId="{61518C08-0610-8688-4D03-CDD82F690E07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4" creationId="{BB3A9E6E-704C-8F37-D690-B20C61C906E7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5" creationId="{CB57FAF9-6FF7-2C91-D702-B07049F8C88B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6" creationId="{3CFD9371-C23D-4EEC-AA78-8899211C854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7" creationId="{AD740348-E3AC-0698-7604-365290B32C2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8" creationId="{96EC6200-AFD6-6F05-F4C2-B02740490B07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79" creationId="{C4039386-CF60-9643-3DE6-8A1D8B4D99F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0" creationId="{21F1526A-6F5B-7B4E-3A97-7D428960CAD3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1" creationId="{DC3E1802-D919-BAB5-84D6-AC602E75293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2" creationId="{65E20AFF-9E82-7ED3-7A2A-471B7BA1B861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3" creationId="{C3AA5FE2-7BC0-EB97-FA4F-57E77A2FDD9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4" creationId="{306CA028-B14A-587E-4EF7-A89F122FF251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5" creationId="{3F27B660-A9AD-9256-CB0E-347B4C0852C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6" creationId="{03208E48-7CCA-98F8-8E41-E3715304BDC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7" creationId="{6991B3BC-4A89-DDCE-C8FD-97D5BB50775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8" creationId="{D69624F1-DFCF-54E2-BC58-C368DEA730F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89" creationId="{323261E7-CDDB-617D-FECE-B73709E774B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0" creationId="{83B4A15F-2BC2-2058-0B1D-5F64B8379F6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1" creationId="{184E9A30-D608-CFC4-5F41-A65CB1F0E833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2" creationId="{98DBB6F4-CB90-1E72-06F4-384EF953FCAB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5" creationId="{A5E62AC1-F95A-A83E-174A-A397B946C237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7" creationId="{28E288B3-53D6-8A2A-803F-C8356282A9B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8" creationId="{C81BEB9E-CF32-2ACF-E8A3-AA25A2FB2C9E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399" creationId="{C1B97990-05A5-BF36-DBD7-1340E6C98B33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0" creationId="{F5307161-0FD4-14F9-1842-C3EBD81AE9D3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1" creationId="{8DC914CB-0832-A3CF-047C-C3B8FBEF08F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2" creationId="{58B2823F-1DF1-440E-E51C-367025C9864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3" creationId="{72246508-EE04-19B8-021A-ECAE7D8DEF37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4" creationId="{ED8B2B80-4807-A468-6F32-E445928BCA6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5" creationId="{61BC8862-E098-E415-388E-EE379C1D881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6" creationId="{196ACA54-197C-B826-3CC1-971A5CB9742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7" creationId="{287DCA10-5019-4DCB-8DA2-59E264A3B820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8" creationId="{E41E4E80-453A-8A5D-6353-555C7660718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09" creationId="{D0731246-6F49-C11F-7033-FF94E164163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0" creationId="{4E9E5BF8-AB3D-412D-4A26-EE61F2CC1E7F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1" creationId="{0739ADA2-74FE-2ED7-C34A-FC8EBD443C7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2" creationId="{00CCE9A7-47BA-5162-7D86-9AE88D342E80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3" creationId="{E6302FE5-8F6D-64A0-2037-0C3DDAD7B97A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4" creationId="{63DB60AF-4A44-BE93-02D3-CDA77956B5F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5" creationId="{70B25CBD-0AD5-C911-401B-02430C454B8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6" creationId="{9C5C2BC9-5BFD-82F2-35CF-D3FFDC41539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7" creationId="{088823C8-4E39-8301-6C6D-33A93FDA62E0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8" creationId="{8CAD96B3-3A98-4CC3-ADEB-47BB77C9B15D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19" creationId="{2B90694B-7872-6C95-2BAB-AC1DCEEF700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0" creationId="{210CC45D-5604-4D04-C89D-B86E0A57038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1" creationId="{C82CF265-DA33-8D1F-4762-CC2CC75D8A2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3" creationId="{99CE0813-6063-A67E-7647-C75857B40B1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6" creationId="{27473D3D-5CBA-FFCC-A510-580B02810B6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7" creationId="{D7131933-AD5D-8CFF-B63D-0E6509EB9E5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8" creationId="{FFC6DFDC-4984-8529-7954-1785910C14A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29" creationId="{B8B4F48A-3436-7F14-8C4C-43F4018C0A3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0" creationId="{B8B31EBE-2E61-337B-CD2E-380C5A025FA1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1" creationId="{FB3C06D2-82FB-01FA-6CA1-C4EAEBBBFEFE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2" creationId="{EC779CDC-A1E1-8742-E11A-16757BF614F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3" creationId="{5397BEDC-79E4-9FEA-3E65-C6784C40D029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4" creationId="{45F1AB39-AF2F-3D95-3795-7E2E031C0D14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5" creationId="{33FC9C4B-9D49-8033-1270-83B23FF856BA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6" creationId="{16A191E5-596D-8688-8AC7-A20CD1449D7B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7" creationId="{0A59BAE6-4808-3DD0-F367-DA9A57162F70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8" creationId="{614357AC-CF7C-4228-7412-90695FD3FE68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39" creationId="{DE0BFCA0-DB16-CFCF-03F7-E991C282E291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0" creationId="{405458FA-1C25-5CCA-DD79-1892C76F8A79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1" creationId="{E0FBACF8-A12B-BBC6-43F0-A1E30F7EFC61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2" creationId="{FA4F217E-E590-4A91-0D06-B9A8F69B771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3" creationId="{21ACC123-6B71-2407-BB17-8D021B0D5020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4" creationId="{0DEDF5A1-09C3-DEB0-4937-312D382CBBAC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5" creationId="{250BAE00-58AB-7BF9-17D0-DE1353AFB0D2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6" creationId="{165CF843-A82E-E00F-9BCF-957C7DA5A6D6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7" creationId="{CDEA8D85-DF7C-E166-5E76-62A19394AB9A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8" creationId="{418AB5B6-C1E1-01BB-495A-427B9A7DE8C5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49" creationId="{8CA5C493-3A67-0D50-635B-6F4DDA45FD50}"/>
          </ac:spMkLst>
        </pc:spChg>
        <pc:spChg chg="del">
          <ac:chgData name="Fatima Pillosu" userId="a6295d4dc9e22643" providerId="LiveId" clId="{4AC6CB53-E37E-4771-870E-7AF07C4FE661}" dt="2025-05-26T22:25:10.150" v="1" actId="21"/>
          <ac:spMkLst>
            <pc:docMk/>
            <pc:sldMk cId="43451586" sldId="256"/>
            <ac:spMk id="1461" creationId="{06EB1845-5312-B21D-DF3E-3F9DDA1A6666}"/>
          </ac:spMkLst>
        </pc:spChg>
        <pc:spChg chg="del">
          <ac:chgData name="Fatima Pillosu" userId="a6295d4dc9e22643" providerId="LiveId" clId="{4AC6CB53-E37E-4771-870E-7AF07C4FE661}" dt="2025-05-26T22:25:05.285" v="0" actId="478"/>
          <ac:spMkLst>
            <pc:docMk/>
            <pc:sldMk cId="43451586" sldId="256"/>
            <ac:spMk id="1465" creationId="{23429C4C-8E68-9AA8-0465-FA12F88BDC80}"/>
          </ac:spMkLst>
        </pc:spChg>
        <pc:spChg chg="del">
          <ac:chgData name="Fatima Pillosu" userId="a6295d4dc9e22643" providerId="LiveId" clId="{4AC6CB53-E37E-4771-870E-7AF07C4FE661}" dt="2025-05-26T22:25:05.285" v="0" actId="478"/>
          <ac:spMkLst>
            <pc:docMk/>
            <pc:sldMk cId="43451586" sldId="256"/>
            <ac:spMk id="1466" creationId="{B8BC81AA-8780-825F-72AA-21051D0A97C1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467" creationId="{58B2823F-1DF1-440E-E51C-367025C98642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468" creationId="{72246508-EE04-19B8-021A-ECAE7D8DEF37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469" creationId="{ED8B2B80-4807-A468-6F32-E445928BCA65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470" creationId="{61BC8862-E098-E415-388E-EE379C1D8816}"/>
          </ac:spMkLst>
        </pc:spChg>
        <pc:spChg chg="add del mod">
          <ac:chgData name="Fatima Pillosu" userId="a6295d4dc9e22643" providerId="LiveId" clId="{4AC6CB53-E37E-4771-870E-7AF07C4FE661}" dt="2025-05-26T22:32:39.039" v="203" actId="21"/>
          <ac:spMkLst>
            <pc:docMk/>
            <pc:sldMk cId="43451586" sldId="256"/>
            <ac:spMk id="1471" creationId="{196ACA54-197C-B826-3CC1-971A5CB9742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75" creationId="{BEC7A8E6-BFC0-2978-394A-75F6F73D4AF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76" creationId="{1DB19655-9283-1270-F31A-623A76FF9AF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77" creationId="{8AC49248-4395-45CB-5101-0B2968D52CF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78" creationId="{222E7DAB-071F-694A-6555-645E0B44DA4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79" creationId="{C8C56C28-8455-6485-DA7D-69414EEF9D7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0" creationId="{7C84446B-1B6A-E30F-B58C-F5F056D8946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1" creationId="{248D8118-EF14-1561-1D05-46C15FAC553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2" creationId="{FB7DF2D4-17A7-0CAF-5AE2-E6EBCC7957E3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3" creationId="{8840A591-E4A4-087B-BCAE-1557A069833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4" creationId="{D850163E-A5D0-B685-FEB7-C7E8EB0B134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5" creationId="{D5DF1D6C-CDA8-190D-3473-E977923A92E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6" creationId="{63454A0D-B6B9-CEB2-D7FD-FB6B5455330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7" creationId="{C50FFC99-7308-65E7-2479-86CB777CB0B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8" creationId="{05410AB8-D6C8-E5D4-F87C-EF8ED9705249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89" creationId="{F376878C-E854-EC0B-5D84-6823605CF4C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0" creationId="{F644A7A1-09E2-57C7-8C29-B5E569F8113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1" creationId="{C6D85AE9-ACF5-B2EF-EEEE-1ABA67A7E2B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2" creationId="{AB7FE36C-E4E6-C6A5-DA97-E3C0B814B85E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3" creationId="{143F2D1C-7180-5223-4339-04B828BB632B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4" creationId="{918ABB2F-097F-5F7B-F760-C1BAE52E83C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5" creationId="{72270F03-E27D-6F99-9A4B-0F7DAB6B97AC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6" creationId="{59E98F6D-860D-BF70-4EC2-64A5FEE0492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7" creationId="{668A3508-4D89-5795-C56B-2D47904BFF7B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8" creationId="{1EDB25FD-F967-D49E-FAD9-4540B2B7312C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499" creationId="{F2E994ED-4B5B-5476-A778-313D2272F343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0" creationId="{F306AB64-4BDA-F14D-D024-8771D0F682C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1" creationId="{40E16496-1052-84EC-AA6E-48A5CF66F42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2" creationId="{BA560796-8FB8-A7A8-3B11-0B639816370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3" creationId="{185C1CAE-5128-57EA-BFC2-8A8B5C8ACD5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4" creationId="{0DAED771-CD05-A39D-66B7-36A35460FD09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5" creationId="{61518C08-0610-8688-4D03-CDD82F690E07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6" creationId="{BB3A9E6E-704C-8F37-D690-B20C61C906E7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7" creationId="{CB57FAF9-6FF7-2C91-D702-B07049F8C88B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8" creationId="{3CFD9371-C23D-4EEC-AA78-8899211C854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09" creationId="{AD740348-E3AC-0698-7604-365290B32C2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0" creationId="{96EC6200-AFD6-6F05-F4C2-B02740490B07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1" creationId="{C4039386-CF60-9643-3DE6-8A1D8B4D99F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2" creationId="{21F1526A-6F5B-7B4E-3A97-7D428960CAD3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3" creationId="{DC3E1802-D919-BAB5-84D6-AC602E75293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4" creationId="{65E20AFF-9E82-7ED3-7A2A-471B7BA1B861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5" creationId="{C3AA5FE2-7BC0-EB97-FA4F-57E77A2FDD9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6" creationId="{306CA028-B14A-587E-4EF7-A89F122FF251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7" creationId="{3F27B660-A9AD-9256-CB0E-347B4C0852C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8" creationId="{03208E48-7CCA-98F8-8E41-E3715304BDC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19" creationId="{6991B3BC-4A89-DDCE-C8FD-97D5BB50775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0" creationId="{D69624F1-DFCF-54E2-BC58-C368DEA730F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1" creationId="{323261E7-CDDB-617D-FECE-B73709E774B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2" creationId="{83B4A15F-2BC2-2058-0B1D-5F64B8379F6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3" creationId="{184E9A30-D608-CFC4-5F41-A65CB1F0E833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4" creationId="{98DBB6F4-CB90-1E72-06F4-384EF953FCAB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7" creationId="{A5E62AC1-F95A-A83E-174A-A397B946C237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29" creationId="{28E288B3-53D6-8A2A-803F-C8356282A9B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0" creationId="{C81BEB9E-CF32-2ACF-E8A3-AA25A2FB2C9E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1" creationId="{C1B97990-05A5-BF36-DBD7-1340E6C98B33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2" creationId="{F5307161-0FD4-14F9-1842-C3EBD81AE9D3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3" creationId="{8DC914CB-0832-A3CF-047C-C3B8FBEF08F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4" creationId="{58B2823F-1DF1-440E-E51C-367025C9864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5" creationId="{72246508-EE04-19B8-021A-ECAE7D8DEF37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6" creationId="{ED8B2B80-4807-A468-6F32-E445928BCA6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7" creationId="{61BC8862-E098-E415-388E-EE379C1D881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8" creationId="{196ACA54-197C-B826-3CC1-971A5CB9742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39" creationId="{287DCA10-5019-4DCB-8DA2-59E264A3B820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0" creationId="{E41E4E80-453A-8A5D-6353-555C7660718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1" creationId="{D0731246-6F49-C11F-7033-FF94E164163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2" creationId="{4E9E5BF8-AB3D-412D-4A26-EE61F2CC1E7F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3" creationId="{0739ADA2-74FE-2ED7-C34A-FC8EBD443C7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4" creationId="{00CCE9A7-47BA-5162-7D86-9AE88D342E80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5" creationId="{E6302FE5-8F6D-64A0-2037-0C3DDAD7B97A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6" creationId="{63DB60AF-4A44-BE93-02D3-CDA77956B5F2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7" creationId="{70B25CBD-0AD5-C911-401B-02430C454B8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8" creationId="{9C5C2BC9-5BFD-82F2-35CF-D3FFDC41539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49" creationId="{088823C8-4E39-8301-6C6D-33A93FDA62E0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0" creationId="{8CAD96B3-3A98-4CC3-ADEB-47BB77C9B15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1" creationId="{2B90694B-7872-6C95-2BAB-AC1DCEEF700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2" creationId="{210CC45D-5604-4D04-C89D-B86E0A57038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3" creationId="{C82CF265-DA33-8D1F-4762-CC2CC75D8A2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5" creationId="{99CE0813-6063-A67E-7647-C75857B40B1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8" creationId="{27473D3D-5CBA-FFCC-A510-580B02810B6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59" creationId="{D7131933-AD5D-8CFF-B63D-0E6509EB9E5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0" creationId="{FFC6DFDC-4984-8529-7954-1785910C14A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1" creationId="{B8B4F48A-3436-7F14-8C4C-43F4018C0A3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2" creationId="{B8B31EBE-2E61-337B-CD2E-380C5A025FA1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3" creationId="{FB3C06D2-82FB-01FA-6CA1-C4EAEBBBFEFE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4" creationId="{EC779CDC-A1E1-8742-E11A-16757BF614F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5" creationId="{5397BEDC-79E4-9FEA-3E65-C6784C40D029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6" creationId="{45F1AB39-AF2F-3D95-3795-7E2E031C0D14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7" creationId="{33FC9C4B-9D49-8033-1270-83B23FF856BA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8" creationId="{16A191E5-596D-8688-8AC7-A20CD1449D7B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69" creationId="{0A59BAE6-4808-3DD0-F367-DA9A57162F70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0" creationId="{614357AC-CF7C-4228-7412-90695FD3FE68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1" creationId="{DE0BFCA0-DB16-CFCF-03F7-E991C282E291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2" creationId="{405458FA-1C25-5CCA-DD79-1892C76F8A79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3" creationId="{E0FBACF8-A12B-BBC6-43F0-A1E30F7EFC61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4" creationId="{FA4F217E-E590-4A91-0D06-B9A8F69B7715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5" creationId="{21ACC123-6B71-2407-BB17-8D021B0D5020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6" creationId="{0DEDF5A1-09C3-DEB0-4937-312D382CBBAC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7" creationId="{CDEA8D85-DF7C-E166-5E76-62A19394AB9A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78" creationId="{8CA5C493-3A67-0D50-635B-6F4DDA45FD50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1" creationId="{BBEADBAB-5154-8565-656C-A45C24A1C3C8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2" creationId="{1BF20FAB-CD88-398F-FB4A-57FFE637857C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3" creationId="{6EB0BBDF-CA95-91A2-D065-401457446A13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4" creationId="{136F1087-720E-0013-969A-3BE7BB10C390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5" creationId="{5A2BB48C-A00B-6BF3-53C7-CC1F2D2759A0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6" creationId="{2929BFC0-8364-79B7-D764-2D055643D818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7" creationId="{3431C309-682E-6AED-7D6A-2BBCC0C79FFA}"/>
          </ac:spMkLst>
        </pc:spChg>
        <pc:spChg chg="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8" creationId="{769F68CC-3454-3C3B-1D00-A0AACABE4BDD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89" creationId="{06EB1845-5312-B21D-DF3E-3F9DDA1A6666}"/>
          </ac:spMkLst>
        </pc:spChg>
        <pc:spChg chg="add mod">
          <ac:chgData name="Fatima Pillosu" userId="a6295d4dc9e22643" providerId="LiveId" clId="{4AC6CB53-E37E-4771-870E-7AF07C4FE661}" dt="2025-05-26T22:32:53.549" v="204"/>
          <ac:spMkLst>
            <pc:docMk/>
            <pc:sldMk cId="43451586" sldId="256"/>
            <ac:spMk id="1593" creationId="{399F6C2C-798D-2A29-27B9-BBF9C8CF83EB}"/>
          </ac:spMkLst>
        </pc:spChg>
        <pc:grpChg chg="add del mod">
          <ac:chgData name="Fatima Pillosu" userId="a6295d4dc9e22643" providerId="LiveId" clId="{4AC6CB53-E37E-4771-870E-7AF07C4FE661}" dt="2025-05-26T22:32:39.039" v="203" actId="21"/>
          <ac:grpSpMkLst>
            <pc:docMk/>
            <pc:sldMk cId="43451586" sldId="256"/>
            <ac:grpSpMk id="1323" creationId="{F6242983-CDD2-F949-6907-431DB5EDAE8E}"/>
          </ac:grpSpMkLst>
        </pc:grpChg>
        <pc:grpChg chg="del">
          <ac:chgData name="Fatima Pillosu" userId="a6295d4dc9e22643" providerId="LiveId" clId="{4AC6CB53-E37E-4771-870E-7AF07C4FE661}" dt="2025-05-26T22:25:10.150" v="1" actId="21"/>
          <ac:grpSpMkLst>
            <pc:docMk/>
            <pc:sldMk cId="43451586" sldId="256"/>
            <ac:grpSpMk id="1450" creationId="{F6242983-CDD2-F949-6907-431DB5EDAE8E}"/>
          </ac:grpSpMkLst>
        </pc:grpChg>
        <pc:grpChg chg="add mod">
          <ac:chgData name="Fatima Pillosu" userId="a6295d4dc9e22643" providerId="LiveId" clId="{4AC6CB53-E37E-4771-870E-7AF07C4FE661}" dt="2025-05-26T22:32:53.549" v="204"/>
          <ac:grpSpMkLst>
            <pc:docMk/>
            <pc:sldMk cId="43451586" sldId="256"/>
            <ac:grpSpMk id="1579" creationId="{F6242983-CDD2-F949-6907-431DB5EDAE8E}"/>
          </ac:grpSpMkLst>
        </pc:grpChg>
        <pc:picChg chg="add del mod">
          <ac:chgData name="Fatima Pillosu" userId="a6295d4dc9e22643" providerId="LiveId" clId="{4AC6CB53-E37E-4771-870E-7AF07C4FE661}" dt="2025-05-26T22:32:39.039" v="203" actId="21"/>
          <ac:picMkLst>
            <pc:docMk/>
            <pc:sldMk cId="43451586" sldId="256"/>
            <ac:picMk id="2" creationId="{0F3578BC-7710-AB6B-F28B-7B49C283CE58}"/>
          </ac:picMkLst>
        </pc:picChg>
        <pc:picChg chg="add del mod">
          <ac:chgData name="Fatima Pillosu" userId="a6295d4dc9e22643" providerId="LiveId" clId="{4AC6CB53-E37E-4771-870E-7AF07C4FE661}" dt="2025-05-26T22:32:39.039" v="203" actId="21"/>
          <ac:picMkLst>
            <pc:docMk/>
            <pc:sldMk cId="43451586" sldId="256"/>
            <ac:picMk id="3" creationId="{8EE4491B-7654-8960-05AF-20FE6A197A39}"/>
          </ac:picMkLst>
        </pc:picChg>
        <pc:picChg chg="add del mod">
          <ac:chgData name="Fatima Pillosu" userId="a6295d4dc9e22643" providerId="LiveId" clId="{4AC6CB53-E37E-4771-870E-7AF07C4FE661}" dt="2025-05-26T22:32:39.039" v="203" actId="21"/>
          <ac:picMkLst>
            <pc:docMk/>
            <pc:sldMk cId="43451586" sldId="256"/>
            <ac:picMk id="4" creationId="{98E790EA-0040-310C-474C-5A547AC3F814}"/>
          </ac:picMkLst>
        </pc:picChg>
        <pc:picChg chg="add del mod">
          <ac:chgData name="Fatima Pillosu" userId="a6295d4dc9e22643" providerId="LiveId" clId="{4AC6CB53-E37E-4771-870E-7AF07C4FE661}" dt="2025-05-26T22:32:39.039" v="203" actId="21"/>
          <ac:picMkLst>
            <pc:docMk/>
            <pc:sldMk cId="43451586" sldId="256"/>
            <ac:picMk id="58" creationId="{D96E7EE9-C790-BA49-E8E1-4DFB80A39E5E}"/>
          </ac:picMkLst>
        </pc:picChg>
        <pc:picChg chg="add del mod">
          <ac:chgData name="Fatima Pillosu" userId="a6295d4dc9e22643" providerId="LiveId" clId="{4AC6CB53-E37E-4771-870E-7AF07C4FE661}" dt="2025-05-26T22:32:39.039" v="203" actId="21"/>
          <ac:picMkLst>
            <pc:docMk/>
            <pc:sldMk cId="43451586" sldId="256"/>
            <ac:picMk id="1295" creationId="{55038BFD-A9CA-6828-3917-3A2A14D9249E}"/>
          </ac:picMkLst>
        </pc:picChg>
        <pc:picChg chg="mod">
          <ac:chgData name="Fatima Pillosu" userId="a6295d4dc9e22643" providerId="LiveId" clId="{4AC6CB53-E37E-4771-870E-7AF07C4FE661}" dt="2025-05-26T22:25:30.734" v="2"/>
          <ac:picMkLst>
            <pc:docMk/>
            <pc:sldMk cId="43451586" sldId="256"/>
            <ac:picMk id="1324" creationId="{725294B6-1D3A-3D47-BB27-E307953888A0}"/>
          </ac:picMkLst>
        </pc:picChg>
        <pc:picChg chg="add del mod">
          <ac:chgData name="Fatima Pillosu" userId="a6295d4dc9e22643" providerId="LiveId" clId="{4AC6CB53-E37E-4771-870E-7AF07C4FE661}" dt="2025-05-26T22:32:39.039" v="203" actId="21"/>
          <ac:picMkLst>
            <pc:docMk/>
            <pc:sldMk cId="43451586" sldId="256"/>
            <ac:picMk id="1337" creationId="{CA88E55D-52DB-40EF-9ACC-F5F61E228B3D}"/>
          </ac:picMkLst>
        </pc:picChg>
        <pc:picChg chg="del">
          <ac:chgData name="Fatima Pillosu" userId="a6295d4dc9e22643" providerId="LiveId" clId="{4AC6CB53-E37E-4771-870E-7AF07C4FE661}" dt="2025-05-26T22:25:10.150" v="1" actId="21"/>
          <ac:picMkLst>
            <pc:docMk/>
            <pc:sldMk cId="43451586" sldId="256"/>
            <ac:picMk id="1340" creationId="{0F3578BC-7710-AB6B-F28B-7B49C283CE58}"/>
          </ac:picMkLst>
        </pc:picChg>
        <pc:picChg chg="del">
          <ac:chgData name="Fatima Pillosu" userId="a6295d4dc9e22643" providerId="LiveId" clId="{4AC6CB53-E37E-4771-870E-7AF07C4FE661}" dt="2025-05-26T22:25:10.150" v="1" actId="21"/>
          <ac:picMkLst>
            <pc:docMk/>
            <pc:sldMk cId="43451586" sldId="256"/>
            <ac:picMk id="1341" creationId="{8EE4491B-7654-8960-05AF-20FE6A197A39}"/>
          </ac:picMkLst>
        </pc:picChg>
        <pc:picChg chg="del">
          <ac:chgData name="Fatima Pillosu" userId="a6295d4dc9e22643" providerId="LiveId" clId="{4AC6CB53-E37E-4771-870E-7AF07C4FE661}" dt="2025-05-26T22:25:10.150" v="1" actId="21"/>
          <ac:picMkLst>
            <pc:docMk/>
            <pc:sldMk cId="43451586" sldId="256"/>
            <ac:picMk id="1342" creationId="{98E790EA-0040-310C-474C-5A547AC3F814}"/>
          </ac:picMkLst>
        </pc:picChg>
        <pc:picChg chg="del">
          <ac:chgData name="Fatima Pillosu" userId="a6295d4dc9e22643" providerId="LiveId" clId="{4AC6CB53-E37E-4771-870E-7AF07C4FE661}" dt="2025-05-26T22:25:10.150" v="1" actId="21"/>
          <ac:picMkLst>
            <pc:docMk/>
            <pc:sldMk cId="43451586" sldId="256"/>
            <ac:picMk id="1396" creationId="{D96E7EE9-C790-BA49-E8E1-4DFB80A39E5E}"/>
          </ac:picMkLst>
        </pc:picChg>
        <pc:picChg chg="del">
          <ac:chgData name="Fatima Pillosu" userId="a6295d4dc9e22643" providerId="LiveId" clId="{4AC6CB53-E37E-4771-870E-7AF07C4FE661}" dt="2025-05-26T22:25:10.150" v="1" actId="21"/>
          <ac:picMkLst>
            <pc:docMk/>
            <pc:sldMk cId="43451586" sldId="256"/>
            <ac:picMk id="1422" creationId="{55038BFD-A9CA-6828-3917-3A2A14D9249E}"/>
          </ac:picMkLst>
        </pc:picChg>
        <pc:picChg chg="del">
          <ac:chgData name="Fatima Pillosu" userId="a6295d4dc9e22643" providerId="LiveId" clId="{4AC6CB53-E37E-4771-870E-7AF07C4FE661}" dt="2025-05-26T22:25:10.150" v="1" actId="21"/>
          <ac:picMkLst>
            <pc:docMk/>
            <pc:sldMk cId="43451586" sldId="256"/>
            <ac:picMk id="1464" creationId="{CA88E55D-52DB-40EF-9ACC-F5F61E228B3D}"/>
          </ac:picMkLst>
        </pc:picChg>
        <pc:picChg chg="add 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472" creationId="{0F3578BC-7710-AB6B-F28B-7B49C283CE58}"/>
          </ac:picMkLst>
        </pc:picChg>
        <pc:picChg chg="add 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473" creationId="{8EE4491B-7654-8960-05AF-20FE6A197A39}"/>
          </ac:picMkLst>
        </pc:picChg>
        <pc:picChg chg="add 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474" creationId="{98E790EA-0040-310C-474C-5A547AC3F814}"/>
          </ac:picMkLst>
        </pc:picChg>
        <pc:picChg chg="add 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528" creationId="{D96E7EE9-C790-BA49-E8E1-4DFB80A39E5E}"/>
          </ac:picMkLst>
        </pc:picChg>
        <pc:picChg chg="add 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554" creationId="{55038BFD-A9CA-6828-3917-3A2A14D9249E}"/>
          </ac:picMkLst>
        </pc:picChg>
        <pc:picChg chg="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580" creationId="{725294B6-1D3A-3D47-BB27-E307953888A0}"/>
          </ac:picMkLst>
        </pc:picChg>
        <pc:picChg chg="add mod">
          <ac:chgData name="Fatima Pillosu" userId="a6295d4dc9e22643" providerId="LiveId" clId="{4AC6CB53-E37E-4771-870E-7AF07C4FE661}" dt="2025-05-26T22:32:53.549" v="204"/>
          <ac:picMkLst>
            <pc:docMk/>
            <pc:sldMk cId="43451586" sldId="256"/>
            <ac:picMk id="1592" creationId="{CA88E55D-52DB-40EF-9ACC-F5F61E228B3D}"/>
          </ac:picMkLst>
        </pc:picChg>
        <pc:cxnChg chg="add del mod">
          <ac:chgData name="Fatima Pillosu" userId="a6295d4dc9e22643" providerId="LiveId" clId="{4AC6CB53-E37E-4771-870E-7AF07C4FE661}" dt="2025-05-26T22:32:39.039" v="203" actId="21"/>
          <ac:cxnSpMkLst>
            <pc:docMk/>
            <pc:sldMk cId="43451586" sldId="256"/>
            <ac:cxnSpMk id="55" creationId="{82BAF52A-43EA-0E6E-6326-2D61E84BF783}"/>
          </ac:cxnSpMkLst>
        </pc:cxnChg>
        <pc:cxnChg chg="add del mod">
          <ac:chgData name="Fatima Pillosu" userId="a6295d4dc9e22643" providerId="LiveId" clId="{4AC6CB53-E37E-4771-870E-7AF07C4FE661}" dt="2025-05-26T22:32:39.039" v="203" actId="21"/>
          <ac:cxnSpMkLst>
            <pc:docMk/>
            <pc:sldMk cId="43451586" sldId="256"/>
            <ac:cxnSpMk id="56" creationId="{62156B78-8903-EB16-3572-882822C6CA06}"/>
          </ac:cxnSpMkLst>
        </pc:cxnChg>
        <pc:cxnChg chg="add del mod">
          <ac:chgData name="Fatima Pillosu" userId="a6295d4dc9e22643" providerId="LiveId" clId="{4AC6CB53-E37E-4771-870E-7AF07C4FE661}" dt="2025-05-26T22:32:39.039" v="203" actId="21"/>
          <ac:cxnSpMkLst>
            <pc:docMk/>
            <pc:sldMk cId="43451586" sldId="256"/>
            <ac:cxnSpMk id="1297" creationId="{353FB85C-2653-96CB-7004-3E76536DEB9A}"/>
          </ac:cxnSpMkLst>
        </pc:cxnChg>
        <pc:cxnChg chg="add del mod">
          <ac:chgData name="Fatima Pillosu" userId="a6295d4dc9e22643" providerId="LiveId" clId="{4AC6CB53-E37E-4771-870E-7AF07C4FE661}" dt="2025-05-26T22:32:39.039" v="203" actId="21"/>
          <ac:cxnSpMkLst>
            <pc:docMk/>
            <pc:sldMk cId="43451586" sldId="256"/>
            <ac:cxnSpMk id="1298" creationId="{33E479FE-6D38-506F-67D0-1CB8D86BF86C}"/>
          </ac:cxnSpMkLst>
        </pc:cxnChg>
        <pc:cxnChg chg="add del mod">
          <ac:chgData name="Fatima Pillosu" userId="a6295d4dc9e22643" providerId="LiveId" clId="{4AC6CB53-E37E-4771-870E-7AF07C4FE661}" dt="2025-05-26T22:32:39.039" v="203" actId="21"/>
          <ac:cxnSpMkLst>
            <pc:docMk/>
            <pc:sldMk cId="43451586" sldId="256"/>
            <ac:cxnSpMk id="1335" creationId="{5315B735-D63F-0AD3-9A4A-7ED4E80723FC}"/>
          </ac:cxnSpMkLst>
        </pc:cxnChg>
        <pc:cxnChg chg="add del mod">
          <ac:chgData name="Fatima Pillosu" userId="a6295d4dc9e22643" providerId="LiveId" clId="{4AC6CB53-E37E-4771-870E-7AF07C4FE661}" dt="2025-05-26T22:32:39.039" v="203" actId="21"/>
          <ac:cxnSpMkLst>
            <pc:docMk/>
            <pc:sldMk cId="43451586" sldId="256"/>
            <ac:cxnSpMk id="1336" creationId="{C1CBE671-EA88-1BDA-7B1A-3B8909E331F4}"/>
          </ac:cxnSpMkLst>
        </pc:cxnChg>
        <pc:cxnChg chg="del">
          <ac:chgData name="Fatima Pillosu" userId="a6295d4dc9e22643" providerId="LiveId" clId="{4AC6CB53-E37E-4771-870E-7AF07C4FE661}" dt="2025-05-26T22:25:10.150" v="1" actId="21"/>
          <ac:cxnSpMkLst>
            <pc:docMk/>
            <pc:sldMk cId="43451586" sldId="256"/>
            <ac:cxnSpMk id="1393" creationId="{82BAF52A-43EA-0E6E-6326-2D61E84BF783}"/>
          </ac:cxnSpMkLst>
        </pc:cxnChg>
        <pc:cxnChg chg="del">
          <ac:chgData name="Fatima Pillosu" userId="a6295d4dc9e22643" providerId="LiveId" clId="{4AC6CB53-E37E-4771-870E-7AF07C4FE661}" dt="2025-05-26T22:25:10.150" v="1" actId="21"/>
          <ac:cxnSpMkLst>
            <pc:docMk/>
            <pc:sldMk cId="43451586" sldId="256"/>
            <ac:cxnSpMk id="1394" creationId="{62156B78-8903-EB16-3572-882822C6CA06}"/>
          </ac:cxnSpMkLst>
        </pc:cxnChg>
        <pc:cxnChg chg="del mod">
          <ac:chgData name="Fatima Pillosu" userId="a6295d4dc9e22643" providerId="LiveId" clId="{4AC6CB53-E37E-4771-870E-7AF07C4FE661}" dt="2025-05-26T22:25:10.150" v="1" actId="21"/>
          <ac:cxnSpMkLst>
            <pc:docMk/>
            <pc:sldMk cId="43451586" sldId="256"/>
            <ac:cxnSpMk id="1424" creationId="{353FB85C-2653-96CB-7004-3E76536DEB9A}"/>
          </ac:cxnSpMkLst>
        </pc:cxnChg>
        <pc:cxnChg chg="del">
          <ac:chgData name="Fatima Pillosu" userId="a6295d4dc9e22643" providerId="LiveId" clId="{4AC6CB53-E37E-4771-870E-7AF07C4FE661}" dt="2025-05-26T22:25:10.150" v="1" actId="21"/>
          <ac:cxnSpMkLst>
            <pc:docMk/>
            <pc:sldMk cId="43451586" sldId="256"/>
            <ac:cxnSpMk id="1425" creationId="{33E479FE-6D38-506F-67D0-1CB8D86BF86C}"/>
          </ac:cxnSpMkLst>
        </pc:cxnChg>
        <pc:cxnChg chg="del mod">
          <ac:chgData name="Fatima Pillosu" userId="a6295d4dc9e22643" providerId="LiveId" clId="{4AC6CB53-E37E-4771-870E-7AF07C4FE661}" dt="2025-05-26T22:25:10.150" v="1" actId="21"/>
          <ac:cxnSpMkLst>
            <pc:docMk/>
            <pc:sldMk cId="43451586" sldId="256"/>
            <ac:cxnSpMk id="1462" creationId="{5315B735-D63F-0AD3-9A4A-7ED4E80723FC}"/>
          </ac:cxnSpMkLst>
        </pc:cxnChg>
        <pc:cxnChg chg="del mod">
          <ac:chgData name="Fatima Pillosu" userId="a6295d4dc9e22643" providerId="LiveId" clId="{4AC6CB53-E37E-4771-870E-7AF07C4FE661}" dt="2025-05-26T22:25:10.150" v="1" actId="21"/>
          <ac:cxnSpMkLst>
            <pc:docMk/>
            <pc:sldMk cId="43451586" sldId="256"/>
            <ac:cxnSpMk id="1463" creationId="{C1CBE671-EA88-1BDA-7B1A-3B8909E331F4}"/>
          </ac:cxnSpMkLst>
        </pc:cxnChg>
        <pc:cxnChg chg="add mod">
          <ac:chgData name="Fatima Pillosu" userId="a6295d4dc9e22643" providerId="LiveId" clId="{4AC6CB53-E37E-4771-870E-7AF07C4FE661}" dt="2025-05-26T22:32:53.549" v="204"/>
          <ac:cxnSpMkLst>
            <pc:docMk/>
            <pc:sldMk cId="43451586" sldId="256"/>
            <ac:cxnSpMk id="1525" creationId="{82BAF52A-43EA-0E6E-6326-2D61E84BF783}"/>
          </ac:cxnSpMkLst>
        </pc:cxnChg>
        <pc:cxnChg chg="add mod">
          <ac:chgData name="Fatima Pillosu" userId="a6295d4dc9e22643" providerId="LiveId" clId="{4AC6CB53-E37E-4771-870E-7AF07C4FE661}" dt="2025-05-26T22:32:53.549" v="204"/>
          <ac:cxnSpMkLst>
            <pc:docMk/>
            <pc:sldMk cId="43451586" sldId="256"/>
            <ac:cxnSpMk id="1526" creationId="{62156B78-8903-EB16-3572-882822C6CA06}"/>
          </ac:cxnSpMkLst>
        </pc:cxnChg>
        <pc:cxnChg chg="add mod">
          <ac:chgData name="Fatima Pillosu" userId="a6295d4dc9e22643" providerId="LiveId" clId="{4AC6CB53-E37E-4771-870E-7AF07C4FE661}" dt="2025-05-26T22:32:53.549" v="204"/>
          <ac:cxnSpMkLst>
            <pc:docMk/>
            <pc:sldMk cId="43451586" sldId="256"/>
            <ac:cxnSpMk id="1556" creationId="{353FB85C-2653-96CB-7004-3E76536DEB9A}"/>
          </ac:cxnSpMkLst>
        </pc:cxnChg>
        <pc:cxnChg chg="add mod">
          <ac:chgData name="Fatima Pillosu" userId="a6295d4dc9e22643" providerId="LiveId" clId="{4AC6CB53-E37E-4771-870E-7AF07C4FE661}" dt="2025-05-26T22:32:53.549" v="204"/>
          <ac:cxnSpMkLst>
            <pc:docMk/>
            <pc:sldMk cId="43451586" sldId="256"/>
            <ac:cxnSpMk id="1557" creationId="{33E479FE-6D38-506F-67D0-1CB8D86BF86C}"/>
          </ac:cxnSpMkLst>
        </pc:cxnChg>
        <pc:cxnChg chg="add mod">
          <ac:chgData name="Fatima Pillosu" userId="a6295d4dc9e22643" providerId="LiveId" clId="{4AC6CB53-E37E-4771-870E-7AF07C4FE661}" dt="2025-05-26T22:32:53.549" v="204"/>
          <ac:cxnSpMkLst>
            <pc:docMk/>
            <pc:sldMk cId="43451586" sldId="256"/>
            <ac:cxnSpMk id="1590" creationId="{5315B735-D63F-0AD3-9A4A-7ED4E80723FC}"/>
          </ac:cxnSpMkLst>
        </pc:cxnChg>
        <pc:cxnChg chg="add mod">
          <ac:chgData name="Fatima Pillosu" userId="a6295d4dc9e22643" providerId="LiveId" clId="{4AC6CB53-E37E-4771-870E-7AF07C4FE661}" dt="2025-05-26T22:32:53.549" v="204"/>
          <ac:cxnSpMkLst>
            <pc:docMk/>
            <pc:sldMk cId="43451586" sldId="256"/>
            <ac:cxnSpMk id="1591" creationId="{C1CBE671-EA88-1BDA-7B1A-3B8909E331F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19220"/>
            <a:ext cx="5829300" cy="216818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271017"/>
            <a:ext cx="5143500" cy="150360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8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0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31571"/>
            <a:ext cx="1478756" cy="52777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31571"/>
            <a:ext cx="4350544" cy="52777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80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8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52618"/>
            <a:ext cx="5915025" cy="2590576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167701"/>
            <a:ext cx="5915025" cy="1362323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63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57854"/>
            <a:ext cx="2914650" cy="39514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57854"/>
            <a:ext cx="2914650" cy="39514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0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1572"/>
            <a:ext cx="5915025" cy="12037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26667"/>
            <a:ext cx="2901255" cy="74819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74864"/>
            <a:ext cx="2901255" cy="3345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26667"/>
            <a:ext cx="2915543" cy="74819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274864"/>
            <a:ext cx="2915543" cy="3345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69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98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74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5184"/>
            <a:ext cx="2211884" cy="14531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96684"/>
            <a:ext cx="3471863" cy="442574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68329"/>
            <a:ext cx="2211884" cy="34613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0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5184"/>
            <a:ext cx="2211884" cy="14531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96684"/>
            <a:ext cx="3471863" cy="442574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68329"/>
            <a:ext cx="2211884" cy="34613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2153-C028-4DFF-87EE-E61A3F376311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31572"/>
            <a:ext cx="5915025" cy="1203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657854"/>
            <a:ext cx="5915025" cy="3951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772215"/>
            <a:ext cx="1543050" cy="331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92153-C028-4DFF-87EE-E61A3F376311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772215"/>
            <a:ext cx="2314575" cy="331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772215"/>
            <a:ext cx="1543050" cy="3315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BC2AC-FF69-422B-A127-B8B6632681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57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2" name="Picture 2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F3578BC-7710-AB6B-F28B-7B49C283CE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5754" r="345" b="14944"/>
          <a:stretch/>
        </p:blipFill>
        <p:spPr>
          <a:xfrm>
            <a:off x="2802686" y="959412"/>
            <a:ext cx="3978974" cy="1386073"/>
          </a:xfrm>
          <a:prstGeom prst="rect">
            <a:avLst/>
          </a:prstGeom>
        </p:spPr>
      </p:pic>
      <p:pic>
        <p:nvPicPr>
          <p:cNvPr id="1473" name="Picture 687" descr="A graph showing the number of flood reports&#10;&#10;Description automatically generated">
            <a:extLst>
              <a:ext uri="{FF2B5EF4-FFF2-40B4-BE49-F238E27FC236}">
                <a16:creationId xmlns:a16="http://schemas.microsoft.com/office/drawing/2014/main" id="{8EE4491B-7654-8960-05AF-20FE6A197A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3" t="5399" b="9524"/>
          <a:stretch/>
        </p:blipFill>
        <p:spPr>
          <a:xfrm>
            <a:off x="263386" y="1064459"/>
            <a:ext cx="1755913" cy="1400552"/>
          </a:xfrm>
          <a:prstGeom prst="rect">
            <a:avLst/>
          </a:prstGeom>
        </p:spPr>
      </p:pic>
      <p:pic>
        <p:nvPicPr>
          <p:cNvPr id="1474" name="Picture 688" descr="A map of the united states&#10;&#10;Description automatically generated">
            <a:extLst>
              <a:ext uri="{FF2B5EF4-FFF2-40B4-BE49-F238E27FC236}">
                <a16:creationId xmlns:a16="http://schemas.microsoft.com/office/drawing/2014/main" id="{98E790EA-0040-310C-474C-5A547AC3F8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4" t="29174" r="7559" b="5437"/>
          <a:stretch/>
        </p:blipFill>
        <p:spPr>
          <a:xfrm>
            <a:off x="253010" y="3885455"/>
            <a:ext cx="3440061" cy="188215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1475" name="TextBox 689">
            <a:extLst>
              <a:ext uri="{FF2B5EF4-FFF2-40B4-BE49-F238E27FC236}">
                <a16:creationId xmlns:a16="http://schemas.microsoft.com/office/drawing/2014/main" id="{BEC7A8E6-BFC0-2978-394A-75F6F73D4AF4}"/>
              </a:ext>
            </a:extLst>
          </p:cNvPr>
          <p:cNvSpPr txBox="1"/>
          <p:nvPr/>
        </p:nvSpPr>
        <p:spPr>
          <a:xfrm>
            <a:off x="-215851" y="392948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N</a:t>
            </a:r>
          </a:p>
        </p:txBody>
      </p:sp>
      <p:sp>
        <p:nvSpPr>
          <p:cNvPr id="1476" name="TextBox 690">
            <a:extLst>
              <a:ext uri="{FF2B5EF4-FFF2-40B4-BE49-F238E27FC236}">
                <a16:creationId xmlns:a16="http://schemas.microsoft.com/office/drawing/2014/main" id="{1DB19655-9283-1270-F31A-623A76FF9AF6}"/>
              </a:ext>
            </a:extLst>
          </p:cNvPr>
          <p:cNvSpPr txBox="1"/>
          <p:nvPr/>
        </p:nvSpPr>
        <p:spPr>
          <a:xfrm>
            <a:off x="-215851" y="462596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N</a:t>
            </a:r>
          </a:p>
        </p:txBody>
      </p:sp>
      <p:sp>
        <p:nvSpPr>
          <p:cNvPr id="1477" name="TextBox 691">
            <a:extLst>
              <a:ext uri="{FF2B5EF4-FFF2-40B4-BE49-F238E27FC236}">
                <a16:creationId xmlns:a16="http://schemas.microsoft.com/office/drawing/2014/main" id="{8AC49248-4395-45CB-5101-0B2968D52CF4}"/>
              </a:ext>
            </a:extLst>
          </p:cNvPr>
          <p:cNvSpPr txBox="1"/>
          <p:nvPr/>
        </p:nvSpPr>
        <p:spPr>
          <a:xfrm>
            <a:off x="-215851" y="523331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N</a:t>
            </a:r>
          </a:p>
        </p:txBody>
      </p:sp>
      <p:sp>
        <p:nvSpPr>
          <p:cNvPr id="1478" name="TextBox 692">
            <a:extLst>
              <a:ext uri="{FF2B5EF4-FFF2-40B4-BE49-F238E27FC236}">
                <a16:creationId xmlns:a16="http://schemas.microsoft.com/office/drawing/2014/main" id="{222E7DAB-071F-694A-6555-645E0B44DA46}"/>
              </a:ext>
            </a:extLst>
          </p:cNvPr>
          <p:cNvSpPr txBox="1"/>
          <p:nvPr/>
        </p:nvSpPr>
        <p:spPr>
          <a:xfrm>
            <a:off x="466021" y="573319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W</a:t>
            </a:r>
          </a:p>
        </p:txBody>
      </p:sp>
      <p:sp>
        <p:nvSpPr>
          <p:cNvPr id="1479" name="TextBox 693">
            <a:extLst>
              <a:ext uri="{FF2B5EF4-FFF2-40B4-BE49-F238E27FC236}">
                <a16:creationId xmlns:a16="http://schemas.microsoft.com/office/drawing/2014/main" id="{C8C56C28-8455-6485-DA7D-69414EEF9D78}"/>
              </a:ext>
            </a:extLst>
          </p:cNvPr>
          <p:cNvSpPr txBox="1"/>
          <p:nvPr/>
        </p:nvSpPr>
        <p:spPr>
          <a:xfrm>
            <a:off x="1447849" y="573319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W</a:t>
            </a:r>
          </a:p>
        </p:txBody>
      </p:sp>
      <p:sp>
        <p:nvSpPr>
          <p:cNvPr id="1480" name="TextBox 694">
            <a:extLst>
              <a:ext uri="{FF2B5EF4-FFF2-40B4-BE49-F238E27FC236}">
                <a16:creationId xmlns:a16="http://schemas.microsoft.com/office/drawing/2014/main" id="{7C84446B-1B6A-E30F-B58C-F5F056D89468}"/>
              </a:ext>
            </a:extLst>
          </p:cNvPr>
          <p:cNvSpPr txBox="1"/>
          <p:nvPr/>
        </p:nvSpPr>
        <p:spPr>
          <a:xfrm>
            <a:off x="2444021" y="573319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W</a:t>
            </a:r>
          </a:p>
        </p:txBody>
      </p:sp>
      <p:sp>
        <p:nvSpPr>
          <p:cNvPr id="1481" name="TextBox 696">
            <a:extLst>
              <a:ext uri="{FF2B5EF4-FFF2-40B4-BE49-F238E27FC236}">
                <a16:creationId xmlns:a16="http://schemas.microsoft.com/office/drawing/2014/main" id="{248D8118-EF14-1561-1D05-46C15FAC553F}"/>
              </a:ext>
            </a:extLst>
          </p:cNvPr>
          <p:cNvSpPr txBox="1"/>
          <p:nvPr/>
        </p:nvSpPr>
        <p:spPr>
          <a:xfrm>
            <a:off x="2332594" y="104229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250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82" name="TextBox 697">
            <a:extLst>
              <a:ext uri="{FF2B5EF4-FFF2-40B4-BE49-F238E27FC236}">
                <a16:creationId xmlns:a16="http://schemas.microsoft.com/office/drawing/2014/main" id="{FB7DF2D4-17A7-0CAF-5AE2-E6EBCC7957E3}"/>
              </a:ext>
            </a:extLst>
          </p:cNvPr>
          <p:cNvSpPr txBox="1"/>
          <p:nvPr/>
        </p:nvSpPr>
        <p:spPr>
          <a:xfrm>
            <a:off x="2332594" y="127704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200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83" name="TextBox 698">
            <a:extLst>
              <a:ext uri="{FF2B5EF4-FFF2-40B4-BE49-F238E27FC236}">
                <a16:creationId xmlns:a16="http://schemas.microsoft.com/office/drawing/2014/main" id="{8840A591-E4A4-087B-BCAE-1557A069833F}"/>
              </a:ext>
            </a:extLst>
          </p:cNvPr>
          <p:cNvSpPr txBox="1"/>
          <p:nvPr/>
        </p:nvSpPr>
        <p:spPr>
          <a:xfrm>
            <a:off x="2332594" y="151179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150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84" name="TextBox 699">
            <a:extLst>
              <a:ext uri="{FF2B5EF4-FFF2-40B4-BE49-F238E27FC236}">
                <a16:creationId xmlns:a16="http://schemas.microsoft.com/office/drawing/2014/main" id="{D850163E-A5D0-B685-FEB7-C7E8EB0B1345}"/>
              </a:ext>
            </a:extLst>
          </p:cNvPr>
          <p:cNvSpPr txBox="1"/>
          <p:nvPr/>
        </p:nvSpPr>
        <p:spPr>
          <a:xfrm>
            <a:off x="2332594" y="174654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100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85" name="TextBox 700">
            <a:extLst>
              <a:ext uri="{FF2B5EF4-FFF2-40B4-BE49-F238E27FC236}">
                <a16:creationId xmlns:a16="http://schemas.microsoft.com/office/drawing/2014/main" id="{D5DF1D6C-CDA8-190D-3473-E977923A92E2}"/>
              </a:ext>
            </a:extLst>
          </p:cNvPr>
          <p:cNvSpPr txBox="1"/>
          <p:nvPr/>
        </p:nvSpPr>
        <p:spPr>
          <a:xfrm>
            <a:off x="2332594" y="198128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50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86" name="TextBox 701">
            <a:extLst>
              <a:ext uri="{FF2B5EF4-FFF2-40B4-BE49-F238E27FC236}">
                <a16:creationId xmlns:a16="http://schemas.microsoft.com/office/drawing/2014/main" id="{63454A0D-B6B9-CEB2-D7FD-FB6B54553304}"/>
              </a:ext>
            </a:extLst>
          </p:cNvPr>
          <p:cNvSpPr txBox="1"/>
          <p:nvPr/>
        </p:nvSpPr>
        <p:spPr>
          <a:xfrm>
            <a:off x="2254315" y="2216035"/>
            <a:ext cx="615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87" name="TextBox 702">
            <a:extLst>
              <a:ext uri="{FF2B5EF4-FFF2-40B4-BE49-F238E27FC236}">
                <a16:creationId xmlns:a16="http://schemas.microsoft.com/office/drawing/2014/main" id="{C50FFC99-7308-65E7-2479-86CB777CB0B2}"/>
              </a:ext>
            </a:extLst>
          </p:cNvPr>
          <p:cNvSpPr txBox="1"/>
          <p:nvPr/>
        </p:nvSpPr>
        <p:spPr>
          <a:xfrm rot="19800000">
            <a:off x="2673611" y="2355655"/>
            <a:ext cx="536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2021-01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88" name="TextBox 703">
            <a:extLst>
              <a:ext uri="{FF2B5EF4-FFF2-40B4-BE49-F238E27FC236}">
                <a16:creationId xmlns:a16="http://schemas.microsoft.com/office/drawing/2014/main" id="{05410AB8-D6C8-E5D4-F87C-EF8ED9705249}"/>
              </a:ext>
            </a:extLst>
          </p:cNvPr>
          <p:cNvSpPr txBox="1"/>
          <p:nvPr/>
        </p:nvSpPr>
        <p:spPr>
          <a:xfrm rot="19800000">
            <a:off x="3044941" y="235575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2021-02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89" name="TextBox 704">
            <a:extLst>
              <a:ext uri="{FF2B5EF4-FFF2-40B4-BE49-F238E27FC236}">
                <a16:creationId xmlns:a16="http://schemas.microsoft.com/office/drawing/2014/main" id="{F376878C-E854-EC0B-5D84-6823605CF4C2}"/>
              </a:ext>
            </a:extLst>
          </p:cNvPr>
          <p:cNvSpPr txBox="1"/>
          <p:nvPr/>
        </p:nvSpPr>
        <p:spPr>
          <a:xfrm rot="19800000">
            <a:off x="3343263" y="235575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2021-03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90" name="TextBox 705">
            <a:extLst>
              <a:ext uri="{FF2B5EF4-FFF2-40B4-BE49-F238E27FC236}">
                <a16:creationId xmlns:a16="http://schemas.microsoft.com/office/drawing/2014/main" id="{F644A7A1-09E2-57C7-8C29-B5E569F8113D}"/>
              </a:ext>
            </a:extLst>
          </p:cNvPr>
          <p:cNvSpPr txBox="1"/>
          <p:nvPr/>
        </p:nvSpPr>
        <p:spPr>
          <a:xfrm rot="19800000">
            <a:off x="3641585" y="235575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2021-04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91" name="TextBox 706">
            <a:extLst>
              <a:ext uri="{FF2B5EF4-FFF2-40B4-BE49-F238E27FC236}">
                <a16:creationId xmlns:a16="http://schemas.microsoft.com/office/drawing/2014/main" id="{C6D85AE9-ACF5-B2EF-EEEE-1ABA67A7E2BF}"/>
              </a:ext>
            </a:extLst>
          </p:cNvPr>
          <p:cNvSpPr txBox="1"/>
          <p:nvPr/>
        </p:nvSpPr>
        <p:spPr>
          <a:xfrm rot="19800000">
            <a:off x="3939907" y="235575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2021-05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92" name="TextBox 707">
            <a:extLst>
              <a:ext uri="{FF2B5EF4-FFF2-40B4-BE49-F238E27FC236}">
                <a16:creationId xmlns:a16="http://schemas.microsoft.com/office/drawing/2014/main" id="{AB7FE36C-E4E6-C6A5-DA97-E3C0B814B85E}"/>
              </a:ext>
            </a:extLst>
          </p:cNvPr>
          <p:cNvSpPr txBox="1"/>
          <p:nvPr/>
        </p:nvSpPr>
        <p:spPr>
          <a:xfrm rot="19800000">
            <a:off x="4238229" y="235575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2021-06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93" name="TextBox 708">
            <a:extLst>
              <a:ext uri="{FF2B5EF4-FFF2-40B4-BE49-F238E27FC236}">
                <a16:creationId xmlns:a16="http://schemas.microsoft.com/office/drawing/2014/main" id="{143F2D1C-7180-5223-4339-04B828BB632B}"/>
              </a:ext>
            </a:extLst>
          </p:cNvPr>
          <p:cNvSpPr txBox="1"/>
          <p:nvPr/>
        </p:nvSpPr>
        <p:spPr>
          <a:xfrm rot="19800000">
            <a:off x="4536551" y="235575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2021-07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94" name="TextBox 709">
            <a:extLst>
              <a:ext uri="{FF2B5EF4-FFF2-40B4-BE49-F238E27FC236}">
                <a16:creationId xmlns:a16="http://schemas.microsoft.com/office/drawing/2014/main" id="{918ABB2F-097F-5F7B-F760-C1BAE52E83CD}"/>
              </a:ext>
            </a:extLst>
          </p:cNvPr>
          <p:cNvSpPr txBox="1"/>
          <p:nvPr/>
        </p:nvSpPr>
        <p:spPr>
          <a:xfrm rot="19800000">
            <a:off x="4834873" y="235575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2021-08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95" name="TextBox 710">
            <a:extLst>
              <a:ext uri="{FF2B5EF4-FFF2-40B4-BE49-F238E27FC236}">
                <a16:creationId xmlns:a16="http://schemas.microsoft.com/office/drawing/2014/main" id="{72270F03-E27D-6F99-9A4B-0F7DAB6B97AC}"/>
              </a:ext>
            </a:extLst>
          </p:cNvPr>
          <p:cNvSpPr txBox="1"/>
          <p:nvPr/>
        </p:nvSpPr>
        <p:spPr>
          <a:xfrm rot="19800000">
            <a:off x="5133195" y="235575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2021-09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96" name="TextBox 711">
            <a:extLst>
              <a:ext uri="{FF2B5EF4-FFF2-40B4-BE49-F238E27FC236}">
                <a16:creationId xmlns:a16="http://schemas.microsoft.com/office/drawing/2014/main" id="{59E98F6D-860D-BF70-4EC2-64A5FEE04926}"/>
              </a:ext>
            </a:extLst>
          </p:cNvPr>
          <p:cNvSpPr txBox="1"/>
          <p:nvPr/>
        </p:nvSpPr>
        <p:spPr>
          <a:xfrm rot="19800000">
            <a:off x="5431517" y="235575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2021-10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97" name="TextBox 712">
            <a:extLst>
              <a:ext uri="{FF2B5EF4-FFF2-40B4-BE49-F238E27FC236}">
                <a16:creationId xmlns:a16="http://schemas.microsoft.com/office/drawing/2014/main" id="{668A3508-4D89-5795-C56B-2D47904BFF7B}"/>
              </a:ext>
            </a:extLst>
          </p:cNvPr>
          <p:cNvSpPr txBox="1"/>
          <p:nvPr/>
        </p:nvSpPr>
        <p:spPr>
          <a:xfrm rot="19800000">
            <a:off x="5729839" y="235575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2021-11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98" name="TextBox 713">
            <a:extLst>
              <a:ext uri="{FF2B5EF4-FFF2-40B4-BE49-F238E27FC236}">
                <a16:creationId xmlns:a16="http://schemas.microsoft.com/office/drawing/2014/main" id="{1EDB25FD-F967-D49E-FAD9-4540B2B7312C}"/>
              </a:ext>
            </a:extLst>
          </p:cNvPr>
          <p:cNvSpPr txBox="1"/>
          <p:nvPr/>
        </p:nvSpPr>
        <p:spPr>
          <a:xfrm rot="19800000">
            <a:off x="6028161" y="235575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2021-12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99" name="TextBox 714">
            <a:extLst>
              <a:ext uri="{FF2B5EF4-FFF2-40B4-BE49-F238E27FC236}">
                <a16:creationId xmlns:a16="http://schemas.microsoft.com/office/drawing/2014/main" id="{F2E994ED-4B5B-5476-A778-313D2272F343}"/>
              </a:ext>
            </a:extLst>
          </p:cNvPr>
          <p:cNvSpPr txBox="1"/>
          <p:nvPr/>
        </p:nvSpPr>
        <p:spPr>
          <a:xfrm rot="19800000">
            <a:off x="6326478" y="235575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2022-01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00" name="Rectangle 715">
            <a:extLst>
              <a:ext uri="{FF2B5EF4-FFF2-40B4-BE49-F238E27FC236}">
                <a16:creationId xmlns:a16="http://schemas.microsoft.com/office/drawing/2014/main" id="{F306AB64-4BDA-F14D-D024-8771D0F682CD}"/>
              </a:ext>
            </a:extLst>
          </p:cNvPr>
          <p:cNvSpPr/>
          <p:nvPr/>
        </p:nvSpPr>
        <p:spPr>
          <a:xfrm>
            <a:off x="2902930" y="1054100"/>
            <a:ext cx="72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latin typeface="+mj-lt"/>
            </a:endParaRPr>
          </a:p>
        </p:txBody>
      </p:sp>
      <p:sp>
        <p:nvSpPr>
          <p:cNvPr id="1501" name="Rectangle 716">
            <a:extLst>
              <a:ext uri="{FF2B5EF4-FFF2-40B4-BE49-F238E27FC236}">
                <a16:creationId xmlns:a16="http://schemas.microsoft.com/office/drawing/2014/main" id="{40E16496-1052-84EC-AA6E-48A5CF66F428}"/>
              </a:ext>
            </a:extLst>
          </p:cNvPr>
          <p:cNvSpPr/>
          <p:nvPr/>
        </p:nvSpPr>
        <p:spPr>
          <a:xfrm>
            <a:off x="2902930" y="1188491"/>
            <a:ext cx="7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latin typeface="+mj-lt"/>
            </a:endParaRPr>
          </a:p>
        </p:txBody>
      </p:sp>
      <p:sp>
        <p:nvSpPr>
          <p:cNvPr id="1502" name="TextBox 717">
            <a:extLst>
              <a:ext uri="{FF2B5EF4-FFF2-40B4-BE49-F238E27FC236}">
                <a16:creationId xmlns:a16="http://schemas.microsoft.com/office/drawing/2014/main" id="{BA560796-8FB8-A7A8-3B11-0B639816370F}"/>
              </a:ext>
            </a:extLst>
          </p:cNvPr>
          <p:cNvSpPr txBox="1"/>
          <p:nvPr/>
        </p:nvSpPr>
        <p:spPr>
          <a:xfrm>
            <a:off x="2916183" y="97853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Point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03" name="TextBox 718">
            <a:extLst>
              <a:ext uri="{FF2B5EF4-FFF2-40B4-BE49-F238E27FC236}">
                <a16:creationId xmlns:a16="http://schemas.microsoft.com/office/drawing/2014/main" id="{185C1CAE-5128-57EA-BFC2-8A8B5C8ACD5D}"/>
              </a:ext>
            </a:extLst>
          </p:cNvPr>
          <p:cNvSpPr txBox="1"/>
          <p:nvPr/>
        </p:nvSpPr>
        <p:spPr>
          <a:xfrm>
            <a:off x="2916183" y="111251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Gridded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04" name="Rectangle 719">
            <a:extLst>
              <a:ext uri="{FF2B5EF4-FFF2-40B4-BE49-F238E27FC236}">
                <a16:creationId xmlns:a16="http://schemas.microsoft.com/office/drawing/2014/main" id="{0DAED771-CD05-A39D-66B7-36A35460FD09}"/>
              </a:ext>
            </a:extLst>
          </p:cNvPr>
          <p:cNvSpPr/>
          <p:nvPr/>
        </p:nvSpPr>
        <p:spPr>
          <a:xfrm>
            <a:off x="6226640" y="986221"/>
            <a:ext cx="536815" cy="338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latin typeface="+mj-lt"/>
            </a:endParaRPr>
          </a:p>
        </p:txBody>
      </p:sp>
      <p:sp>
        <p:nvSpPr>
          <p:cNvPr id="1505" name="Rectangle 720">
            <a:extLst>
              <a:ext uri="{FF2B5EF4-FFF2-40B4-BE49-F238E27FC236}">
                <a16:creationId xmlns:a16="http://schemas.microsoft.com/office/drawing/2014/main" id="{61518C08-0610-8688-4D03-CDD82F690E07}"/>
              </a:ext>
            </a:extLst>
          </p:cNvPr>
          <p:cNvSpPr/>
          <p:nvPr/>
        </p:nvSpPr>
        <p:spPr>
          <a:xfrm>
            <a:off x="2868389" y="1010131"/>
            <a:ext cx="503723" cy="288881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latin typeface="+mj-lt"/>
            </a:endParaRPr>
          </a:p>
        </p:txBody>
      </p:sp>
      <p:sp>
        <p:nvSpPr>
          <p:cNvPr id="1506" name="TextBox 721">
            <a:extLst>
              <a:ext uri="{FF2B5EF4-FFF2-40B4-BE49-F238E27FC236}">
                <a16:creationId xmlns:a16="http://schemas.microsoft.com/office/drawing/2014/main" id="{BB3A9E6E-704C-8F37-D690-B20C61C906E7}"/>
              </a:ext>
            </a:extLst>
          </p:cNvPr>
          <p:cNvSpPr txBox="1"/>
          <p:nvPr/>
        </p:nvSpPr>
        <p:spPr>
          <a:xfrm rot="16200000">
            <a:off x="1851637" y="1539969"/>
            <a:ext cx="13383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Counts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07" name="TextBox 722">
            <a:extLst>
              <a:ext uri="{FF2B5EF4-FFF2-40B4-BE49-F238E27FC236}">
                <a16:creationId xmlns:a16="http://schemas.microsoft.com/office/drawing/2014/main" id="{CB57FAF9-6FF7-2C91-D702-B07049F8C88B}"/>
              </a:ext>
            </a:extLst>
          </p:cNvPr>
          <p:cNvSpPr txBox="1"/>
          <p:nvPr/>
        </p:nvSpPr>
        <p:spPr>
          <a:xfrm>
            <a:off x="-202475" y="235403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08" name="TextBox 723">
            <a:extLst>
              <a:ext uri="{FF2B5EF4-FFF2-40B4-BE49-F238E27FC236}">
                <a16:creationId xmlns:a16="http://schemas.microsoft.com/office/drawing/2014/main" id="{3CFD9371-C23D-4EEC-AA78-8899211C8542}"/>
              </a:ext>
            </a:extLst>
          </p:cNvPr>
          <p:cNvSpPr txBox="1"/>
          <p:nvPr/>
        </p:nvSpPr>
        <p:spPr>
          <a:xfrm>
            <a:off x="-202475" y="218925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09" name="TextBox 724">
            <a:extLst>
              <a:ext uri="{FF2B5EF4-FFF2-40B4-BE49-F238E27FC236}">
                <a16:creationId xmlns:a16="http://schemas.microsoft.com/office/drawing/2014/main" id="{AD740348-E3AC-0698-7604-365290B32C25}"/>
              </a:ext>
            </a:extLst>
          </p:cNvPr>
          <p:cNvSpPr txBox="1"/>
          <p:nvPr/>
        </p:nvSpPr>
        <p:spPr>
          <a:xfrm>
            <a:off x="-202475" y="202447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10" name="TextBox 725">
            <a:extLst>
              <a:ext uri="{FF2B5EF4-FFF2-40B4-BE49-F238E27FC236}">
                <a16:creationId xmlns:a16="http://schemas.microsoft.com/office/drawing/2014/main" id="{96EC6200-AFD6-6F05-F4C2-B02740490B07}"/>
              </a:ext>
            </a:extLst>
          </p:cNvPr>
          <p:cNvSpPr txBox="1"/>
          <p:nvPr/>
        </p:nvSpPr>
        <p:spPr>
          <a:xfrm>
            <a:off x="-202475" y="185968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3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11" name="TextBox 726">
            <a:extLst>
              <a:ext uri="{FF2B5EF4-FFF2-40B4-BE49-F238E27FC236}">
                <a16:creationId xmlns:a16="http://schemas.microsoft.com/office/drawing/2014/main" id="{C4039386-CF60-9643-3DE6-8A1D8B4D99F4}"/>
              </a:ext>
            </a:extLst>
          </p:cNvPr>
          <p:cNvSpPr txBox="1"/>
          <p:nvPr/>
        </p:nvSpPr>
        <p:spPr>
          <a:xfrm>
            <a:off x="-202475" y="169490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4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12" name="TextBox 727">
            <a:extLst>
              <a:ext uri="{FF2B5EF4-FFF2-40B4-BE49-F238E27FC236}">
                <a16:creationId xmlns:a16="http://schemas.microsoft.com/office/drawing/2014/main" id="{21F1526A-6F5B-7B4E-3A97-7D428960CAD3}"/>
              </a:ext>
            </a:extLst>
          </p:cNvPr>
          <p:cNvSpPr txBox="1"/>
          <p:nvPr/>
        </p:nvSpPr>
        <p:spPr>
          <a:xfrm>
            <a:off x="-202475" y="153012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5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13" name="TextBox 728">
            <a:extLst>
              <a:ext uri="{FF2B5EF4-FFF2-40B4-BE49-F238E27FC236}">
                <a16:creationId xmlns:a16="http://schemas.microsoft.com/office/drawing/2014/main" id="{DC3E1802-D919-BAB5-84D6-AC602E752936}"/>
              </a:ext>
            </a:extLst>
          </p:cNvPr>
          <p:cNvSpPr txBox="1"/>
          <p:nvPr/>
        </p:nvSpPr>
        <p:spPr>
          <a:xfrm>
            <a:off x="-202475" y="136533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6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14" name="TextBox 729">
            <a:extLst>
              <a:ext uri="{FF2B5EF4-FFF2-40B4-BE49-F238E27FC236}">
                <a16:creationId xmlns:a16="http://schemas.microsoft.com/office/drawing/2014/main" id="{65E20AFF-9E82-7ED3-7A2A-471B7BA1B861}"/>
              </a:ext>
            </a:extLst>
          </p:cNvPr>
          <p:cNvSpPr txBox="1"/>
          <p:nvPr/>
        </p:nvSpPr>
        <p:spPr>
          <a:xfrm>
            <a:off x="-202475" y="120055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7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15" name="TextBox 730">
            <a:extLst>
              <a:ext uri="{FF2B5EF4-FFF2-40B4-BE49-F238E27FC236}">
                <a16:creationId xmlns:a16="http://schemas.microsoft.com/office/drawing/2014/main" id="{C3AA5FE2-7BC0-EB97-FA4F-57E77A2FDD9D}"/>
              </a:ext>
            </a:extLst>
          </p:cNvPr>
          <p:cNvSpPr txBox="1"/>
          <p:nvPr/>
        </p:nvSpPr>
        <p:spPr>
          <a:xfrm>
            <a:off x="-202475" y="103577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8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16" name="TextBox 731">
            <a:extLst>
              <a:ext uri="{FF2B5EF4-FFF2-40B4-BE49-F238E27FC236}">
                <a16:creationId xmlns:a16="http://schemas.microsoft.com/office/drawing/2014/main" id="{306CA028-B14A-587E-4EF7-A89F122FF251}"/>
              </a:ext>
            </a:extLst>
          </p:cNvPr>
          <p:cNvSpPr txBox="1"/>
          <p:nvPr/>
        </p:nvSpPr>
        <p:spPr>
          <a:xfrm rot="16200000">
            <a:off x="-592874" y="1673246"/>
            <a:ext cx="1368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Counts * 10</a:t>
            </a:r>
            <a:r>
              <a:rPr lang="en-US" sz="800" baseline="300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4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17" name="Rectangle 732">
            <a:extLst>
              <a:ext uri="{FF2B5EF4-FFF2-40B4-BE49-F238E27FC236}">
                <a16:creationId xmlns:a16="http://schemas.microsoft.com/office/drawing/2014/main" id="{3F27B660-A9AD-9256-CB0E-347B4C0852C8}"/>
              </a:ext>
            </a:extLst>
          </p:cNvPr>
          <p:cNvSpPr/>
          <p:nvPr/>
        </p:nvSpPr>
        <p:spPr>
          <a:xfrm>
            <a:off x="287810" y="1096927"/>
            <a:ext cx="1096830" cy="264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latin typeface="+mj-lt"/>
            </a:endParaRPr>
          </a:p>
        </p:txBody>
      </p:sp>
      <p:sp>
        <p:nvSpPr>
          <p:cNvPr id="1518" name="Rectangle 733">
            <a:extLst>
              <a:ext uri="{FF2B5EF4-FFF2-40B4-BE49-F238E27FC236}">
                <a16:creationId xmlns:a16="http://schemas.microsoft.com/office/drawing/2014/main" id="{03208E48-7CCA-98F8-8E41-E3715304BDCD}"/>
              </a:ext>
            </a:extLst>
          </p:cNvPr>
          <p:cNvSpPr/>
          <p:nvPr/>
        </p:nvSpPr>
        <p:spPr>
          <a:xfrm>
            <a:off x="373898" y="1200868"/>
            <a:ext cx="72000" cy="72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latin typeface="+mj-lt"/>
            </a:endParaRPr>
          </a:p>
        </p:txBody>
      </p:sp>
      <p:sp>
        <p:nvSpPr>
          <p:cNvPr id="1519" name="Rectangle 734">
            <a:extLst>
              <a:ext uri="{FF2B5EF4-FFF2-40B4-BE49-F238E27FC236}">
                <a16:creationId xmlns:a16="http://schemas.microsoft.com/office/drawing/2014/main" id="{6991B3BC-4A89-DDCE-C8FD-97D5BB507754}"/>
              </a:ext>
            </a:extLst>
          </p:cNvPr>
          <p:cNvSpPr/>
          <p:nvPr/>
        </p:nvSpPr>
        <p:spPr>
          <a:xfrm>
            <a:off x="373898" y="1333850"/>
            <a:ext cx="72000" cy="720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latin typeface="+mj-lt"/>
            </a:endParaRPr>
          </a:p>
        </p:txBody>
      </p:sp>
      <p:sp>
        <p:nvSpPr>
          <p:cNvPr id="1520" name="TextBox 735">
            <a:extLst>
              <a:ext uri="{FF2B5EF4-FFF2-40B4-BE49-F238E27FC236}">
                <a16:creationId xmlns:a16="http://schemas.microsoft.com/office/drawing/2014/main" id="{D69624F1-DFCF-54E2-BC58-C368DEA730F6}"/>
              </a:ext>
            </a:extLst>
          </p:cNvPr>
          <p:cNvSpPr txBox="1"/>
          <p:nvPr/>
        </p:nvSpPr>
        <p:spPr>
          <a:xfrm>
            <a:off x="374926" y="1129519"/>
            <a:ext cx="896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All flood types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21" name="TextBox 736">
            <a:extLst>
              <a:ext uri="{FF2B5EF4-FFF2-40B4-BE49-F238E27FC236}">
                <a16:creationId xmlns:a16="http://schemas.microsoft.com/office/drawing/2014/main" id="{323261E7-CDDB-617D-FECE-B73709E774B4}"/>
              </a:ext>
            </a:extLst>
          </p:cNvPr>
          <p:cNvSpPr txBox="1"/>
          <p:nvPr/>
        </p:nvSpPr>
        <p:spPr>
          <a:xfrm>
            <a:off x="374926" y="1257496"/>
            <a:ext cx="896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Only flash floods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22" name="Rectangle 737">
            <a:extLst>
              <a:ext uri="{FF2B5EF4-FFF2-40B4-BE49-F238E27FC236}">
                <a16:creationId xmlns:a16="http://schemas.microsoft.com/office/drawing/2014/main" id="{83B4A15F-2BC2-2058-0B1D-5F64B8379F62}"/>
              </a:ext>
            </a:extLst>
          </p:cNvPr>
          <p:cNvSpPr/>
          <p:nvPr/>
        </p:nvSpPr>
        <p:spPr>
          <a:xfrm>
            <a:off x="338478" y="1162165"/>
            <a:ext cx="932771" cy="521116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latin typeface="+mj-lt"/>
            </a:endParaRPr>
          </a:p>
        </p:txBody>
      </p:sp>
      <p:sp>
        <p:nvSpPr>
          <p:cNvPr id="1523" name="Rectangle 738">
            <a:extLst>
              <a:ext uri="{FF2B5EF4-FFF2-40B4-BE49-F238E27FC236}">
                <a16:creationId xmlns:a16="http://schemas.microsoft.com/office/drawing/2014/main" id="{184E9A30-D608-CFC4-5F41-A65CB1F0E833}"/>
              </a:ext>
            </a:extLst>
          </p:cNvPr>
          <p:cNvSpPr/>
          <p:nvPr/>
        </p:nvSpPr>
        <p:spPr>
          <a:xfrm>
            <a:off x="373898" y="1456821"/>
            <a:ext cx="72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latin typeface="+mj-lt"/>
            </a:endParaRPr>
          </a:p>
        </p:txBody>
      </p:sp>
      <p:sp>
        <p:nvSpPr>
          <p:cNvPr id="1524" name="TextBox 739">
            <a:extLst>
              <a:ext uri="{FF2B5EF4-FFF2-40B4-BE49-F238E27FC236}">
                <a16:creationId xmlns:a16="http://schemas.microsoft.com/office/drawing/2014/main" id="{98DBB6F4-CB90-1E72-06F4-384EF953FCAB}"/>
              </a:ext>
            </a:extLst>
          </p:cNvPr>
          <p:cNvSpPr txBox="1"/>
          <p:nvPr/>
        </p:nvSpPr>
        <p:spPr>
          <a:xfrm>
            <a:off x="374925" y="1385472"/>
            <a:ext cx="958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Only flash floods </a:t>
            </a:r>
          </a:p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with lat/lon coord.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525" name="Straight Arrow Connector 740">
            <a:extLst>
              <a:ext uri="{FF2B5EF4-FFF2-40B4-BE49-F238E27FC236}">
                <a16:creationId xmlns:a16="http://schemas.microsoft.com/office/drawing/2014/main" id="{82BAF52A-43EA-0E6E-6326-2D61E84BF783}"/>
              </a:ext>
            </a:extLst>
          </p:cNvPr>
          <p:cNvCxnSpPr>
            <a:cxnSpLocks/>
          </p:cNvCxnSpPr>
          <p:nvPr/>
        </p:nvCxnSpPr>
        <p:spPr>
          <a:xfrm flipH="1" flipV="1">
            <a:off x="1865776" y="1642606"/>
            <a:ext cx="0" cy="659132"/>
          </a:xfrm>
          <a:prstGeom prst="straightConnector1">
            <a:avLst/>
          </a:prstGeom>
          <a:ln w="31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Straight Arrow Connector 741">
            <a:extLst>
              <a:ext uri="{FF2B5EF4-FFF2-40B4-BE49-F238E27FC236}">
                <a16:creationId xmlns:a16="http://schemas.microsoft.com/office/drawing/2014/main" id="{62156B78-8903-EB16-3572-882822C6CA06}"/>
              </a:ext>
            </a:extLst>
          </p:cNvPr>
          <p:cNvCxnSpPr>
            <a:cxnSpLocks/>
          </p:cNvCxnSpPr>
          <p:nvPr/>
        </p:nvCxnSpPr>
        <p:spPr>
          <a:xfrm>
            <a:off x="1865253" y="1642822"/>
            <a:ext cx="488453" cy="0"/>
          </a:xfrm>
          <a:prstGeom prst="straightConnector1">
            <a:avLst/>
          </a:prstGeom>
          <a:ln w="3175">
            <a:solidFill>
              <a:srgbClr val="0000F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7" name="TextBox 742">
            <a:extLst>
              <a:ext uri="{FF2B5EF4-FFF2-40B4-BE49-F238E27FC236}">
                <a16:creationId xmlns:a16="http://schemas.microsoft.com/office/drawing/2014/main" id="{A5E62AC1-F95A-A83E-174A-A397B946C237}"/>
              </a:ext>
            </a:extLst>
          </p:cNvPr>
          <p:cNvSpPr txBox="1"/>
          <p:nvPr/>
        </p:nvSpPr>
        <p:spPr>
          <a:xfrm>
            <a:off x="1944680" y="1456401"/>
            <a:ext cx="413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rgbClr val="0000FF"/>
                </a:solidFill>
                <a:latin typeface="+mj-lt"/>
              </a:rPr>
              <a:t>2021</a:t>
            </a:r>
            <a:endParaRPr lang="en-GB" sz="800" b="1" dirty="0">
              <a:solidFill>
                <a:srgbClr val="0000FF"/>
              </a:solidFill>
              <a:latin typeface="+mj-lt"/>
            </a:endParaRPr>
          </a:p>
        </p:txBody>
      </p:sp>
      <p:pic>
        <p:nvPicPr>
          <p:cNvPr id="1528" name="Picture 743" descr="A map of the united states&#10;&#10;Description automatically generated">
            <a:extLst>
              <a:ext uri="{FF2B5EF4-FFF2-40B4-BE49-F238E27FC236}">
                <a16:creationId xmlns:a16="http://schemas.microsoft.com/office/drawing/2014/main" id="{D96E7EE9-C790-BA49-E8E1-4DFB80A39E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" t="22585" r="7129" b="73795"/>
          <a:stretch/>
        </p:blipFill>
        <p:spPr>
          <a:xfrm>
            <a:off x="357821" y="3638886"/>
            <a:ext cx="3240000" cy="96828"/>
          </a:xfrm>
          <a:prstGeom prst="rect">
            <a:avLst/>
          </a:prstGeom>
        </p:spPr>
      </p:pic>
      <p:sp>
        <p:nvSpPr>
          <p:cNvPr id="1529" name="TextBox 744">
            <a:extLst>
              <a:ext uri="{FF2B5EF4-FFF2-40B4-BE49-F238E27FC236}">
                <a16:creationId xmlns:a16="http://schemas.microsoft.com/office/drawing/2014/main" id="{28E288B3-53D6-8A2A-803F-C8356282A9BF}"/>
              </a:ext>
            </a:extLst>
          </p:cNvPr>
          <p:cNvSpPr txBox="1"/>
          <p:nvPr/>
        </p:nvSpPr>
        <p:spPr>
          <a:xfrm rot="19800000">
            <a:off x="165707" y="2442122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1950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30" name="TextBox 745">
            <a:extLst>
              <a:ext uri="{FF2B5EF4-FFF2-40B4-BE49-F238E27FC236}">
                <a16:creationId xmlns:a16="http://schemas.microsoft.com/office/drawing/2014/main" id="{C81BEB9E-CF32-2ACF-E8A3-AA25A2FB2C9E}"/>
              </a:ext>
            </a:extLst>
          </p:cNvPr>
          <p:cNvSpPr txBox="1"/>
          <p:nvPr/>
        </p:nvSpPr>
        <p:spPr>
          <a:xfrm rot="19800000">
            <a:off x="377544" y="2442122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1960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31" name="TextBox 746">
            <a:extLst>
              <a:ext uri="{FF2B5EF4-FFF2-40B4-BE49-F238E27FC236}">
                <a16:creationId xmlns:a16="http://schemas.microsoft.com/office/drawing/2014/main" id="{C1B97990-05A5-BF36-DBD7-1340E6C98B33}"/>
              </a:ext>
            </a:extLst>
          </p:cNvPr>
          <p:cNvSpPr txBox="1"/>
          <p:nvPr/>
        </p:nvSpPr>
        <p:spPr>
          <a:xfrm rot="19800000">
            <a:off x="589381" y="2442122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1970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32" name="TextBox 747">
            <a:extLst>
              <a:ext uri="{FF2B5EF4-FFF2-40B4-BE49-F238E27FC236}">
                <a16:creationId xmlns:a16="http://schemas.microsoft.com/office/drawing/2014/main" id="{F5307161-0FD4-14F9-1842-C3EBD81AE9D3}"/>
              </a:ext>
            </a:extLst>
          </p:cNvPr>
          <p:cNvSpPr txBox="1"/>
          <p:nvPr/>
        </p:nvSpPr>
        <p:spPr>
          <a:xfrm rot="19800000">
            <a:off x="801218" y="2442122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1980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33" name="TextBox 748">
            <a:extLst>
              <a:ext uri="{FF2B5EF4-FFF2-40B4-BE49-F238E27FC236}">
                <a16:creationId xmlns:a16="http://schemas.microsoft.com/office/drawing/2014/main" id="{8DC914CB-0832-A3CF-047C-C3B8FBEF08F5}"/>
              </a:ext>
            </a:extLst>
          </p:cNvPr>
          <p:cNvSpPr txBox="1"/>
          <p:nvPr/>
        </p:nvSpPr>
        <p:spPr>
          <a:xfrm rot="19800000">
            <a:off x="1013055" y="2442122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1990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34" name="TextBox 749">
            <a:extLst>
              <a:ext uri="{FF2B5EF4-FFF2-40B4-BE49-F238E27FC236}">
                <a16:creationId xmlns:a16="http://schemas.microsoft.com/office/drawing/2014/main" id="{58B2823F-1DF1-440E-E51C-367025C98642}"/>
              </a:ext>
            </a:extLst>
          </p:cNvPr>
          <p:cNvSpPr txBox="1"/>
          <p:nvPr/>
        </p:nvSpPr>
        <p:spPr>
          <a:xfrm rot="19800000">
            <a:off x="1224892" y="2442122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2000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35" name="TextBox 750">
            <a:extLst>
              <a:ext uri="{FF2B5EF4-FFF2-40B4-BE49-F238E27FC236}">
                <a16:creationId xmlns:a16="http://schemas.microsoft.com/office/drawing/2014/main" id="{72246508-EE04-19B8-021A-ECAE7D8DEF37}"/>
              </a:ext>
            </a:extLst>
          </p:cNvPr>
          <p:cNvSpPr txBox="1"/>
          <p:nvPr/>
        </p:nvSpPr>
        <p:spPr>
          <a:xfrm rot="19800000">
            <a:off x="1436729" y="2442122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2010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36" name="TextBox 751">
            <a:extLst>
              <a:ext uri="{FF2B5EF4-FFF2-40B4-BE49-F238E27FC236}">
                <a16:creationId xmlns:a16="http://schemas.microsoft.com/office/drawing/2014/main" id="{ED8B2B80-4807-A468-6F32-E445928BCA65}"/>
              </a:ext>
            </a:extLst>
          </p:cNvPr>
          <p:cNvSpPr txBox="1"/>
          <p:nvPr/>
        </p:nvSpPr>
        <p:spPr>
          <a:xfrm rot="19800000">
            <a:off x="1648564" y="2442122"/>
            <a:ext cx="3995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2020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37" name="TextBox 752">
            <a:extLst>
              <a:ext uri="{FF2B5EF4-FFF2-40B4-BE49-F238E27FC236}">
                <a16:creationId xmlns:a16="http://schemas.microsoft.com/office/drawing/2014/main" id="{61BC8862-E098-E415-388E-EE379C1D8816}"/>
              </a:ext>
            </a:extLst>
          </p:cNvPr>
          <p:cNvSpPr txBox="1"/>
          <p:nvPr/>
        </p:nvSpPr>
        <p:spPr>
          <a:xfrm>
            <a:off x="269141" y="2636916"/>
            <a:ext cx="1714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Years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38" name="TextBox 753">
            <a:extLst>
              <a:ext uri="{FF2B5EF4-FFF2-40B4-BE49-F238E27FC236}">
                <a16:creationId xmlns:a16="http://schemas.microsoft.com/office/drawing/2014/main" id="{196ACA54-197C-B826-3CC1-971A5CB97424}"/>
              </a:ext>
            </a:extLst>
          </p:cNvPr>
          <p:cNvSpPr txBox="1"/>
          <p:nvPr/>
        </p:nvSpPr>
        <p:spPr>
          <a:xfrm>
            <a:off x="557571" y="3481539"/>
            <a:ext cx="3276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0.1</a:t>
            </a:r>
          </a:p>
        </p:txBody>
      </p:sp>
      <p:sp>
        <p:nvSpPr>
          <p:cNvPr id="1539" name="TextBox 754">
            <a:extLst>
              <a:ext uri="{FF2B5EF4-FFF2-40B4-BE49-F238E27FC236}">
                <a16:creationId xmlns:a16="http://schemas.microsoft.com/office/drawing/2014/main" id="{287DCA10-5019-4DCB-8DA2-59E264A3B820}"/>
              </a:ext>
            </a:extLst>
          </p:cNvPr>
          <p:cNvSpPr txBox="1"/>
          <p:nvPr/>
        </p:nvSpPr>
        <p:spPr>
          <a:xfrm>
            <a:off x="385082" y="3481539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</a:p>
        </p:txBody>
      </p:sp>
      <p:sp>
        <p:nvSpPr>
          <p:cNvPr id="1540" name="TextBox 755">
            <a:extLst>
              <a:ext uri="{FF2B5EF4-FFF2-40B4-BE49-F238E27FC236}">
                <a16:creationId xmlns:a16="http://schemas.microsoft.com/office/drawing/2014/main" id="{E41E4E80-453A-8A5D-6353-555C76607188}"/>
              </a:ext>
            </a:extLst>
          </p:cNvPr>
          <p:cNvSpPr txBox="1"/>
          <p:nvPr/>
        </p:nvSpPr>
        <p:spPr>
          <a:xfrm>
            <a:off x="769279" y="3481539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1541" name="TextBox 756">
            <a:extLst>
              <a:ext uri="{FF2B5EF4-FFF2-40B4-BE49-F238E27FC236}">
                <a16:creationId xmlns:a16="http://schemas.microsoft.com/office/drawing/2014/main" id="{D0731246-6F49-C11F-7033-FF94E164163F}"/>
              </a:ext>
            </a:extLst>
          </p:cNvPr>
          <p:cNvSpPr txBox="1"/>
          <p:nvPr/>
        </p:nvSpPr>
        <p:spPr>
          <a:xfrm>
            <a:off x="958799" y="3481539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10</a:t>
            </a:r>
          </a:p>
        </p:txBody>
      </p:sp>
      <p:sp>
        <p:nvSpPr>
          <p:cNvPr id="1542" name="TextBox 757">
            <a:extLst>
              <a:ext uri="{FF2B5EF4-FFF2-40B4-BE49-F238E27FC236}">
                <a16:creationId xmlns:a16="http://schemas.microsoft.com/office/drawing/2014/main" id="{4E9E5BF8-AB3D-412D-4A26-EE61F2CC1E7F}"/>
              </a:ext>
            </a:extLst>
          </p:cNvPr>
          <p:cNvSpPr txBox="1"/>
          <p:nvPr/>
        </p:nvSpPr>
        <p:spPr>
          <a:xfrm>
            <a:off x="1328645" y="3482976"/>
            <a:ext cx="3273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0.1</a:t>
            </a:r>
          </a:p>
        </p:txBody>
      </p:sp>
      <p:sp>
        <p:nvSpPr>
          <p:cNvPr id="1543" name="TextBox 758">
            <a:extLst>
              <a:ext uri="{FF2B5EF4-FFF2-40B4-BE49-F238E27FC236}">
                <a16:creationId xmlns:a16="http://schemas.microsoft.com/office/drawing/2014/main" id="{0739ADA2-74FE-2ED7-C34A-FC8EBD443C72}"/>
              </a:ext>
            </a:extLst>
          </p:cNvPr>
          <p:cNvSpPr txBox="1"/>
          <p:nvPr/>
        </p:nvSpPr>
        <p:spPr>
          <a:xfrm>
            <a:off x="1156156" y="3482976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</a:p>
        </p:txBody>
      </p:sp>
      <p:sp>
        <p:nvSpPr>
          <p:cNvPr id="1544" name="TextBox 759">
            <a:extLst>
              <a:ext uri="{FF2B5EF4-FFF2-40B4-BE49-F238E27FC236}">
                <a16:creationId xmlns:a16="http://schemas.microsoft.com/office/drawing/2014/main" id="{00CCE9A7-47BA-5162-7D86-9AE88D342E80}"/>
              </a:ext>
            </a:extLst>
          </p:cNvPr>
          <p:cNvSpPr txBox="1"/>
          <p:nvPr/>
        </p:nvSpPr>
        <p:spPr>
          <a:xfrm>
            <a:off x="1540353" y="3482976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1545" name="TextBox 760">
            <a:extLst>
              <a:ext uri="{FF2B5EF4-FFF2-40B4-BE49-F238E27FC236}">
                <a16:creationId xmlns:a16="http://schemas.microsoft.com/office/drawing/2014/main" id="{E6302FE5-8F6D-64A0-2037-0C3DDAD7B97A}"/>
              </a:ext>
            </a:extLst>
          </p:cNvPr>
          <p:cNvSpPr txBox="1"/>
          <p:nvPr/>
        </p:nvSpPr>
        <p:spPr>
          <a:xfrm>
            <a:off x="1729873" y="3482976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10</a:t>
            </a:r>
          </a:p>
        </p:txBody>
      </p:sp>
      <p:sp>
        <p:nvSpPr>
          <p:cNvPr id="1546" name="TextBox 761">
            <a:extLst>
              <a:ext uri="{FF2B5EF4-FFF2-40B4-BE49-F238E27FC236}">
                <a16:creationId xmlns:a16="http://schemas.microsoft.com/office/drawing/2014/main" id="{63DB60AF-4A44-BE93-02D3-CDA77956B5F2}"/>
              </a:ext>
            </a:extLst>
          </p:cNvPr>
          <p:cNvSpPr txBox="1"/>
          <p:nvPr/>
        </p:nvSpPr>
        <p:spPr>
          <a:xfrm>
            <a:off x="2090977" y="3488762"/>
            <a:ext cx="347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0.1</a:t>
            </a:r>
          </a:p>
        </p:txBody>
      </p:sp>
      <p:sp>
        <p:nvSpPr>
          <p:cNvPr id="1547" name="TextBox 762">
            <a:extLst>
              <a:ext uri="{FF2B5EF4-FFF2-40B4-BE49-F238E27FC236}">
                <a16:creationId xmlns:a16="http://schemas.microsoft.com/office/drawing/2014/main" id="{70B25CBD-0AD5-C911-401B-02430C454B84}"/>
              </a:ext>
            </a:extLst>
          </p:cNvPr>
          <p:cNvSpPr txBox="1"/>
          <p:nvPr/>
        </p:nvSpPr>
        <p:spPr>
          <a:xfrm>
            <a:off x="1928724" y="3488762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</a:p>
        </p:txBody>
      </p:sp>
      <p:sp>
        <p:nvSpPr>
          <p:cNvPr id="1548" name="TextBox 763">
            <a:extLst>
              <a:ext uri="{FF2B5EF4-FFF2-40B4-BE49-F238E27FC236}">
                <a16:creationId xmlns:a16="http://schemas.microsoft.com/office/drawing/2014/main" id="{9C5C2BC9-5BFD-82F2-35CF-D3FFDC415395}"/>
              </a:ext>
            </a:extLst>
          </p:cNvPr>
          <p:cNvSpPr txBox="1"/>
          <p:nvPr/>
        </p:nvSpPr>
        <p:spPr>
          <a:xfrm>
            <a:off x="2312921" y="3488762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1549" name="TextBox 764">
            <a:extLst>
              <a:ext uri="{FF2B5EF4-FFF2-40B4-BE49-F238E27FC236}">
                <a16:creationId xmlns:a16="http://schemas.microsoft.com/office/drawing/2014/main" id="{088823C8-4E39-8301-6C6D-33A93FDA62E0}"/>
              </a:ext>
            </a:extLst>
          </p:cNvPr>
          <p:cNvSpPr txBox="1"/>
          <p:nvPr/>
        </p:nvSpPr>
        <p:spPr>
          <a:xfrm>
            <a:off x="2502441" y="3488762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10</a:t>
            </a:r>
          </a:p>
        </p:txBody>
      </p:sp>
      <p:sp>
        <p:nvSpPr>
          <p:cNvPr id="1550" name="TextBox 765">
            <a:extLst>
              <a:ext uri="{FF2B5EF4-FFF2-40B4-BE49-F238E27FC236}">
                <a16:creationId xmlns:a16="http://schemas.microsoft.com/office/drawing/2014/main" id="{8CAD96B3-3A98-4CC3-ADEB-47BB77C9B15D}"/>
              </a:ext>
            </a:extLst>
          </p:cNvPr>
          <p:cNvSpPr txBox="1"/>
          <p:nvPr/>
        </p:nvSpPr>
        <p:spPr>
          <a:xfrm>
            <a:off x="2860133" y="3490341"/>
            <a:ext cx="347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0.1</a:t>
            </a:r>
          </a:p>
        </p:txBody>
      </p:sp>
      <p:sp>
        <p:nvSpPr>
          <p:cNvPr id="1551" name="TextBox 766">
            <a:extLst>
              <a:ext uri="{FF2B5EF4-FFF2-40B4-BE49-F238E27FC236}">
                <a16:creationId xmlns:a16="http://schemas.microsoft.com/office/drawing/2014/main" id="{2B90694B-7872-6C95-2BAB-AC1DCEEF7005}"/>
              </a:ext>
            </a:extLst>
          </p:cNvPr>
          <p:cNvSpPr txBox="1"/>
          <p:nvPr/>
        </p:nvSpPr>
        <p:spPr>
          <a:xfrm>
            <a:off x="2701292" y="3490341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0</a:t>
            </a:r>
          </a:p>
        </p:txBody>
      </p:sp>
      <p:sp>
        <p:nvSpPr>
          <p:cNvPr id="1552" name="TextBox 767">
            <a:extLst>
              <a:ext uri="{FF2B5EF4-FFF2-40B4-BE49-F238E27FC236}">
                <a16:creationId xmlns:a16="http://schemas.microsoft.com/office/drawing/2014/main" id="{210CC45D-5604-4D04-C89D-B86E0A570384}"/>
              </a:ext>
            </a:extLst>
          </p:cNvPr>
          <p:cNvSpPr txBox="1"/>
          <p:nvPr/>
        </p:nvSpPr>
        <p:spPr>
          <a:xfrm>
            <a:off x="3085489" y="3490341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</a:t>
            </a:r>
          </a:p>
        </p:txBody>
      </p:sp>
      <p:sp>
        <p:nvSpPr>
          <p:cNvPr id="1553" name="TextBox 768">
            <a:extLst>
              <a:ext uri="{FF2B5EF4-FFF2-40B4-BE49-F238E27FC236}">
                <a16:creationId xmlns:a16="http://schemas.microsoft.com/office/drawing/2014/main" id="{C82CF265-DA33-8D1F-4762-CC2CC75D8A25}"/>
              </a:ext>
            </a:extLst>
          </p:cNvPr>
          <p:cNvSpPr txBox="1"/>
          <p:nvPr/>
        </p:nvSpPr>
        <p:spPr>
          <a:xfrm>
            <a:off x="3275009" y="3490341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10</a:t>
            </a:r>
          </a:p>
        </p:txBody>
      </p:sp>
      <p:pic>
        <p:nvPicPr>
          <p:cNvPr id="1554" name="Picture 769">
            <a:extLst>
              <a:ext uri="{FF2B5EF4-FFF2-40B4-BE49-F238E27FC236}">
                <a16:creationId xmlns:a16="http://schemas.microsoft.com/office/drawing/2014/main" id="{55038BFD-A9CA-6828-3917-3A2A14D924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2" t="1581" r="804" b="1418"/>
          <a:stretch/>
        </p:blipFill>
        <p:spPr>
          <a:xfrm>
            <a:off x="4084787" y="3294491"/>
            <a:ext cx="2745171" cy="1493345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1555" name="Oval 770">
            <a:extLst>
              <a:ext uri="{FF2B5EF4-FFF2-40B4-BE49-F238E27FC236}">
                <a16:creationId xmlns:a16="http://schemas.microsoft.com/office/drawing/2014/main" id="{99CE0813-6063-A67E-7647-C75857B40B15}"/>
              </a:ext>
            </a:extLst>
          </p:cNvPr>
          <p:cNvSpPr/>
          <p:nvPr/>
        </p:nvSpPr>
        <p:spPr>
          <a:xfrm>
            <a:off x="5354746" y="978861"/>
            <a:ext cx="94020" cy="1337992"/>
          </a:xfrm>
          <a:prstGeom prst="ellipse">
            <a:avLst/>
          </a:prstGeom>
          <a:noFill/>
          <a:ln w="31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0000FF"/>
              </a:solidFill>
              <a:latin typeface="+mj-lt"/>
            </a:endParaRPr>
          </a:p>
        </p:txBody>
      </p:sp>
      <p:cxnSp>
        <p:nvCxnSpPr>
          <p:cNvPr id="1556" name="Straight Arrow Connector 771">
            <a:extLst>
              <a:ext uri="{FF2B5EF4-FFF2-40B4-BE49-F238E27FC236}">
                <a16:creationId xmlns:a16="http://schemas.microsoft.com/office/drawing/2014/main" id="{353FB85C-2653-96CB-7004-3E76536DEB9A}"/>
              </a:ext>
            </a:extLst>
          </p:cNvPr>
          <p:cNvCxnSpPr>
            <a:cxnSpLocks/>
            <a:stCxn id="1555" idx="6"/>
          </p:cNvCxnSpPr>
          <p:nvPr/>
        </p:nvCxnSpPr>
        <p:spPr>
          <a:xfrm>
            <a:off x="5448766" y="1647857"/>
            <a:ext cx="408419" cy="0"/>
          </a:xfrm>
          <a:prstGeom prst="straightConnector1">
            <a:avLst/>
          </a:prstGeom>
          <a:ln w="3175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7" name="Straight Arrow Connector 772">
            <a:extLst>
              <a:ext uri="{FF2B5EF4-FFF2-40B4-BE49-F238E27FC236}">
                <a16:creationId xmlns:a16="http://schemas.microsoft.com/office/drawing/2014/main" id="{33E479FE-6D38-506F-67D0-1CB8D86BF86C}"/>
              </a:ext>
            </a:extLst>
          </p:cNvPr>
          <p:cNvCxnSpPr>
            <a:cxnSpLocks/>
          </p:cNvCxnSpPr>
          <p:nvPr/>
        </p:nvCxnSpPr>
        <p:spPr>
          <a:xfrm>
            <a:off x="5857185" y="1647857"/>
            <a:ext cx="0" cy="1126836"/>
          </a:xfrm>
          <a:prstGeom prst="straightConnector1">
            <a:avLst/>
          </a:prstGeom>
          <a:ln w="3175">
            <a:solidFill>
              <a:srgbClr val="0000FF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8" name="TextBox 773">
            <a:extLst>
              <a:ext uri="{FF2B5EF4-FFF2-40B4-BE49-F238E27FC236}">
                <a16:creationId xmlns:a16="http://schemas.microsoft.com/office/drawing/2014/main" id="{27473D3D-5CBA-FFCC-A510-580B02810B68}"/>
              </a:ext>
            </a:extLst>
          </p:cNvPr>
          <p:cNvSpPr txBox="1"/>
          <p:nvPr/>
        </p:nvSpPr>
        <p:spPr>
          <a:xfrm>
            <a:off x="5413615" y="1218863"/>
            <a:ext cx="1398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+mj-lt"/>
              </a:rPr>
              <a:t>12-hourly accumulation</a:t>
            </a:r>
          </a:p>
          <a:p>
            <a:r>
              <a:rPr lang="en-US" sz="800" dirty="0">
                <a:solidFill>
                  <a:srgbClr val="0000FF"/>
                </a:solidFill>
                <a:latin typeface="+mj-lt"/>
              </a:rPr>
              <a:t>period ending on </a:t>
            </a:r>
          </a:p>
          <a:p>
            <a:r>
              <a:rPr lang="en-US" sz="800" b="1" dirty="0">
                <a:solidFill>
                  <a:srgbClr val="0000FF"/>
                </a:solidFill>
                <a:latin typeface="+mj-lt"/>
              </a:rPr>
              <a:t>02-09-2021 at 00 UTC</a:t>
            </a:r>
            <a:endParaRPr lang="en-GB" sz="800" b="1" dirty="0">
              <a:solidFill>
                <a:srgbClr val="0000FF"/>
              </a:solidFill>
              <a:latin typeface="+mj-lt"/>
            </a:endParaRPr>
          </a:p>
        </p:txBody>
      </p:sp>
      <p:sp>
        <p:nvSpPr>
          <p:cNvPr id="1559" name="TextBox 774">
            <a:extLst>
              <a:ext uri="{FF2B5EF4-FFF2-40B4-BE49-F238E27FC236}">
                <a16:creationId xmlns:a16="http://schemas.microsoft.com/office/drawing/2014/main" id="{D7131933-AD5D-8CFF-B63D-0E6509EB9E54}"/>
              </a:ext>
            </a:extLst>
          </p:cNvPr>
          <p:cNvSpPr txBox="1"/>
          <p:nvPr/>
        </p:nvSpPr>
        <p:spPr>
          <a:xfrm>
            <a:off x="3611489" y="329608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N</a:t>
            </a:r>
          </a:p>
        </p:txBody>
      </p:sp>
      <p:sp>
        <p:nvSpPr>
          <p:cNvPr id="1560" name="TextBox 775">
            <a:extLst>
              <a:ext uri="{FF2B5EF4-FFF2-40B4-BE49-F238E27FC236}">
                <a16:creationId xmlns:a16="http://schemas.microsoft.com/office/drawing/2014/main" id="{FFC6DFDC-4984-8529-7954-1785910C14A6}"/>
              </a:ext>
            </a:extLst>
          </p:cNvPr>
          <p:cNvSpPr txBox="1"/>
          <p:nvPr/>
        </p:nvSpPr>
        <p:spPr>
          <a:xfrm>
            <a:off x="3611489" y="385488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N</a:t>
            </a:r>
          </a:p>
        </p:txBody>
      </p:sp>
      <p:sp>
        <p:nvSpPr>
          <p:cNvPr id="1561" name="TextBox 776">
            <a:extLst>
              <a:ext uri="{FF2B5EF4-FFF2-40B4-BE49-F238E27FC236}">
                <a16:creationId xmlns:a16="http://schemas.microsoft.com/office/drawing/2014/main" id="{B8B4F48A-3436-7F14-8C4C-43F4018C0A34}"/>
              </a:ext>
            </a:extLst>
          </p:cNvPr>
          <p:cNvSpPr txBox="1"/>
          <p:nvPr/>
        </p:nvSpPr>
        <p:spPr>
          <a:xfrm>
            <a:off x="3611489" y="434130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N</a:t>
            </a:r>
          </a:p>
        </p:txBody>
      </p:sp>
      <p:sp>
        <p:nvSpPr>
          <p:cNvPr id="1562" name="TextBox 777">
            <a:extLst>
              <a:ext uri="{FF2B5EF4-FFF2-40B4-BE49-F238E27FC236}">
                <a16:creationId xmlns:a16="http://schemas.microsoft.com/office/drawing/2014/main" id="{B8B31EBE-2E61-337B-CD2E-380C5A025FA1}"/>
              </a:ext>
            </a:extLst>
          </p:cNvPr>
          <p:cNvSpPr txBox="1"/>
          <p:nvPr/>
        </p:nvSpPr>
        <p:spPr>
          <a:xfrm>
            <a:off x="4207220" y="476512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W</a:t>
            </a:r>
          </a:p>
        </p:txBody>
      </p:sp>
      <p:sp>
        <p:nvSpPr>
          <p:cNvPr id="1563" name="TextBox 778">
            <a:extLst>
              <a:ext uri="{FF2B5EF4-FFF2-40B4-BE49-F238E27FC236}">
                <a16:creationId xmlns:a16="http://schemas.microsoft.com/office/drawing/2014/main" id="{FB3C06D2-82FB-01FA-6CA1-C4EAEBBBFEFE}"/>
              </a:ext>
            </a:extLst>
          </p:cNvPr>
          <p:cNvSpPr txBox="1"/>
          <p:nvPr/>
        </p:nvSpPr>
        <p:spPr>
          <a:xfrm>
            <a:off x="4998132" y="476512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W</a:t>
            </a:r>
          </a:p>
        </p:txBody>
      </p:sp>
      <p:sp>
        <p:nvSpPr>
          <p:cNvPr id="1564" name="TextBox 779">
            <a:extLst>
              <a:ext uri="{FF2B5EF4-FFF2-40B4-BE49-F238E27FC236}">
                <a16:creationId xmlns:a16="http://schemas.microsoft.com/office/drawing/2014/main" id="{EC779CDC-A1E1-8742-E11A-16757BF614F6}"/>
              </a:ext>
            </a:extLst>
          </p:cNvPr>
          <p:cNvSpPr txBox="1"/>
          <p:nvPr/>
        </p:nvSpPr>
        <p:spPr>
          <a:xfrm>
            <a:off x="5786608" y="476512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W</a:t>
            </a:r>
          </a:p>
        </p:txBody>
      </p:sp>
      <p:sp>
        <p:nvSpPr>
          <p:cNvPr id="1565" name="TextBox 780">
            <a:extLst>
              <a:ext uri="{FF2B5EF4-FFF2-40B4-BE49-F238E27FC236}">
                <a16:creationId xmlns:a16="http://schemas.microsoft.com/office/drawing/2014/main" id="{5397BEDC-79E4-9FEA-3E65-C6784C40D029}"/>
              </a:ext>
            </a:extLst>
          </p:cNvPr>
          <p:cNvSpPr txBox="1"/>
          <p:nvPr/>
        </p:nvSpPr>
        <p:spPr>
          <a:xfrm>
            <a:off x="699174" y="3392475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%</a:t>
            </a:r>
          </a:p>
        </p:txBody>
      </p:sp>
      <p:sp>
        <p:nvSpPr>
          <p:cNvPr id="1566" name="TextBox 781">
            <a:extLst>
              <a:ext uri="{FF2B5EF4-FFF2-40B4-BE49-F238E27FC236}">
                <a16:creationId xmlns:a16="http://schemas.microsoft.com/office/drawing/2014/main" id="{45F1AB39-AF2F-3D95-3795-7E2E031C0D14}"/>
              </a:ext>
            </a:extLst>
          </p:cNvPr>
          <p:cNvSpPr txBox="1"/>
          <p:nvPr/>
        </p:nvSpPr>
        <p:spPr>
          <a:xfrm>
            <a:off x="2243160" y="3392475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%</a:t>
            </a:r>
          </a:p>
        </p:txBody>
      </p:sp>
      <p:sp>
        <p:nvSpPr>
          <p:cNvPr id="1567" name="TextBox 782">
            <a:extLst>
              <a:ext uri="{FF2B5EF4-FFF2-40B4-BE49-F238E27FC236}">
                <a16:creationId xmlns:a16="http://schemas.microsoft.com/office/drawing/2014/main" id="{33FC9C4B-9D49-8033-1270-83B23FF856BA}"/>
              </a:ext>
            </a:extLst>
          </p:cNvPr>
          <p:cNvSpPr txBox="1"/>
          <p:nvPr/>
        </p:nvSpPr>
        <p:spPr>
          <a:xfrm>
            <a:off x="3016428" y="3392475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%</a:t>
            </a:r>
          </a:p>
        </p:txBody>
      </p:sp>
      <p:sp>
        <p:nvSpPr>
          <p:cNvPr id="1568" name="TextBox 783">
            <a:extLst>
              <a:ext uri="{FF2B5EF4-FFF2-40B4-BE49-F238E27FC236}">
                <a16:creationId xmlns:a16="http://schemas.microsoft.com/office/drawing/2014/main" id="{16A191E5-596D-8688-8AC7-A20CD1449D7B}"/>
              </a:ext>
            </a:extLst>
          </p:cNvPr>
          <p:cNvSpPr txBox="1"/>
          <p:nvPr/>
        </p:nvSpPr>
        <p:spPr>
          <a:xfrm>
            <a:off x="1466907" y="3392475"/>
            <a:ext cx="2897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%</a:t>
            </a:r>
          </a:p>
        </p:txBody>
      </p:sp>
      <p:sp>
        <p:nvSpPr>
          <p:cNvPr id="1569" name="TextBox 784">
            <a:extLst>
              <a:ext uri="{FF2B5EF4-FFF2-40B4-BE49-F238E27FC236}">
                <a16:creationId xmlns:a16="http://schemas.microsoft.com/office/drawing/2014/main" id="{0A59BAE6-4808-3DD0-F367-DA9A57162F70}"/>
              </a:ext>
            </a:extLst>
          </p:cNvPr>
          <p:cNvSpPr txBox="1"/>
          <p:nvPr/>
        </p:nvSpPr>
        <p:spPr>
          <a:xfrm>
            <a:off x="386224" y="3685572"/>
            <a:ext cx="8736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NW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70" name="TextBox 785">
            <a:extLst>
              <a:ext uri="{FF2B5EF4-FFF2-40B4-BE49-F238E27FC236}">
                <a16:creationId xmlns:a16="http://schemas.microsoft.com/office/drawing/2014/main" id="{614357AC-CF7C-4228-7412-90695FD3FE68}"/>
              </a:ext>
            </a:extLst>
          </p:cNvPr>
          <p:cNvSpPr txBox="1"/>
          <p:nvPr/>
        </p:nvSpPr>
        <p:spPr>
          <a:xfrm>
            <a:off x="1965926" y="3685572"/>
            <a:ext cx="790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NE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71" name="TextBox 786">
            <a:extLst>
              <a:ext uri="{FF2B5EF4-FFF2-40B4-BE49-F238E27FC236}">
                <a16:creationId xmlns:a16="http://schemas.microsoft.com/office/drawing/2014/main" id="{DE0BFCA0-DB16-CFCF-03F7-E991C282E291}"/>
              </a:ext>
            </a:extLst>
          </p:cNvPr>
          <p:cNvSpPr txBox="1"/>
          <p:nvPr/>
        </p:nvSpPr>
        <p:spPr>
          <a:xfrm>
            <a:off x="-59764" y="467174"/>
            <a:ext cx="2349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a) Timeseries of flood report counts in NOAA’s Severe Event Database per year, between 1950 to 2023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Distinction between all flood types and flash floods (with and without lat/lon coordinates)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572" name="TextBox 787">
            <a:extLst>
              <a:ext uri="{FF2B5EF4-FFF2-40B4-BE49-F238E27FC236}">
                <a16:creationId xmlns:a16="http://schemas.microsoft.com/office/drawing/2014/main" id="{405458FA-1C25-5CCA-DD79-1892C76F8A79}"/>
              </a:ext>
            </a:extLst>
          </p:cNvPr>
          <p:cNvSpPr txBox="1"/>
          <p:nvPr/>
        </p:nvSpPr>
        <p:spPr>
          <a:xfrm>
            <a:off x="2353706" y="467174"/>
            <a:ext cx="4713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b) Timeseries of flash flood report counts NOAA’s Severe Event Database in accumulated over 24-hourly accumulation periods ending at 00 UTC in 2021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Distinction between point and gridded flash flood reports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573" name="TextBox 788">
            <a:extLst>
              <a:ext uri="{FF2B5EF4-FFF2-40B4-BE49-F238E27FC236}">
                <a16:creationId xmlns:a16="http://schemas.microsoft.com/office/drawing/2014/main" id="{E0FBACF8-A12B-BBC6-43F0-A1E30F7EFC61}"/>
              </a:ext>
            </a:extLst>
          </p:cNvPr>
          <p:cNvSpPr txBox="1"/>
          <p:nvPr/>
        </p:nvSpPr>
        <p:spPr>
          <a:xfrm>
            <a:off x="-59763" y="2867034"/>
            <a:ext cx="377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d) Spatial distribution of the observed frequency of flash flood reports in NOAA’s Severe Storm Event Database, in each grid-box, between 2001 to 2024 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Distinction between 4 geographical areas: South-West (SW), North-West (NW), North-East (NE), South-East (SE)  </a:t>
            </a:r>
            <a:endParaRPr lang="en-GB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574" name="TextBox 789">
            <a:extLst>
              <a:ext uri="{FF2B5EF4-FFF2-40B4-BE49-F238E27FC236}">
                <a16:creationId xmlns:a16="http://schemas.microsoft.com/office/drawing/2014/main" id="{FA4F217E-E590-4A91-0D06-B9A8F69B7715}"/>
              </a:ext>
            </a:extLst>
          </p:cNvPr>
          <p:cNvSpPr txBox="1"/>
          <p:nvPr/>
        </p:nvSpPr>
        <p:spPr>
          <a:xfrm>
            <a:off x="1164885" y="3685572"/>
            <a:ext cx="8626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SW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75" name="TextBox 790">
            <a:extLst>
              <a:ext uri="{FF2B5EF4-FFF2-40B4-BE49-F238E27FC236}">
                <a16:creationId xmlns:a16="http://schemas.microsoft.com/office/drawing/2014/main" id="{21ACC123-6B71-2407-BB17-8D021B0D5020}"/>
              </a:ext>
            </a:extLst>
          </p:cNvPr>
          <p:cNvSpPr txBox="1"/>
          <p:nvPr/>
        </p:nvSpPr>
        <p:spPr>
          <a:xfrm>
            <a:off x="2747898" y="3685572"/>
            <a:ext cx="775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SE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76" name="TextBox 791">
            <a:extLst>
              <a:ext uri="{FF2B5EF4-FFF2-40B4-BE49-F238E27FC236}">
                <a16:creationId xmlns:a16="http://schemas.microsoft.com/office/drawing/2014/main" id="{0DEDF5A1-09C3-DEB0-4937-312D382CBBAC}"/>
              </a:ext>
            </a:extLst>
          </p:cNvPr>
          <p:cNvSpPr txBox="1"/>
          <p:nvPr/>
        </p:nvSpPr>
        <p:spPr>
          <a:xfrm>
            <a:off x="3719001" y="2794412"/>
            <a:ext cx="322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c) Spatial distribution of gridded, 24-hourly accumulated flash flood reports in NOAA’s Severe Event Database during the Ida storm</a:t>
            </a:r>
          </a:p>
          <a:p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24-hourly accumulation period ending on 2021-09-02 at 00 UTC</a:t>
            </a:r>
          </a:p>
        </p:txBody>
      </p:sp>
      <p:sp>
        <p:nvSpPr>
          <p:cNvPr id="1577" name="TextBox 794">
            <a:extLst>
              <a:ext uri="{FF2B5EF4-FFF2-40B4-BE49-F238E27FC236}">
                <a16:creationId xmlns:a16="http://schemas.microsoft.com/office/drawing/2014/main" id="{CDEA8D85-DF7C-E166-5E76-62A19394AB9A}"/>
              </a:ext>
            </a:extLst>
          </p:cNvPr>
          <p:cNvSpPr txBox="1"/>
          <p:nvPr/>
        </p:nvSpPr>
        <p:spPr>
          <a:xfrm>
            <a:off x="373175" y="5452491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</a:t>
            </a:r>
          </a:p>
        </p:txBody>
      </p:sp>
      <p:sp>
        <p:nvSpPr>
          <p:cNvPr id="1578" name="TextBox 796">
            <a:extLst>
              <a:ext uri="{FF2B5EF4-FFF2-40B4-BE49-F238E27FC236}">
                <a16:creationId xmlns:a16="http://schemas.microsoft.com/office/drawing/2014/main" id="{8CA5C493-3A67-0D50-635B-6F4DDA45FD50}"/>
              </a:ext>
            </a:extLst>
          </p:cNvPr>
          <p:cNvSpPr txBox="1"/>
          <p:nvPr/>
        </p:nvSpPr>
        <p:spPr>
          <a:xfrm>
            <a:off x="2832003" y="2559249"/>
            <a:ext cx="39496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Days</a:t>
            </a:r>
            <a:endParaRPr lang="en-GB" sz="800" dirty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1579" name="Group 797">
            <a:extLst>
              <a:ext uri="{FF2B5EF4-FFF2-40B4-BE49-F238E27FC236}">
                <a16:creationId xmlns:a16="http://schemas.microsoft.com/office/drawing/2014/main" id="{F6242983-CDD2-F949-6907-431DB5EDAE8E}"/>
              </a:ext>
            </a:extLst>
          </p:cNvPr>
          <p:cNvGrpSpPr/>
          <p:nvPr/>
        </p:nvGrpSpPr>
        <p:grpSpPr>
          <a:xfrm>
            <a:off x="3027039" y="4992507"/>
            <a:ext cx="1227399" cy="1196675"/>
            <a:chOff x="3194158" y="4519414"/>
            <a:chExt cx="1227399" cy="1196675"/>
          </a:xfrm>
        </p:grpSpPr>
        <p:pic>
          <p:nvPicPr>
            <p:cNvPr id="1580" name="Picture 798" descr="A pie chart with different colored circles&#10;&#10;Description automatically generated">
              <a:extLst>
                <a:ext uri="{FF2B5EF4-FFF2-40B4-BE49-F238E27FC236}">
                  <a16:creationId xmlns:a16="http://schemas.microsoft.com/office/drawing/2014/main" id="{725294B6-1D3A-3D47-BB27-E307953888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01" t="7385" r="16833" b="6369"/>
            <a:stretch/>
          </p:blipFill>
          <p:spPr>
            <a:xfrm>
              <a:off x="3194158" y="4519414"/>
              <a:ext cx="1202003" cy="1196675"/>
            </a:xfrm>
            <a:prstGeom prst="rect">
              <a:avLst/>
            </a:prstGeom>
            <a:ln w="3175"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1581" name="Rectangle 799">
              <a:extLst>
                <a:ext uri="{FF2B5EF4-FFF2-40B4-BE49-F238E27FC236}">
                  <a16:creationId xmlns:a16="http://schemas.microsoft.com/office/drawing/2014/main" id="{BBEADBAB-5154-8565-656C-A45C24A1C3C8}"/>
                </a:ext>
              </a:extLst>
            </p:cNvPr>
            <p:cNvSpPr/>
            <p:nvPr/>
          </p:nvSpPr>
          <p:spPr>
            <a:xfrm>
              <a:off x="3205482" y="4597452"/>
              <a:ext cx="151103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latin typeface="+mj-lt"/>
              </a:endParaRPr>
            </a:p>
          </p:txBody>
        </p:sp>
        <p:sp>
          <p:nvSpPr>
            <p:cNvPr id="1582" name="Rectangle 800">
              <a:extLst>
                <a:ext uri="{FF2B5EF4-FFF2-40B4-BE49-F238E27FC236}">
                  <a16:creationId xmlns:a16="http://schemas.microsoft.com/office/drawing/2014/main" id="{1BF20FAB-CD88-398F-FB4A-57FFE637857C}"/>
                </a:ext>
              </a:extLst>
            </p:cNvPr>
            <p:cNvSpPr/>
            <p:nvPr/>
          </p:nvSpPr>
          <p:spPr>
            <a:xfrm>
              <a:off x="3214827" y="5505870"/>
              <a:ext cx="95008" cy="9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latin typeface="+mj-lt"/>
              </a:endParaRPr>
            </a:p>
          </p:txBody>
        </p:sp>
        <p:sp>
          <p:nvSpPr>
            <p:cNvPr id="1583" name="TextBox 801">
              <a:extLst>
                <a:ext uri="{FF2B5EF4-FFF2-40B4-BE49-F238E27FC236}">
                  <a16:creationId xmlns:a16="http://schemas.microsoft.com/office/drawing/2014/main" id="{6EB0BBDF-CA95-91A2-D065-401457446A13}"/>
                </a:ext>
              </a:extLst>
            </p:cNvPr>
            <p:cNvSpPr txBox="1"/>
            <p:nvPr/>
          </p:nvSpPr>
          <p:spPr>
            <a:xfrm>
              <a:off x="3633236" y="5000205"/>
              <a:ext cx="36000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GB" sz="800" dirty="0">
                <a:latin typeface="+mj-lt"/>
              </a:endParaRPr>
            </a:p>
          </p:txBody>
        </p:sp>
        <p:sp>
          <p:nvSpPr>
            <p:cNvPr id="1584" name="TextBox 802">
              <a:extLst>
                <a:ext uri="{FF2B5EF4-FFF2-40B4-BE49-F238E27FC236}">
                  <a16:creationId xmlns:a16="http://schemas.microsoft.com/office/drawing/2014/main" id="{136F1087-720E-0013-969A-3BE7BB10C390}"/>
                </a:ext>
              </a:extLst>
            </p:cNvPr>
            <p:cNvSpPr txBox="1"/>
            <p:nvPr/>
          </p:nvSpPr>
          <p:spPr>
            <a:xfrm>
              <a:off x="3286656" y="4694193"/>
              <a:ext cx="4168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+mj-lt"/>
                </a:rPr>
                <a:t>11%</a:t>
              </a:r>
              <a:endParaRPr lang="en-GB" sz="800" dirty="0">
                <a:latin typeface="+mj-lt"/>
              </a:endParaRPr>
            </a:p>
          </p:txBody>
        </p:sp>
        <p:sp>
          <p:nvSpPr>
            <p:cNvPr id="1585" name="TextBox 803">
              <a:extLst>
                <a:ext uri="{FF2B5EF4-FFF2-40B4-BE49-F238E27FC236}">
                  <a16:creationId xmlns:a16="http://schemas.microsoft.com/office/drawing/2014/main" id="{5A2BB48C-A00B-6BF3-53C7-CC1F2D2759A0}"/>
                </a:ext>
              </a:extLst>
            </p:cNvPr>
            <p:cNvSpPr txBox="1"/>
            <p:nvPr/>
          </p:nvSpPr>
          <p:spPr>
            <a:xfrm>
              <a:off x="3489660" y="4555243"/>
              <a:ext cx="4168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+mj-lt"/>
                </a:rPr>
                <a:t>9%</a:t>
              </a:r>
              <a:endParaRPr lang="en-GB" sz="800" dirty="0">
                <a:latin typeface="+mj-lt"/>
              </a:endParaRPr>
            </a:p>
          </p:txBody>
        </p:sp>
        <p:sp>
          <p:nvSpPr>
            <p:cNvPr id="1586" name="TextBox 804">
              <a:extLst>
                <a:ext uri="{FF2B5EF4-FFF2-40B4-BE49-F238E27FC236}">
                  <a16:creationId xmlns:a16="http://schemas.microsoft.com/office/drawing/2014/main" id="{2929BFC0-8364-79B7-D764-2D055643D818}"/>
                </a:ext>
              </a:extLst>
            </p:cNvPr>
            <p:cNvSpPr txBox="1"/>
            <p:nvPr/>
          </p:nvSpPr>
          <p:spPr>
            <a:xfrm>
              <a:off x="4056219" y="4996422"/>
              <a:ext cx="36533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+mj-lt"/>
                </a:rPr>
                <a:t>41%</a:t>
              </a:r>
              <a:endParaRPr lang="en-GB" sz="800" dirty="0">
                <a:latin typeface="+mj-lt"/>
              </a:endParaRPr>
            </a:p>
          </p:txBody>
        </p:sp>
        <p:sp>
          <p:nvSpPr>
            <p:cNvPr id="1587" name="TextBox 805">
              <a:extLst>
                <a:ext uri="{FF2B5EF4-FFF2-40B4-BE49-F238E27FC236}">
                  <a16:creationId xmlns:a16="http://schemas.microsoft.com/office/drawing/2014/main" id="{3431C309-682E-6AED-7D6A-2BBCC0C79FFA}"/>
                </a:ext>
              </a:extLst>
            </p:cNvPr>
            <p:cNvSpPr txBox="1"/>
            <p:nvPr/>
          </p:nvSpPr>
          <p:spPr>
            <a:xfrm>
              <a:off x="3268458" y="5281451"/>
              <a:ext cx="41681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+mj-lt"/>
                </a:rPr>
                <a:t>39%</a:t>
              </a:r>
              <a:endParaRPr lang="en-GB" sz="800" dirty="0">
                <a:latin typeface="+mj-lt"/>
              </a:endParaRPr>
            </a:p>
          </p:txBody>
        </p:sp>
        <p:sp>
          <p:nvSpPr>
            <p:cNvPr id="1588" name="TextBox 806">
              <a:extLst>
                <a:ext uri="{FF2B5EF4-FFF2-40B4-BE49-F238E27FC236}">
                  <a16:creationId xmlns:a16="http://schemas.microsoft.com/office/drawing/2014/main" id="{769F68CC-3454-3C3B-1D00-A0AACABE4BDD}"/>
                </a:ext>
              </a:extLst>
            </p:cNvPr>
            <p:cNvSpPr txBox="1"/>
            <p:nvPr/>
          </p:nvSpPr>
          <p:spPr>
            <a:xfrm>
              <a:off x="3539687" y="4944844"/>
              <a:ext cx="504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+mj-lt"/>
                </a:rPr>
                <a:t>Total</a:t>
              </a:r>
            </a:p>
            <a:p>
              <a:pPr algn="ctr"/>
              <a:r>
                <a:rPr lang="en-US" sz="800" dirty="0">
                  <a:latin typeface="+mj-lt"/>
                </a:rPr>
                <a:t>130827</a:t>
              </a:r>
              <a:endParaRPr lang="en-GB" sz="800" dirty="0">
                <a:latin typeface="+mj-lt"/>
              </a:endParaRPr>
            </a:p>
          </p:txBody>
        </p:sp>
      </p:grpSp>
      <p:sp>
        <p:nvSpPr>
          <p:cNvPr id="1589" name="Oval 3">
            <a:extLst>
              <a:ext uri="{FF2B5EF4-FFF2-40B4-BE49-F238E27FC236}">
                <a16:creationId xmlns:a16="http://schemas.microsoft.com/office/drawing/2014/main" id="{06EB1845-5312-B21D-DF3E-3F9DDA1A6666}"/>
              </a:ext>
            </a:extLst>
          </p:cNvPr>
          <p:cNvSpPr/>
          <p:nvPr/>
        </p:nvSpPr>
        <p:spPr>
          <a:xfrm>
            <a:off x="6010259" y="3773709"/>
            <a:ext cx="383284" cy="371219"/>
          </a:xfrm>
          <a:prstGeom prst="ellips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latin typeface="+mj-lt"/>
            </a:endParaRPr>
          </a:p>
        </p:txBody>
      </p:sp>
      <p:cxnSp>
        <p:nvCxnSpPr>
          <p:cNvPr id="1590" name="Straight Connector 5">
            <a:extLst>
              <a:ext uri="{FF2B5EF4-FFF2-40B4-BE49-F238E27FC236}">
                <a16:creationId xmlns:a16="http://schemas.microsoft.com/office/drawing/2014/main" id="{5315B735-D63F-0AD3-9A4A-7ED4E80723FC}"/>
              </a:ext>
            </a:extLst>
          </p:cNvPr>
          <p:cNvCxnSpPr>
            <a:cxnSpLocks/>
            <a:stCxn id="1589" idx="1"/>
          </p:cNvCxnSpPr>
          <p:nvPr/>
        </p:nvCxnSpPr>
        <p:spPr>
          <a:xfrm flipH="1">
            <a:off x="4866468" y="3828073"/>
            <a:ext cx="1199922" cy="1172047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1" name="Straight Connector 6">
            <a:extLst>
              <a:ext uri="{FF2B5EF4-FFF2-40B4-BE49-F238E27FC236}">
                <a16:creationId xmlns:a16="http://schemas.microsoft.com/office/drawing/2014/main" id="{C1CBE671-EA88-1BDA-7B1A-3B8909E331F4}"/>
              </a:ext>
            </a:extLst>
          </p:cNvPr>
          <p:cNvCxnSpPr>
            <a:cxnSpLocks/>
            <a:stCxn id="1589" idx="6"/>
          </p:cNvCxnSpPr>
          <p:nvPr/>
        </p:nvCxnSpPr>
        <p:spPr>
          <a:xfrm>
            <a:off x="6393543" y="3959319"/>
            <a:ext cx="283595" cy="1040801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2" name="Picture 26">
            <a:extLst>
              <a:ext uri="{FF2B5EF4-FFF2-40B4-BE49-F238E27FC236}">
                <a16:creationId xmlns:a16="http://schemas.microsoft.com/office/drawing/2014/main" id="{CA88E55D-52DB-40EF-9ACC-F5F61E228B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22" t="5960" r="6772" b="7663"/>
          <a:stretch/>
        </p:blipFill>
        <p:spPr>
          <a:xfrm>
            <a:off x="4875199" y="5000120"/>
            <a:ext cx="1801939" cy="1167474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1593" name="TextBox 1592">
            <a:extLst>
              <a:ext uri="{FF2B5EF4-FFF2-40B4-BE49-F238E27FC236}">
                <a16:creationId xmlns:a16="http://schemas.microsoft.com/office/drawing/2014/main" id="{399F6C2C-798D-2A29-27B9-BBF9C8CF83EB}"/>
              </a:ext>
            </a:extLst>
          </p:cNvPr>
          <p:cNvSpPr txBox="1"/>
          <p:nvPr/>
        </p:nvSpPr>
        <p:spPr>
          <a:xfrm>
            <a:off x="-61379" y="-54502"/>
            <a:ext cx="4042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NOAA’s Storm Event Database 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Reports for flash flood events</a:t>
            </a:r>
          </a:p>
        </p:txBody>
      </p:sp>
    </p:spTree>
    <p:extLst>
      <p:ext uri="{BB962C8B-B14F-4D97-AF65-F5344CB8AC3E}">
        <p14:creationId xmlns:p14="http://schemas.microsoft.com/office/powerpoint/2010/main" val="4345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296</Words>
  <Application>Microsoft Office PowerPoint</Application>
  <PresentationFormat>Custom</PresentationFormat>
  <Paragraphs>103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2</cp:revision>
  <dcterms:created xsi:type="dcterms:W3CDTF">2024-04-10T16:04:01Z</dcterms:created>
  <dcterms:modified xsi:type="dcterms:W3CDTF">2025-05-26T22:33:03Z</dcterms:modified>
</cp:coreProperties>
</file>