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4140200" cy="1908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9B2B4-FAAC-435D-8D03-AF2D062895C2}" v="19" dt="2025-05-26T07:08:59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4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C7F69EF-7870-46FC-A397-B1029EF7C406}"/>
    <pc:docChg chg="custSel modSld">
      <pc:chgData name="Fatima Pillosu" userId="a6295d4dc9e22643" providerId="LiveId" clId="{DC7F69EF-7870-46FC-A397-B1029EF7C406}" dt="2025-05-13T11:05:49.388" v="3"/>
      <pc:docMkLst>
        <pc:docMk/>
      </pc:docMkLst>
      <pc:sldChg chg="addSp delSp modSp mod">
        <pc:chgData name="Fatima Pillosu" userId="a6295d4dc9e22643" providerId="LiveId" clId="{DC7F69EF-7870-46FC-A397-B1029EF7C406}" dt="2025-05-13T11:05:49.388" v="3"/>
        <pc:sldMkLst>
          <pc:docMk/>
          <pc:sldMk cId="3020345181" sldId="257"/>
        </pc:sldMkLst>
        <pc:spChg chg="add del">
          <ac:chgData name="Fatima Pillosu" userId="a6295d4dc9e22643" providerId="LiveId" clId="{DC7F69EF-7870-46FC-A397-B1029EF7C406}" dt="2025-05-13T11:05:35.401" v="1" actId="478"/>
          <ac:spMkLst>
            <pc:docMk/>
            <pc:sldMk cId="3020345181" sldId="257"/>
            <ac:spMk id="5" creationId="{A7EB56B3-F12C-8E69-1F3B-9155CE8BF3C4}"/>
          </ac:spMkLst>
        </pc:spChg>
        <pc:graphicFrameChg chg="del">
          <ac:chgData name="Fatima Pillosu" userId="a6295d4dc9e22643" providerId="LiveId" clId="{DC7F69EF-7870-46FC-A397-B1029EF7C406}" dt="2025-05-13T11:05:36.709" v="2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  <pc:graphicFrameChg chg="add mod">
          <ac:chgData name="Fatima Pillosu" userId="a6295d4dc9e22643" providerId="LiveId" clId="{DC7F69EF-7870-46FC-A397-B1029EF7C406}" dt="2025-05-13T11:05:49.388" v="3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  <pc:docChgLst>
    <pc:chgData name="Fatima Pillosu" userId="a6295d4dc9e22643" providerId="LiveId" clId="{9499B2B4-FAAC-435D-8D03-AF2D062895C2}"/>
    <pc:docChg chg="undo custSel modSld">
      <pc:chgData name="Fatima Pillosu" userId="a6295d4dc9e22643" providerId="LiveId" clId="{9499B2B4-FAAC-435D-8D03-AF2D062895C2}" dt="2025-05-26T07:08:59.082" v="624"/>
      <pc:docMkLst>
        <pc:docMk/>
      </pc:docMkLst>
      <pc:sldChg chg="addSp delSp modSp mod">
        <pc:chgData name="Fatima Pillosu" userId="a6295d4dc9e22643" providerId="LiveId" clId="{9499B2B4-FAAC-435D-8D03-AF2D062895C2}" dt="2025-05-26T07:08:59.082" v="624"/>
        <pc:sldMkLst>
          <pc:docMk/>
          <pc:sldMk cId="3020345181" sldId="257"/>
        </pc:sldMkLst>
        <pc:spChg chg="add del">
          <ac:chgData name="Fatima Pillosu" userId="a6295d4dc9e22643" providerId="LiveId" clId="{9499B2B4-FAAC-435D-8D03-AF2D062895C2}" dt="2025-05-26T07:08:44.718" v="622" actId="478"/>
          <ac:spMkLst>
            <pc:docMk/>
            <pc:sldMk cId="3020345181" sldId="257"/>
            <ac:spMk id="2" creationId="{981F020D-F5CA-1A92-0997-181A277B8659}"/>
          </ac:spMkLst>
        </pc:spChg>
        <pc:spChg chg="add del mod">
          <ac:chgData name="Fatima Pillosu" userId="a6295d4dc9e22643" providerId="LiveId" clId="{9499B2B4-FAAC-435D-8D03-AF2D062895C2}" dt="2025-05-14T14:23:06.044" v="514" actId="21"/>
          <ac:spMkLst>
            <pc:docMk/>
            <pc:sldMk cId="3020345181" sldId="257"/>
            <ac:spMk id="3" creationId="{BFB118F7-3AF0-A668-608B-98A47405975A}"/>
          </ac:spMkLst>
        </pc:spChg>
        <pc:spChg chg="add del">
          <ac:chgData name="Fatima Pillosu" userId="a6295d4dc9e22643" providerId="LiveId" clId="{9499B2B4-FAAC-435D-8D03-AF2D062895C2}" dt="2025-05-14T14:23:04.876" v="513" actId="478"/>
          <ac:spMkLst>
            <pc:docMk/>
            <pc:sldMk cId="3020345181" sldId="257"/>
            <ac:spMk id="4" creationId="{039E4642-ECF9-25B4-2E83-6F9D907104AE}"/>
          </ac:spMkLst>
        </pc:spChg>
        <pc:spChg chg="add del">
          <ac:chgData name="Fatima Pillosu" userId="a6295d4dc9e22643" providerId="LiveId" clId="{9499B2B4-FAAC-435D-8D03-AF2D062895C2}" dt="2025-05-14T14:13:52.925" v="445" actId="11529"/>
          <ac:spMkLst>
            <pc:docMk/>
            <pc:sldMk cId="3020345181" sldId="257"/>
            <ac:spMk id="4" creationId="{50632730-3E98-E472-A120-13C9A3B7EC59}"/>
          </ac:spMkLst>
        </pc:spChg>
        <pc:spChg chg="add mod">
          <ac:chgData name="Fatima Pillosu" userId="a6295d4dc9e22643" providerId="LiveId" clId="{9499B2B4-FAAC-435D-8D03-AF2D062895C2}" dt="2025-05-26T07:08:59.082" v="624"/>
          <ac:spMkLst>
            <pc:docMk/>
            <pc:sldMk cId="3020345181" sldId="257"/>
            <ac:spMk id="4" creationId="{BFB118F7-3AF0-A668-608B-98A47405975A}"/>
          </ac:spMkLst>
        </pc:spChg>
        <pc:spChg chg="add del mod">
          <ac:chgData name="Fatima Pillosu" userId="a6295d4dc9e22643" providerId="LiveId" clId="{9499B2B4-FAAC-435D-8D03-AF2D062895C2}" dt="2025-05-14T14:18:32.659" v="451" actId="21"/>
          <ac:spMkLst>
            <pc:docMk/>
            <pc:sldMk cId="3020345181" sldId="257"/>
            <ac:spMk id="7" creationId="{BFB118F7-3AF0-A668-608B-98A47405975A}"/>
          </ac:spMkLst>
        </pc:spChg>
        <pc:spChg chg="add del mod">
          <ac:chgData name="Fatima Pillosu" userId="a6295d4dc9e22643" providerId="LiveId" clId="{9499B2B4-FAAC-435D-8D03-AF2D062895C2}" dt="2025-05-26T07:08:45.774" v="623" actId="21"/>
          <ac:spMkLst>
            <pc:docMk/>
            <pc:sldMk cId="3020345181" sldId="257"/>
            <ac:spMk id="8" creationId="{BFB118F7-3AF0-A668-608B-98A47405975A}"/>
          </ac:spMkLst>
        </pc:spChg>
        <pc:graphicFrameChg chg="add del mod modGraphic">
          <ac:chgData name="Fatima Pillosu" userId="a6295d4dc9e22643" providerId="LiveId" clId="{9499B2B4-FAAC-435D-8D03-AF2D062895C2}" dt="2025-05-14T14:23:06.044" v="514" actId="21"/>
          <ac:graphicFrameMkLst>
            <pc:docMk/>
            <pc:sldMk cId="3020345181" sldId="257"/>
            <ac:graphicFrameMk id="2" creationId="{15623DAB-A4E1-DF1C-9B96-E2C1CE9DE49A}"/>
          </ac:graphicFrameMkLst>
        </pc:graphicFrameChg>
        <pc:graphicFrameChg chg="add mod">
          <ac:chgData name="Fatima Pillosu" userId="a6295d4dc9e22643" providerId="LiveId" clId="{9499B2B4-FAAC-435D-8D03-AF2D062895C2}" dt="2025-05-26T07:08:59.082" v="624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add del mod modGraphic">
          <ac:chgData name="Fatima Pillosu" userId="a6295d4dc9e22643" providerId="LiveId" clId="{9499B2B4-FAAC-435D-8D03-AF2D062895C2}" dt="2025-05-14T14:18:32.659" v="451" actId="21"/>
          <ac:graphicFrameMkLst>
            <pc:docMk/>
            <pc:sldMk cId="3020345181" sldId="257"/>
            <ac:graphicFrameMk id="5" creationId="{15623DAB-A4E1-DF1C-9B96-E2C1CE9DE49A}"/>
          </ac:graphicFrameMkLst>
        </pc:graphicFrameChg>
        <pc:graphicFrameChg chg="add del mod modGraphic">
          <ac:chgData name="Fatima Pillosu" userId="a6295d4dc9e22643" providerId="LiveId" clId="{9499B2B4-FAAC-435D-8D03-AF2D062895C2}" dt="2025-05-26T07:08:45.774" v="623" actId="21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312287"/>
            <a:ext cx="3105150" cy="664328"/>
          </a:xfrm>
        </p:spPr>
        <p:txBody>
          <a:bodyPr anchor="b"/>
          <a:lstStyle>
            <a:lvl1pPr algn="ctr">
              <a:defRPr sz="1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002234"/>
            <a:ext cx="3105150" cy="460700"/>
          </a:xfrm>
        </p:spPr>
        <p:txBody>
          <a:bodyPr/>
          <a:lstStyle>
            <a:lvl1pPr marL="0" indent="0" algn="ctr">
              <a:buNone/>
              <a:defRPr sz="668"/>
            </a:lvl1pPr>
            <a:lvl2pPr marL="127193" indent="0" algn="ctr">
              <a:buNone/>
              <a:defRPr sz="556"/>
            </a:lvl2pPr>
            <a:lvl3pPr marL="254386" indent="0" algn="ctr">
              <a:buNone/>
              <a:defRPr sz="501"/>
            </a:lvl3pPr>
            <a:lvl4pPr marL="381579" indent="0" algn="ctr">
              <a:buNone/>
              <a:defRPr sz="445"/>
            </a:lvl4pPr>
            <a:lvl5pPr marL="508772" indent="0" algn="ctr">
              <a:buNone/>
              <a:defRPr sz="445"/>
            </a:lvl5pPr>
            <a:lvl6pPr marL="635965" indent="0" algn="ctr">
              <a:buNone/>
              <a:defRPr sz="445"/>
            </a:lvl6pPr>
            <a:lvl7pPr marL="763158" indent="0" algn="ctr">
              <a:buNone/>
              <a:defRPr sz="445"/>
            </a:lvl7pPr>
            <a:lvl8pPr marL="890351" indent="0" algn="ctr">
              <a:buNone/>
              <a:defRPr sz="445"/>
            </a:lvl8pPr>
            <a:lvl9pPr marL="1017544" indent="0" algn="ctr">
              <a:buNone/>
              <a:defRPr sz="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101593"/>
            <a:ext cx="892731" cy="16170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01593"/>
            <a:ext cx="2626439" cy="161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475719"/>
            <a:ext cx="3570923" cy="793748"/>
          </a:xfrm>
        </p:spPr>
        <p:txBody>
          <a:bodyPr anchor="b"/>
          <a:lstStyle>
            <a:lvl1pPr>
              <a:defRPr sz="1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276976"/>
            <a:ext cx="3570923" cy="417413"/>
          </a:xfrm>
        </p:spPr>
        <p:txBody>
          <a:bodyPr/>
          <a:lstStyle>
            <a:lvl1pPr marL="0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1pPr>
            <a:lvl2pPr marL="127193" indent="0">
              <a:buNone/>
              <a:defRPr sz="556">
                <a:solidFill>
                  <a:schemeClr val="tx1">
                    <a:tint val="82000"/>
                  </a:schemeClr>
                </a:solidFill>
              </a:defRPr>
            </a:lvl2pPr>
            <a:lvl3pPr marL="254386" indent="0">
              <a:buNone/>
              <a:defRPr sz="501">
                <a:solidFill>
                  <a:schemeClr val="tx1">
                    <a:tint val="82000"/>
                  </a:schemeClr>
                </a:solidFill>
              </a:defRPr>
            </a:lvl3pPr>
            <a:lvl4pPr marL="381579" indent="0">
              <a:buNone/>
              <a:defRPr sz="445">
                <a:solidFill>
                  <a:schemeClr val="tx1">
                    <a:tint val="82000"/>
                  </a:schemeClr>
                </a:solidFill>
              </a:defRPr>
            </a:lvl4pPr>
            <a:lvl5pPr marL="508772" indent="0">
              <a:buNone/>
              <a:defRPr sz="445">
                <a:solidFill>
                  <a:schemeClr val="tx1">
                    <a:tint val="82000"/>
                  </a:schemeClr>
                </a:solidFill>
              </a:defRPr>
            </a:lvl5pPr>
            <a:lvl6pPr marL="635965" indent="0">
              <a:buNone/>
              <a:defRPr sz="445">
                <a:solidFill>
                  <a:schemeClr val="tx1">
                    <a:tint val="82000"/>
                  </a:schemeClr>
                </a:solidFill>
              </a:defRPr>
            </a:lvl6pPr>
            <a:lvl7pPr marL="763158" indent="0">
              <a:buNone/>
              <a:defRPr sz="445">
                <a:solidFill>
                  <a:schemeClr val="tx1">
                    <a:tint val="82000"/>
                  </a:schemeClr>
                </a:solidFill>
              </a:defRPr>
            </a:lvl7pPr>
            <a:lvl8pPr marL="890351" indent="0">
              <a:buNone/>
              <a:defRPr sz="445">
                <a:solidFill>
                  <a:schemeClr val="tx1">
                    <a:tint val="82000"/>
                  </a:schemeClr>
                </a:solidFill>
              </a:defRPr>
            </a:lvl8pPr>
            <a:lvl9pPr marL="1017544" indent="0">
              <a:buNone/>
              <a:defRPr sz="4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507963"/>
            <a:ext cx="1759585" cy="1210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507963"/>
            <a:ext cx="1759585" cy="1210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4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01593"/>
            <a:ext cx="3570923" cy="368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467768"/>
            <a:ext cx="1751499" cy="229246"/>
          </a:xfrm>
        </p:spPr>
        <p:txBody>
          <a:bodyPr anchor="b"/>
          <a:lstStyle>
            <a:lvl1pPr marL="0" indent="0">
              <a:buNone/>
              <a:defRPr sz="668" b="1"/>
            </a:lvl1pPr>
            <a:lvl2pPr marL="127193" indent="0">
              <a:buNone/>
              <a:defRPr sz="556" b="1"/>
            </a:lvl2pPr>
            <a:lvl3pPr marL="254386" indent="0">
              <a:buNone/>
              <a:defRPr sz="501" b="1"/>
            </a:lvl3pPr>
            <a:lvl4pPr marL="381579" indent="0">
              <a:buNone/>
              <a:defRPr sz="445" b="1"/>
            </a:lvl4pPr>
            <a:lvl5pPr marL="508772" indent="0">
              <a:buNone/>
              <a:defRPr sz="445" b="1"/>
            </a:lvl5pPr>
            <a:lvl6pPr marL="635965" indent="0">
              <a:buNone/>
              <a:defRPr sz="445" b="1"/>
            </a:lvl6pPr>
            <a:lvl7pPr marL="763158" indent="0">
              <a:buNone/>
              <a:defRPr sz="445" b="1"/>
            </a:lvl7pPr>
            <a:lvl8pPr marL="890351" indent="0">
              <a:buNone/>
              <a:defRPr sz="445" b="1"/>
            </a:lvl8pPr>
            <a:lvl9pPr marL="1017544" indent="0">
              <a:buNone/>
              <a:defRPr sz="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697014"/>
            <a:ext cx="1751499" cy="1025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467768"/>
            <a:ext cx="1760124" cy="229246"/>
          </a:xfrm>
        </p:spPr>
        <p:txBody>
          <a:bodyPr anchor="b"/>
          <a:lstStyle>
            <a:lvl1pPr marL="0" indent="0">
              <a:buNone/>
              <a:defRPr sz="668" b="1"/>
            </a:lvl1pPr>
            <a:lvl2pPr marL="127193" indent="0">
              <a:buNone/>
              <a:defRPr sz="556" b="1"/>
            </a:lvl2pPr>
            <a:lvl3pPr marL="254386" indent="0">
              <a:buNone/>
              <a:defRPr sz="501" b="1"/>
            </a:lvl3pPr>
            <a:lvl4pPr marL="381579" indent="0">
              <a:buNone/>
              <a:defRPr sz="445" b="1"/>
            </a:lvl4pPr>
            <a:lvl5pPr marL="508772" indent="0">
              <a:buNone/>
              <a:defRPr sz="445" b="1"/>
            </a:lvl5pPr>
            <a:lvl6pPr marL="635965" indent="0">
              <a:buNone/>
              <a:defRPr sz="445" b="1"/>
            </a:lvl6pPr>
            <a:lvl7pPr marL="763158" indent="0">
              <a:buNone/>
              <a:defRPr sz="445" b="1"/>
            </a:lvl7pPr>
            <a:lvl8pPr marL="890351" indent="0">
              <a:buNone/>
              <a:defRPr sz="445" b="1"/>
            </a:lvl8pPr>
            <a:lvl9pPr marL="1017544" indent="0">
              <a:buNone/>
              <a:defRPr sz="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697014"/>
            <a:ext cx="1760124" cy="1025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3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7212"/>
            <a:ext cx="1335322" cy="445241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274742"/>
            <a:ext cx="2095976" cy="1356041"/>
          </a:xfrm>
        </p:spPr>
        <p:txBody>
          <a:bodyPr/>
          <a:lstStyle>
            <a:lvl1pPr>
              <a:defRPr sz="890"/>
            </a:lvl1pPr>
            <a:lvl2pPr>
              <a:defRPr sz="779"/>
            </a:lvl2pPr>
            <a:lvl3pPr>
              <a:defRPr sz="668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72453"/>
            <a:ext cx="1335322" cy="1060539"/>
          </a:xfrm>
        </p:spPr>
        <p:txBody>
          <a:bodyPr/>
          <a:lstStyle>
            <a:lvl1pPr marL="0" indent="0">
              <a:buNone/>
              <a:defRPr sz="445"/>
            </a:lvl1pPr>
            <a:lvl2pPr marL="127193" indent="0">
              <a:buNone/>
              <a:defRPr sz="389"/>
            </a:lvl2pPr>
            <a:lvl3pPr marL="254386" indent="0">
              <a:buNone/>
              <a:defRPr sz="334"/>
            </a:lvl3pPr>
            <a:lvl4pPr marL="381579" indent="0">
              <a:buNone/>
              <a:defRPr sz="278"/>
            </a:lvl4pPr>
            <a:lvl5pPr marL="508772" indent="0">
              <a:buNone/>
              <a:defRPr sz="278"/>
            </a:lvl5pPr>
            <a:lvl6pPr marL="635965" indent="0">
              <a:buNone/>
              <a:defRPr sz="278"/>
            </a:lvl6pPr>
            <a:lvl7pPr marL="763158" indent="0">
              <a:buNone/>
              <a:defRPr sz="278"/>
            </a:lvl7pPr>
            <a:lvl8pPr marL="890351" indent="0">
              <a:buNone/>
              <a:defRPr sz="278"/>
            </a:lvl8pPr>
            <a:lvl9pPr marL="1017544" indent="0">
              <a:buNone/>
              <a:defRPr sz="2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7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7212"/>
            <a:ext cx="1335322" cy="445241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274742"/>
            <a:ext cx="2095976" cy="1356041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93" indent="0">
              <a:buNone/>
              <a:defRPr sz="779"/>
            </a:lvl2pPr>
            <a:lvl3pPr marL="254386" indent="0">
              <a:buNone/>
              <a:defRPr sz="668"/>
            </a:lvl3pPr>
            <a:lvl4pPr marL="381579" indent="0">
              <a:buNone/>
              <a:defRPr sz="556"/>
            </a:lvl4pPr>
            <a:lvl5pPr marL="508772" indent="0">
              <a:buNone/>
              <a:defRPr sz="556"/>
            </a:lvl5pPr>
            <a:lvl6pPr marL="635965" indent="0">
              <a:buNone/>
              <a:defRPr sz="556"/>
            </a:lvl6pPr>
            <a:lvl7pPr marL="763158" indent="0">
              <a:buNone/>
              <a:defRPr sz="556"/>
            </a:lvl7pPr>
            <a:lvl8pPr marL="890351" indent="0">
              <a:buNone/>
              <a:defRPr sz="556"/>
            </a:lvl8pPr>
            <a:lvl9pPr marL="1017544" indent="0">
              <a:buNone/>
              <a:defRPr sz="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72453"/>
            <a:ext cx="1335322" cy="1060539"/>
          </a:xfrm>
        </p:spPr>
        <p:txBody>
          <a:bodyPr/>
          <a:lstStyle>
            <a:lvl1pPr marL="0" indent="0">
              <a:buNone/>
              <a:defRPr sz="445"/>
            </a:lvl1pPr>
            <a:lvl2pPr marL="127193" indent="0">
              <a:buNone/>
              <a:defRPr sz="389"/>
            </a:lvl2pPr>
            <a:lvl3pPr marL="254386" indent="0">
              <a:buNone/>
              <a:defRPr sz="334"/>
            </a:lvl3pPr>
            <a:lvl4pPr marL="381579" indent="0">
              <a:buNone/>
              <a:defRPr sz="278"/>
            </a:lvl4pPr>
            <a:lvl5pPr marL="508772" indent="0">
              <a:buNone/>
              <a:defRPr sz="278"/>
            </a:lvl5pPr>
            <a:lvl6pPr marL="635965" indent="0">
              <a:buNone/>
              <a:defRPr sz="278"/>
            </a:lvl6pPr>
            <a:lvl7pPr marL="763158" indent="0">
              <a:buNone/>
              <a:defRPr sz="278"/>
            </a:lvl7pPr>
            <a:lvl8pPr marL="890351" indent="0">
              <a:buNone/>
              <a:defRPr sz="278"/>
            </a:lvl8pPr>
            <a:lvl9pPr marL="1017544" indent="0">
              <a:buNone/>
              <a:defRPr sz="2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01593"/>
            <a:ext cx="3570923" cy="36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507963"/>
            <a:ext cx="3570923" cy="121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1768595"/>
            <a:ext cx="931545" cy="10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1768595"/>
            <a:ext cx="1397318" cy="10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1768595"/>
            <a:ext cx="931545" cy="10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5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4386" rtl="0" eaLnBrk="1" latinLnBrk="0" hangingPunct="1">
        <a:lnSpc>
          <a:spcPct val="90000"/>
        </a:lnSpc>
        <a:spcBef>
          <a:spcPct val="0"/>
        </a:spcBef>
        <a:buNone/>
        <a:defRPr sz="1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97" indent="-63597" algn="l" defTabSz="25438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0790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8" kern="1200">
          <a:solidFill>
            <a:schemeClr val="tx1"/>
          </a:solidFill>
          <a:latin typeface="+mn-lt"/>
          <a:ea typeface="+mn-ea"/>
          <a:cs typeface="+mn-cs"/>
        </a:defRPr>
      </a:lvl2pPr>
      <a:lvl3pPr marL="317983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5176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4pPr>
      <a:lvl5pPr marL="572369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5pPr>
      <a:lvl6pPr marL="699562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6pPr>
      <a:lvl7pPr marL="826755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7pPr>
      <a:lvl8pPr marL="953948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8pPr>
      <a:lvl9pPr marL="1081141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1pPr>
      <a:lvl2pPr marL="127193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2pPr>
      <a:lvl3pPr marL="254386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3pPr>
      <a:lvl4pPr marL="381579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4pPr>
      <a:lvl5pPr marL="508772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5pPr>
      <a:lvl6pPr marL="635965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6pPr>
      <a:lvl7pPr marL="763158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7pPr>
      <a:lvl8pPr marL="890351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8pPr>
      <a:lvl9pPr marL="1017544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ecmwf.int/mars-catalogue/?class=ea&amp;stream=o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51933"/>
              </p:ext>
            </p:extLst>
          </p:nvPr>
        </p:nvGraphicFramePr>
        <p:xfrm>
          <a:off x="1" y="0"/>
          <a:ext cx="4140200" cy="13963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695145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609780">
                  <a:extLst>
                    <a:ext uri="{9D8B030D-6E8A-4147-A177-3AD203B41FA5}">
                      <a16:colId xmlns:a16="http://schemas.microsoft.com/office/drawing/2014/main" val="1151685360"/>
                    </a:ext>
                  </a:extLst>
                </a:gridCol>
                <a:gridCol w="1333914">
                  <a:extLst>
                    <a:ext uri="{9D8B030D-6E8A-4147-A177-3AD203B41FA5}">
                      <a16:colId xmlns:a16="http://schemas.microsoft.com/office/drawing/2014/main" val="66260659"/>
                    </a:ext>
                  </a:extLst>
                </a:gridCol>
                <a:gridCol w="701262">
                  <a:extLst>
                    <a:ext uri="{9D8B030D-6E8A-4147-A177-3AD203B41FA5}">
                      <a16:colId xmlns:a16="http://schemas.microsoft.com/office/drawing/2014/main" val="110505741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Forecast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Runs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(UTC)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Max Lead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Time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(hours)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Temporal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Resolution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Version in Mars Archive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Short-Range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(Reanalysis) *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06 and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Hourly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Long-range *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00 and 12</a:t>
                      </a:r>
                      <a:r>
                        <a:rPr lang="en-US" sz="800" baseline="30000" dirty="0">
                          <a:latin typeface="Avenir Next LT Pro" panose="020B0504020202020204" pitchFamily="34" charset="0"/>
                        </a:rPr>
                        <a:t>+</a:t>
                      </a:r>
                      <a:endParaRPr lang="en-GB" sz="800" baseline="300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3-hourly up to t+12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6-hourly up to t+120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12-hourly up to t+240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B118F7-3AF0-A668-608B-98A47405975A}"/>
              </a:ext>
            </a:extLst>
          </p:cNvPr>
          <p:cNvSpPr txBox="1"/>
          <p:nvPr/>
        </p:nvSpPr>
        <p:spPr>
          <a:xfrm>
            <a:off x="-57150" y="1371600"/>
            <a:ext cx="419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*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Model Version: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IFS Cycle 31r2,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Native spatial resolution: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reduced-gaussian N320 (~31 km at the equator),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Temporal range: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1940 to near real time (5-day latency),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Mars Catalogue: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  <a:hlinkClick r:id="rId2"/>
              </a:rPr>
              <a:t>https://apps.ecmwf.int/mars-catalogue/?class=ea&amp;stream=oper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sz="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+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The 12 UTC runs in the ERA5’s long-range forecasts were not used in this thesis.</a:t>
            </a:r>
          </a:p>
        </p:txBody>
      </p:sp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2025-05-13T10:40:36Z</dcterms:created>
  <dcterms:modified xsi:type="dcterms:W3CDTF">2025-05-26T07:09:06Z</dcterms:modified>
</cp:coreProperties>
</file>