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35" dt="2025-06-25T09:36:38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5T09:37:08.419" v="4268" actId="1037"/>
      <pc:docMkLst>
        <pc:docMk/>
      </pc:docMkLst>
      <pc:sldChg chg="addSp delSp modSp mod">
        <pc:chgData name="Fatima Pillosu" userId="a6295d4dc9e22643" providerId="LiveId" clId="{A2BAD573-0810-4F62-955B-09910E5A090C}" dt="2025-06-25T09:37:08.419" v="4268" actId="1037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5T08:37:17.177" v="3370" actId="12789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5T08:37:17.177" v="3370" actId="12789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5T08:37:17.177" v="3370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5T09:13:20.818" v="3842" actId="553"/>
          <ac:spMkLst>
            <pc:docMk/>
            <pc:sldMk cId="3354384854" sldId="256"/>
            <ac:spMk id="17" creationId="{71BBF894-591D-8866-B2B1-0C8C1F6E802C}"/>
          </ac:spMkLst>
        </pc:spChg>
        <pc:spChg chg="add mod ord">
          <ac:chgData name="Fatima Pillosu" userId="a6295d4dc9e22643" providerId="LiveId" clId="{A2BAD573-0810-4F62-955B-09910E5A090C}" dt="2025-06-25T09:12:55.485" v="3839" actId="553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5T09:13:53.566" v="3845" actId="553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5:33:20.294" v="3329" actId="1037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5:33:20.294" v="3329" actId="1037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5:33:20.294" v="3329" actId="1037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5:21:54.444" v="3279" actId="571"/>
          <ac:spMkLst>
            <pc:docMk/>
            <pc:sldMk cId="3354384854" sldId="256"/>
            <ac:spMk id="62" creationId="{09DF45E3-0314-00F9-8BAD-2FFCC8BC1173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5T09:15:50.052" v="3860" actId="1036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5T09:14:07.265" v="3847" actId="552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5T09:14:07.265" v="3847" actId="552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5T09:35:38.106" v="4249" actId="1036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5T09:16:10.441" v="3863" actId="552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5T09:35:02.860" v="4246" actId="12789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5T09:35:38.106" v="4249" actId="1036"/>
          <ac:spMkLst>
            <pc:docMk/>
            <pc:sldMk cId="3354384854" sldId="256"/>
            <ac:spMk id="609" creationId="{6DB2AC2D-5A6E-63D5-4BCE-B9DFE6CB36AE}"/>
          </ac:spMkLst>
        </pc:spChg>
        <pc:spChg chg="add mod">
          <ac:chgData name="Fatima Pillosu" userId="a6295d4dc9e22643" providerId="LiveId" clId="{A2BAD573-0810-4F62-955B-09910E5A090C}" dt="2025-06-25T09:35:38.106" v="4249" actId="1036"/>
          <ac:spMkLst>
            <pc:docMk/>
            <pc:sldMk cId="3354384854" sldId="256"/>
            <ac:spMk id="610" creationId="{F70C3C62-6550-7988-E9AB-1B2DC4AEE250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5T09:13:36.448" v="3844" actId="552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5T09:13:36.448" v="3844" actId="552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A2BAD573-0810-4F62-955B-09910E5A090C}" dt="2025-06-25T09:22:40.393" v="3967" actId="478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5T09:23:10.897" v="3974" actId="207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5T09:35:02.860" v="4246" actId="12789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5T09:15:50.052" v="3860" actId="1036"/>
          <ac:spMkLst>
            <pc:docMk/>
            <pc:sldMk cId="3354384854" sldId="256"/>
            <ac:spMk id="626" creationId="{B7393800-097F-873C-C52B-0AC6B676D9F3}"/>
          </ac:spMkLst>
        </pc:spChg>
        <pc:spChg chg="add mod ord">
          <ac:chgData name="Fatima Pillosu" userId="a6295d4dc9e22643" providerId="LiveId" clId="{A2BAD573-0810-4F62-955B-09910E5A090C}" dt="2025-06-25T09:13:08.683" v="3841" actId="552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5T09:13:08.683" v="3841" actId="552"/>
          <ac:spMkLst>
            <pc:docMk/>
            <pc:sldMk cId="3354384854" sldId="256"/>
            <ac:spMk id="628" creationId="{3FD6CF6F-69B9-F672-2E42-C82F089DB74B}"/>
          </ac:spMkLst>
        </pc:spChg>
        <pc:spChg chg="add del mod ord">
          <ac:chgData name="Fatima Pillosu" userId="a6295d4dc9e22643" providerId="LiveId" clId="{A2BAD573-0810-4F62-955B-09910E5A090C}" dt="2025-06-25T09:22:42.284" v="3968" actId="478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5T09:23:47.689" v="3979" actId="552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5T09:15:50.052" v="3860" actId="1036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5T09:35:02.860" v="4246" actId="12789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5:33:44.268" v="3330" actId="14100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5T09:24:31.713" v="3984" actId="1036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5T09:24:31.713" v="3984" actId="1036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5T09:24:19.096" v="3982" actId="1036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5:27:57.797" v="3321" actId="1037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5T09:04:23.291" v="3730" actId="1036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5T09:04:23.291" v="3730" actId="1036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5T09:04:23.291" v="3730" actId="1036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5T09:04:23.291" v="3730" actId="1036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5:33:10.082" v="3326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5T09:24:31.713" v="3984" actId="1036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5T09:24:31.713" v="3984" actId="103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5T09:24:19.096" v="3982" actId="1036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5T09:24:31.713" v="3984" actId="1036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5T09:24:31.713" v="3984" actId="1036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5T09:24:19.096" v="3982" actId="1036"/>
          <ac:cxnSpMkLst>
            <pc:docMk/>
            <pc:sldMk cId="3354384854" sldId="256"/>
            <ac:cxnSpMk id="60" creationId="{A58CBC7E-E89D-229A-405A-16571F42DD04}"/>
          </ac:cxnSpMkLst>
        </pc:cxnChg>
        <pc:cxnChg chg="add mod">
          <ac:chgData name="Fatima Pillosu" userId="a6295d4dc9e22643" providerId="LiveId" clId="{A2BAD573-0810-4F62-955B-09910E5A090C}" dt="2025-06-24T15:21:54.444" v="3279" actId="571"/>
          <ac:cxnSpMkLst>
            <pc:docMk/>
            <pc:sldMk cId="3354384854" sldId="256"/>
            <ac:cxnSpMk id="61" creationId="{859AD269-046F-673F-0365-A12F2894528E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del mod">
          <ac:chgData name="Fatima Pillosu" userId="a6295d4dc9e22643" providerId="LiveId" clId="{A2BAD573-0810-4F62-955B-09910E5A090C}" dt="2025-06-25T09:22:05.823" v="3963" actId="478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del mod">
          <ac:chgData name="Fatima Pillosu" userId="a6295d4dc9e22643" providerId="LiveId" clId="{A2BAD573-0810-4F62-955B-09910E5A090C}" dt="2025-06-25T09:22:10.127" v="3964" actId="478"/>
          <ac:cxnSpMkLst>
            <pc:docMk/>
            <pc:sldMk cId="3354384854" sldId="256"/>
            <ac:cxnSpMk id="607" creationId="{B9C8698E-4772-D8E3-F440-8CE6BAEB78CA}"/>
          </ac:cxnSpMkLst>
        </pc:cxnChg>
        <pc:cxnChg chg="add del mod">
          <ac:chgData name="Fatima Pillosu" userId="a6295d4dc9e22643" providerId="LiveId" clId="{A2BAD573-0810-4F62-955B-09910E5A090C}" dt="2025-06-25T09:22:11.187" v="3965" actId="478"/>
          <ac:cxnSpMkLst>
            <pc:docMk/>
            <pc:sldMk cId="3354384854" sldId="256"/>
            <ac:cxnSpMk id="608" creationId="{772F8394-F72D-7D2A-4BD8-16DAEE65E091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5T09:37:05.539" v="4267" actId="1037"/>
          <ac:cxnSpMkLst>
            <pc:docMk/>
            <pc:sldMk cId="3354384854" sldId="256"/>
            <ac:cxnSpMk id="612" creationId="{B2B3E56F-554A-5E2F-BD2B-EE97B8BA0A19}"/>
          </ac:cxnSpMkLst>
        </pc:cxnChg>
        <pc:cxnChg chg="add mod">
          <ac:chgData name="Fatima Pillosu" userId="a6295d4dc9e22643" providerId="LiveId" clId="{A2BAD573-0810-4F62-955B-09910E5A090C}" dt="2025-06-25T09:36:55.410" v="4266" actId="208"/>
          <ac:cxnSpMkLst>
            <pc:docMk/>
            <pc:sldMk cId="3354384854" sldId="256"/>
            <ac:cxnSpMk id="614" creationId="{53707EF6-4113-8C02-A876-2D1A7D58AF34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5T09:37:08.419" v="4268" actId="1037"/>
          <ac:cxnSpMkLst>
            <pc:docMk/>
            <pc:sldMk cId="3354384854" sldId="256"/>
            <ac:cxnSpMk id="615" creationId="{C5F1E0C1-C530-28A6-51F0-44C8AF77781F}"/>
          </ac:cxnSpMkLst>
        </pc:cxnChg>
        <pc:cxnChg chg="add del mod">
          <ac:chgData name="Fatima Pillosu" userId="a6295d4dc9e22643" providerId="LiveId" clId="{A2BAD573-0810-4F62-955B-09910E5A090C}" dt="2025-06-25T09:16:30.097" v="3868" actId="478"/>
          <ac:cxnSpMkLst>
            <pc:docMk/>
            <pc:sldMk cId="3354384854" sldId="256"/>
            <ac:cxnSpMk id="625" creationId="{8D3ABB54-3578-DB9D-CAFB-16D8E140993B}"/>
          </ac:cxnSpMkLst>
        </pc:cxnChg>
        <pc:cxnChg chg="add del mod ord">
          <ac:chgData name="Fatima Pillosu" userId="a6295d4dc9e22643" providerId="LiveId" clId="{A2BAD573-0810-4F62-955B-09910E5A090C}" dt="2025-06-25T09:16:31.008" v="3869" actId="478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56326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56326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56326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56326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291151" y="2423543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76951" y="2361987"/>
            <a:ext cx="1311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hydro-meteorological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423543"/>
            <a:ext cx="129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56326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56326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0326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0326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0326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0326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0326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0326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12318" y="2356661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36475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1993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123945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23945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23945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70641" y="5411845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70641" y="5557083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17766" y="5411845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0326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0326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0326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4415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08078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02088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0326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44156" y="2035674"/>
            <a:ext cx="253709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0326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16188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49140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49140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49140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35562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88728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49140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49140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411845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611192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>
            <a:off x="3759728" y="5411845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52633" y="5411845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42146" y="5557083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293940" y="5404927"/>
            <a:ext cx="0" cy="1509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475931" y="3139936"/>
            <a:ext cx="110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post-processed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36475" y="3075470"/>
            <a:ext cx="198000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36475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36475" y="4156165"/>
            <a:ext cx="198000" cy="1251853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Contribution to knowledge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36475" y="4145913"/>
            <a:ext cx="1224000" cy="1253267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448192" y="4115279"/>
            <a:ext cx="11889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</a:t>
            </a:r>
          </a:p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framework &amp; benchmark rainfall-based predictions performance for comparative assessment against more sophisticated predictions.</a:t>
            </a:r>
            <a:endParaRPr lang="en-GB" sz="800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12318" y="3075470"/>
            <a:ext cx="198000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12318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12318" y="4145913"/>
            <a:ext cx="1224000" cy="1253524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11318" y="4115279"/>
            <a:ext cx="1209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Establishment of feasibility/predictability of medium-range data-driven prediction of areas at risk of flash floods &amp; comparative performance assessment against rainfall-based predictions.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729917" y="3078380"/>
            <a:ext cx="1164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medium-range data-driven hydro-met predictions of areas at risk of flash floods feasible with global reanalysis, forecasts, and impact flash flood reports?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5913"/>
            <a:ext cx="1224000" cy="1253263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12288" y="3078380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15419" y="4115279"/>
            <a:ext cx="1153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sensitivity analysis of training data strategies for global predictions of areas at risk of flash floods under coverage-density trade-off &amp; predictions assessment outside the training domain.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888160" y="3080043"/>
            <a:ext cx="198000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6DB2AC2D-5A6E-63D5-4BCE-B9DFE6CB36AE}"/>
              </a:ext>
            </a:extLst>
          </p:cNvPr>
          <p:cNvSpPr/>
          <p:nvPr/>
        </p:nvSpPr>
        <p:spPr>
          <a:xfrm>
            <a:off x="1612318" y="4160505"/>
            <a:ext cx="198000" cy="1251853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Contribution to knowledge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F70C3C62-6550-7988-E9AB-1B2DC4AEE250}"/>
              </a:ext>
            </a:extLst>
          </p:cNvPr>
          <p:cNvSpPr/>
          <p:nvPr/>
        </p:nvSpPr>
        <p:spPr>
          <a:xfrm>
            <a:off x="2888160" y="4160505"/>
            <a:ext cx="198000" cy="1251853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Contribution to knowledge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B2B3E56F-554A-5E2F-BD2B-EE97B8BA0A19}"/>
              </a:ext>
            </a:extLst>
          </p:cNvPr>
          <p:cNvCxnSpPr>
            <a:cxnSpLocks/>
          </p:cNvCxnSpPr>
          <p:nvPr/>
        </p:nvCxnSpPr>
        <p:spPr>
          <a:xfrm flipH="1">
            <a:off x="311444" y="41450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3707EF6-4113-8C02-A876-2D1A7D58AF34}"/>
              </a:ext>
            </a:extLst>
          </p:cNvPr>
          <p:cNvCxnSpPr>
            <a:cxnSpLocks/>
          </p:cNvCxnSpPr>
          <p:nvPr/>
        </p:nvCxnSpPr>
        <p:spPr>
          <a:xfrm flipH="1">
            <a:off x="1593590" y="41450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C5F1E0C1-C530-28A6-51F0-44C8AF77781F}"/>
              </a:ext>
            </a:extLst>
          </p:cNvPr>
          <p:cNvCxnSpPr>
            <a:cxnSpLocks/>
          </p:cNvCxnSpPr>
          <p:nvPr/>
        </p:nvCxnSpPr>
        <p:spPr>
          <a:xfrm flipH="1">
            <a:off x="2865645" y="4145059"/>
            <a:ext cx="216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269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2025-06-25T09:37:12Z</dcterms:modified>
</cp:coreProperties>
</file>