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8BFF"/>
    <a:srgbClr val="6600CC"/>
    <a:srgbClr val="66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012B6-CE70-4D9C-BF76-3621B6763CD7}" v="58" dt="2025-05-16T17:29:18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0" autoAdjust="0"/>
    <p:restoredTop sz="93681" autoAdjust="0"/>
  </p:normalViewPr>
  <p:slideViewPr>
    <p:cSldViewPr snapToGrid="0">
      <p:cViewPr>
        <p:scale>
          <a:sx n="60" d="100"/>
          <a:sy n="60" d="100"/>
        </p:scale>
        <p:origin x="2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B95012B6-CE70-4D9C-BF76-3621B6763CD7}"/>
    <pc:docChg chg="undo custSel addSld delSld modSld">
      <pc:chgData name="Fatima Pillosu" userId="a6295d4dc9e22643" providerId="LiveId" clId="{B95012B6-CE70-4D9C-BF76-3621B6763CD7}" dt="2025-05-16T17:35:21.936" v="1999" actId="47"/>
      <pc:docMkLst>
        <pc:docMk/>
      </pc:docMkLst>
      <pc:sldChg chg="addSp delSp modSp del mod">
        <pc:chgData name="Fatima Pillosu" userId="a6295d4dc9e22643" providerId="LiveId" clId="{B95012B6-CE70-4D9C-BF76-3621B6763CD7}" dt="2025-05-16T17:35:21.936" v="1999" actId="47"/>
        <pc:sldMkLst>
          <pc:docMk/>
          <pc:sldMk cId="818754657" sldId="256"/>
        </pc:sldMkLst>
        <pc:spChg chg="add del mod">
          <ac:chgData name="Fatima Pillosu" userId="a6295d4dc9e22643" providerId="LiveId" clId="{B95012B6-CE70-4D9C-BF76-3621B6763CD7}" dt="2025-05-16T17:08:12.582" v="1515" actId="14100"/>
          <ac:spMkLst>
            <pc:docMk/>
            <pc:sldMk cId="818754657" sldId="256"/>
            <ac:spMk id="5" creationId="{E2373C2F-844F-4514-2A1B-BF0CB31569BC}"/>
          </ac:spMkLst>
        </pc:spChg>
        <pc:spChg chg="mod">
          <ac:chgData name="Fatima Pillosu" userId="a6295d4dc9e22643" providerId="LiveId" clId="{B95012B6-CE70-4D9C-BF76-3621B6763CD7}" dt="2025-05-16T17:05:20.399" v="1430" actId="20577"/>
          <ac:spMkLst>
            <pc:docMk/>
            <pc:sldMk cId="818754657" sldId="256"/>
            <ac:spMk id="6" creationId="{FD3438B3-9C53-2138-5E1C-89596D01077C}"/>
          </ac:spMkLst>
        </pc:spChg>
        <pc:spChg chg="del mod">
          <ac:chgData name="Fatima Pillosu" userId="a6295d4dc9e22643" providerId="LiveId" clId="{B95012B6-CE70-4D9C-BF76-3621B6763CD7}" dt="2025-05-16T17:22:56.184" v="1827" actId="478"/>
          <ac:spMkLst>
            <pc:docMk/>
            <pc:sldMk cId="818754657" sldId="256"/>
            <ac:spMk id="7" creationId="{0CD47E72-F743-AC92-1FBC-C6F8A7196794}"/>
          </ac:spMkLst>
        </pc:spChg>
        <pc:spChg chg="del mod">
          <ac:chgData name="Fatima Pillosu" userId="a6295d4dc9e22643" providerId="LiveId" clId="{B95012B6-CE70-4D9C-BF76-3621B6763CD7}" dt="2025-05-16T17:21:30.245" v="1812"/>
          <ac:spMkLst>
            <pc:docMk/>
            <pc:sldMk cId="818754657" sldId="256"/>
            <ac:spMk id="8" creationId="{7DD6D862-7583-E668-8FA0-41FC9707801F}"/>
          </ac:spMkLst>
        </pc:spChg>
        <pc:spChg chg="del mod">
          <ac:chgData name="Fatima Pillosu" userId="a6295d4dc9e22643" providerId="LiveId" clId="{B95012B6-CE70-4D9C-BF76-3621B6763CD7}" dt="2025-05-16T17:21:47.770" v="1817"/>
          <ac:spMkLst>
            <pc:docMk/>
            <pc:sldMk cId="818754657" sldId="256"/>
            <ac:spMk id="9" creationId="{BEC869E5-8504-46D7-522E-E91C2739A118}"/>
          </ac:spMkLst>
        </pc:spChg>
        <pc:spChg chg="del mod">
          <ac:chgData name="Fatima Pillosu" userId="a6295d4dc9e22643" providerId="LiveId" clId="{B95012B6-CE70-4D9C-BF76-3621B6763CD7}" dt="2025-05-16T16:53:49.180" v="1236" actId="478"/>
          <ac:spMkLst>
            <pc:docMk/>
            <pc:sldMk cId="818754657" sldId="256"/>
            <ac:spMk id="14" creationId="{AEF9C938-6071-8C38-BDAA-C4463881228D}"/>
          </ac:spMkLst>
        </pc:spChg>
        <pc:spChg chg="mod">
          <ac:chgData name="Fatima Pillosu" userId="a6295d4dc9e22643" providerId="LiveId" clId="{B95012B6-CE70-4D9C-BF76-3621B6763CD7}" dt="2025-05-16T17:05:08.155" v="1429" actId="552"/>
          <ac:spMkLst>
            <pc:docMk/>
            <pc:sldMk cId="818754657" sldId="256"/>
            <ac:spMk id="15" creationId="{912C8BD5-4AA1-AB1F-47AF-49F0DB61A7E7}"/>
          </ac:spMkLst>
        </pc:spChg>
        <pc:spChg chg="del mod">
          <ac:chgData name="Fatima Pillosu" userId="a6295d4dc9e22643" providerId="LiveId" clId="{B95012B6-CE70-4D9C-BF76-3621B6763CD7}" dt="2025-05-16T17:23:53.921" v="1850"/>
          <ac:spMkLst>
            <pc:docMk/>
            <pc:sldMk cId="818754657" sldId="256"/>
            <ac:spMk id="16" creationId="{DC117235-8B41-73E0-58D5-29F5467B0D4F}"/>
          </ac:spMkLst>
        </pc:spChg>
        <pc:spChg chg="del mod ord">
          <ac:chgData name="Fatima Pillosu" userId="a6295d4dc9e22643" providerId="LiveId" clId="{B95012B6-CE70-4D9C-BF76-3621B6763CD7}" dt="2025-05-16T17:23:35.082" v="1840"/>
          <ac:spMkLst>
            <pc:docMk/>
            <pc:sldMk cId="818754657" sldId="256"/>
            <ac:spMk id="17" creationId="{FD895B7D-7949-F075-4041-F4F28E44A0B7}"/>
          </ac:spMkLst>
        </pc:spChg>
        <pc:spChg chg="del mod">
          <ac:chgData name="Fatima Pillosu" userId="a6295d4dc9e22643" providerId="LiveId" clId="{B95012B6-CE70-4D9C-BF76-3621B6763CD7}" dt="2025-05-16T17:24:04.575" v="1855"/>
          <ac:spMkLst>
            <pc:docMk/>
            <pc:sldMk cId="818754657" sldId="256"/>
            <ac:spMk id="18" creationId="{7B5EF7AC-724D-F308-EAA3-F526C7E9FE4C}"/>
          </ac:spMkLst>
        </pc:spChg>
        <pc:spChg chg="del mod">
          <ac:chgData name="Fatima Pillosu" userId="a6295d4dc9e22643" providerId="LiveId" clId="{B95012B6-CE70-4D9C-BF76-3621B6763CD7}" dt="2025-05-16T16:53:51.521" v="1238" actId="478"/>
          <ac:spMkLst>
            <pc:docMk/>
            <pc:sldMk cId="818754657" sldId="256"/>
            <ac:spMk id="22" creationId="{AC33A05F-F920-D7CE-AE82-8EE66CFEA20A}"/>
          </ac:spMkLst>
        </pc:spChg>
        <pc:spChg chg="mod">
          <ac:chgData name="Fatima Pillosu" userId="a6295d4dc9e22643" providerId="LiveId" clId="{B95012B6-CE70-4D9C-BF76-3621B6763CD7}" dt="2025-05-16T16:57:46.323" v="1370" actId="1035"/>
          <ac:spMkLst>
            <pc:docMk/>
            <pc:sldMk cId="818754657" sldId="256"/>
            <ac:spMk id="23" creationId="{CC77293D-36BB-85B0-D818-CFED634FF339}"/>
          </ac:spMkLst>
        </pc:spChg>
        <pc:spChg chg="del mod">
          <ac:chgData name="Fatima Pillosu" userId="a6295d4dc9e22643" providerId="LiveId" clId="{B95012B6-CE70-4D9C-BF76-3621B6763CD7}" dt="2025-05-16T16:19:59.895" v="137" actId="478"/>
          <ac:spMkLst>
            <pc:docMk/>
            <pc:sldMk cId="818754657" sldId="256"/>
            <ac:spMk id="24" creationId="{91503D41-BBAE-C742-ABA9-0A30F4E1AE9F}"/>
          </ac:spMkLst>
        </pc:spChg>
        <pc:spChg chg="del mod">
          <ac:chgData name="Fatima Pillosu" userId="a6295d4dc9e22643" providerId="LiveId" clId="{B95012B6-CE70-4D9C-BF76-3621B6763CD7}" dt="2025-05-16T16:53:50.189" v="1237" actId="478"/>
          <ac:spMkLst>
            <pc:docMk/>
            <pc:sldMk cId="818754657" sldId="256"/>
            <ac:spMk id="25" creationId="{18404BC4-9D21-4B8F-BCF5-F6854E1DDF95}"/>
          </ac:spMkLst>
        </pc:spChg>
        <pc:spChg chg="del mod">
          <ac:chgData name="Fatima Pillosu" userId="a6295d4dc9e22643" providerId="LiveId" clId="{B95012B6-CE70-4D9C-BF76-3621B6763CD7}" dt="2025-05-16T17:24:47.586" v="1862"/>
          <ac:spMkLst>
            <pc:docMk/>
            <pc:sldMk cId="818754657" sldId="256"/>
            <ac:spMk id="27" creationId="{75287030-44AA-27AC-7971-B0D4EC3F0EB7}"/>
          </ac:spMkLst>
        </pc:spChg>
        <pc:spChg chg="del mod">
          <ac:chgData name="Fatima Pillosu" userId="a6295d4dc9e22643" providerId="LiveId" clId="{B95012B6-CE70-4D9C-BF76-3621B6763CD7}" dt="2025-05-16T17:25:04.535" v="1867"/>
          <ac:spMkLst>
            <pc:docMk/>
            <pc:sldMk cId="818754657" sldId="256"/>
            <ac:spMk id="28" creationId="{6B10D95B-39CB-F600-4D51-2389039D77FE}"/>
          </ac:spMkLst>
        </pc:spChg>
        <pc:spChg chg="add del mod">
          <ac:chgData name="Fatima Pillosu" userId="a6295d4dc9e22643" providerId="LiveId" clId="{B95012B6-CE70-4D9C-BF76-3621B6763CD7}" dt="2025-05-16T16:52:44.072" v="1223" actId="478"/>
          <ac:spMkLst>
            <pc:docMk/>
            <pc:sldMk cId="818754657" sldId="256"/>
            <ac:spMk id="56" creationId="{C83A5A4F-79A6-C99A-73CC-5CE0FED85D5A}"/>
          </ac:spMkLst>
        </pc:spChg>
        <pc:spChg chg="add del mod">
          <ac:chgData name="Fatima Pillosu" userId="a6295d4dc9e22643" providerId="LiveId" clId="{B95012B6-CE70-4D9C-BF76-3621B6763CD7}" dt="2025-05-16T16:59:10.894" v="1377" actId="478"/>
          <ac:spMkLst>
            <pc:docMk/>
            <pc:sldMk cId="818754657" sldId="256"/>
            <ac:spMk id="57" creationId="{4DC9F22E-2763-D6B0-CC52-8782ECFBF539}"/>
          </ac:spMkLst>
        </pc:spChg>
        <pc:spChg chg="add mod">
          <ac:chgData name="Fatima Pillosu" userId="a6295d4dc9e22643" providerId="LiveId" clId="{B95012B6-CE70-4D9C-BF76-3621B6763CD7}" dt="2025-05-16T17:06:25.618" v="1496" actId="1038"/>
          <ac:spMkLst>
            <pc:docMk/>
            <pc:sldMk cId="818754657" sldId="256"/>
            <ac:spMk id="58" creationId="{48766572-4225-BE0C-8A6A-666413692C93}"/>
          </ac:spMkLst>
        </pc:spChg>
        <pc:spChg chg="add del mod">
          <ac:chgData name="Fatima Pillosu" userId="a6295d4dc9e22643" providerId="LiveId" clId="{B95012B6-CE70-4D9C-BF76-3621B6763CD7}" dt="2025-05-16T16:59:13.703" v="1378" actId="478"/>
          <ac:spMkLst>
            <pc:docMk/>
            <pc:sldMk cId="818754657" sldId="256"/>
            <ac:spMk id="59" creationId="{70347DA8-C81F-70DB-285F-30BD6402824F}"/>
          </ac:spMkLst>
        </pc:spChg>
        <pc:spChg chg="add del mod">
          <ac:chgData name="Fatima Pillosu" userId="a6295d4dc9e22643" providerId="LiveId" clId="{B95012B6-CE70-4D9C-BF76-3621B6763CD7}" dt="2025-05-16T17:07:36.177" v="1507" actId="478"/>
          <ac:spMkLst>
            <pc:docMk/>
            <pc:sldMk cId="818754657" sldId="256"/>
            <ac:spMk id="60" creationId="{6E273F8B-6913-40F6-5BA0-808B94394737}"/>
          </ac:spMkLst>
        </pc:spChg>
        <pc:spChg chg="add mod">
          <ac:chgData name="Fatima Pillosu" userId="a6295d4dc9e22643" providerId="LiveId" clId="{B95012B6-CE70-4D9C-BF76-3621B6763CD7}" dt="2025-05-16T17:06:25.618" v="1496" actId="1038"/>
          <ac:spMkLst>
            <pc:docMk/>
            <pc:sldMk cId="818754657" sldId="256"/>
            <ac:spMk id="61" creationId="{6A59D65C-AD51-B528-442D-DFC43457DA2C}"/>
          </ac:spMkLst>
        </pc:spChg>
        <pc:spChg chg="add mod">
          <ac:chgData name="Fatima Pillosu" userId="a6295d4dc9e22643" providerId="LiveId" clId="{B95012B6-CE70-4D9C-BF76-3621B6763CD7}" dt="2025-05-16T17:06:25.618" v="1496" actId="1038"/>
          <ac:spMkLst>
            <pc:docMk/>
            <pc:sldMk cId="818754657" sldId="256"/>
            <ac:spMk id="62" creationId="{EAEE8545-8115-3CD9-B4E2-982C43C0F321}"/>
          </ac:spMkLst>
        </pc:spChg>
        <pc:spChg chg="add mod">
          <ac:chgData name="Fatima Pillosu" userId="a6295d4dc9e22643" providerId="LiveId" clId="{B95012B6-CE70-4D9C-BF76-3621B6763CD7}" dt="2025-05-16T17:06:25.618" v="1496" actId="1038"/>
          <ac:spMkLst>
            <pc:docMk/>
            <pc:sldMk cId="818754657" sldId="256"/>
            <ac:spMk id="63" creationId="{08D2EA87-AAD3-96B9-D549-106966B11CE7}"/>
          </ac:spMkLst>
        </pc:spChg>
        <pc:spChg chg="add mod ord">
          <ac:chgData name="Fatima Pillosu" userId="a6295d4dc9e22643" providerId="LiveId" clId="{B95012B6-CE70-4D9C-BF76-3621B6763CD7}" dt="2025-05-16T17:05:08.155" v="1429" actId="552"/>
          <ac:spMkLst>
            <pc:docMk/>
            <pc:sldMk cId="818754657" sldId="256"/>
            <ac:spMk id="64" creationId="{E5F169BC-E296-678C-DD91-063C005AB91C}"/>
          </ac:spMkLst>
        </pc:spChg>
        <pc:spChg chg="add del mod">
          <ac:chgData name="Fatima Pillosu" userId="a6295d4dc9e22643" providerId="LiveId" clId="{B95012B6-CE70-4D9C-BF76-3621B6763CD7}" dt="2025-05-16T17:00:08.357" v="1389" actId="478"/>
          <ac:spMkLst>
            <pc:docMk/>
            <pc:sldMk cId="818754657" sldId="256"/>
            <ac:spMk id="65" creationId="{E26A8233-9433-B3D0-1DB5-12DF7205A144}"/>
          </ac:spMkLst>
        </pc:spChg>
        <pc:spChg chg="add del mod">
          <ac:chgData name="Fatima Pillosu" userId="a6295d4dc9e22643" providerId="LiveId" clId="{B95012B6-CE70-4D9C-BF76-3621B6763CD7}" dt="2025-05-16T17:23:16.260" v="1830"/>
          <ac:spMkLst>
            <pc:docMk/>
            <pc:sldMk cId="818754657" sldId="256"/>
            <ac:spMk id="66" creationId="{A1AE5795-6576-FED0-2E38-59F593C7CA02}"/>
          </ac:spMkLst>
        </pc:spChg>
        <pc:spChg chg="add del mod">
          <ac:chgData name="Fatima Pillosu" userId="a6295d4dc9e22643" providerId="LiveId" clId="{B95012B6-CE70-4D9C-BF76-3621B6763CD7}" dt="2025-05-16T17:23:26.237" v="1835"/>
          <ac:spMkLst>
            <pc:docMk/>
            <pc:sldMk cId="818754657" sldId="256"/>
            <ac:spMk id="67" creationId="{FF420B1C-98DF-2112-062B-4844F4F6E75F}"/>
          </ac:spMkLst>
        </pc:spChg>
        <pc:spChg chg="add del mod">
          <ac:chgData name="Fatima Pillosu" userId="a6295d4dc9e22643" providerId="LiveId" clId="{B95012B6-CE70-4D9C-BF76-3621B6763CD7}" dt="2025-05-16T17:00:07.748" v="1388" actId="478"/>
          <ac:spMkLst>
            <pc:docMk/>
            <pc:sldMk cId="818754657" sldId="256"/>
            <ac:spMk id="68" creationId="{1BA44556-99D5-8736-B8D7-41C6B6C39773}"/>
          </ac:spMkLst>
        </pc:spChg>
        <pc:spChg chg="add mod">
          <ac:chgData name="Fatima Pillosu" userId="a6295d4dc9e22643" providerId="LiveId" clId="{B95012B6-CE70-4D9C-BF76-3621B6763CD7}" dt="2025-05-16T17:05:08.155" v="1429" actId="552"/>
          <ac:spMkLst>
            <pc:docMk/>
            <pc:sldMk cId="818754657" sldId="256"/>
            <ac:spMk id="69" creationId="{CEA2811F-6F3A-D2EB-EA58-A7B836A9DE3B}"/>
          </ac:spMkLst>
        </pc:spChg>
        <pc:spChg chg="add del mod">
          <ac:chgData name="Fatima Pillosu" userId="a6295d4dc9e22643" providerId="LiveId" clId="{B95012B6-CE70-4D9C-BF76-3621B6763CD7}" dt="2025-05-16T17:23:46.096" v="1845"/>
          <ac:spMkLst>
            <pc:docMk/>
            <pc:sldMk cId="818754657" sldId="256"/>
            <ac:spMk id="70" creationId="{8F2A95E9-C312-27F9-F883-0E9D97F29096}"/>
          </ac:spMkLst>
        </pc:spChg>
        <pc:spChg chg="add del mod ord">
          <ac:chgData name="Fatima Pillosu" userId="a6295d4dc9e22643" providerId="LiveId" clId="{B95012B6-CE70-4D9C-BF76-3621B6763CD7}" dt="2025-05-16T17:00:11.700" v="1390" actId="478"/>
          <ac:spMkLst>
            <pc:docMk/>
            <pc:sldMk cId="818754657" sldId="256"/>
            <ac:spMk id="71" creationId="{155837D0-12F1-EBFD-E30E-A02B4BA88D3F}"/>
          </ac:spMkLst>
        </pc:spChg>
        <pc:spChg chg="add mod ord">
          <ac:chgData name="Fatima Pillosu" userId="a6295d4dc9e22643" providerId="LiveId" clId="{B95012B6-CE70-4D9C-BF76-3621B6763CD7}" dt="2025-05-16T16:57:46.323" v="1370" actId="1035"/>
          <ac:spMkLst>
            <pc:docMk/>
            <pc:sldMk cId="818754657" sldId="256"/>
            <ac:spMk id="72" creationId="{8CAAA175-BF9C-E8A0-54E8-AC38AB7354E1}"/>
          </ac:spMkLst>
        </pc:spChg>
        <pc:spChg chg="add mod">
          <ac:chgData name="Fatima Pillosu" userId="a6295d4dc9e22643" providerId="LiveId" clId="{B95012B6-CE70-4D9C-BF76-3621B6763CD7}" dt="2025-05-16T17:06:04.776" v="1437" actId="1038"/>
          <ac:spMkLst>
            <pc:docMk/>
            <pc:sldMk cId="818754657" sldId="256"/>
            <ac:spMk id="73" creationId="{9ED2C2AA-7CA2-81AE-8F9D-792E3137206A}"/>
          </ac:spMkLst>
        </pc:spChg>
        <pc:spChg chg="add del mod">
          <ac:chgData name="Fatima Pillosu" userId="a6295d4dc9e22643" providerId="LiveId" clId="{B95012B6-CE70-4D9C-BF76-3621B6763CD7}" dt="2025-05-16T17:02:38.587" v="1405" actId="478"/>
          <ac:spMkLst>
            <pc:docMk/>
            <pc:sldMk cId="818754657" sldId="256"/>
            <ac:spMk id="74" creationId="{D91B9D1D-B87E-BC98-7E25-A3ED10471CE4}"/>
          </ac:spMkLst>
        </pc:spChg>
        <pc:spChg chg="add del mod">
          <ac:chgData name="Fatima Pillosu" userId="a6295d4dc9e22643" providerId="LiveId" clId="{B95012B6-CE70-4D9C-BF76-3621B6763CD7}" dt="2025-05-16T17:02:37.172" v="1404" actId="478"/>
          <ac:spMkLst>
            <pc:docMk/>
            <pc:sldMk cId="818754657" sldId="256"/>
            <ac:spMk id="75" creationId="{F1DD2DB9-C35A-4A05-8F8B-8953B1745654}"/>
          </ac:spMkLst>
        </pc:spChg>
        <pc:spChg chg="add del mod">
          <ac:chgData name="Fatima Pillosu" userId="a6295d4dc9e22643" providerId="LiveId" clId="{B95012B6-CE70-4D9C-BF76-3621B6763CD7}" dt="2025-05-16T17:07:30.137" v="1504" actId="478"/>
          <ac:spMkLst>
            <pc:docMk/>
            <pc:sldMk cId="818754657" sldId="256"/>
            <ac:spMk id="76" creationId="{C8071750-457B-A868-1146-45ED98E1DE11}"/>
          </ac:spMkLst>
        </pc:spChg>
        <pc:spChg chg="add del mod">
          <ac:chgData name="Fatima Pillosu" userId="a6295d4dc9e22643" providerId="LiveId" clId="{B95012B6-CE70-4D9C-BF76-3621B6763CD7}" dt="2025-05-16T17:07:28.567" v="1503" actId="478"/>
          <ac:spMkLst>
            <pc:docMk/>
            <pc:sldMk cId="818754657" sldId="256"/>
            <ac:spMk id="77" creationId="{F1F07C34-39D9-DDD0-9A63-11E7EF445854}"/>
          </ac:spMkLst>
        </pc:spChg>
        <pc:spChg chg="add mod">
          <ac:chgData name="Fatima Pillosu" userId="a6295d4dc9e22643" providerId="LiveId" clId="{B95012B6-CE70-4D9C-BF76-3621B6763CD7}" dt="2025-05-16T17:07:51.966" v="1509" actId="14100"/>
          <ac:spMkLst>
            <pc:docMk/>
            <pc:sldMk cId="818754657" sldId="256"/>
            <ac:spMk id="78" creationId="{CAE1272F-7D2D-D279-91B3-E9D3A84A7CD3}"/>
          </ac:spMkLst>
        </pc:spChg>
        <pc:spChg chg="add mod">
          <ac:chgData name="Fatima Pillosu" userId="a6295d4dc9e22643" providerId="LiveId" clId="{B95012B6-CE70-4D9C-BF76-3621B6763CD7}" dt="2025-05-16T17:07:46.856" v="1508" actId="14100"/>
          <ac:spMkLst>
            <pc:docMk/>
            <pc:sldMk cId="818754657" sldId="256"/>
            <ac:spMk id="79" creationId="{391A23A2-AAD9-C1D6-298C-7525EF88606B}"/>
          </ac:spMkLst>
        </pc:spChg>
        <pc:spChg chg="add mod">
          <ac:chgData name="Fatima Pillosu" userId="a6295d4dc9e22643" providerId="LiveId" clId="{B95012B6-CE70-4D9C-BF76-3621B6763CD7}" dt="2025-05-16T17:08:07.596" v="1514" actId="1038"/>
          <ac:spMkLst>
            <pc:docMk/>
            <pc:sldMk cId="818754657" sldId="256"/>
            <ac:spMk id="80" creationId="{3F445F99-F086-9B69-16A2-6550CEB2EDF1}"/>
          </ac:spMkLst>
        </pc:spChg>
        <pc:cxnChg chg="add del mod">
          <ac:chgData name="Fatima Pillosu" userId="a6295d4dc9e22643" providerId="LiveId" clId="{B95012B6-CE70-4D9C-BF76-3621B6763CD7}" dt="2025-05-16T16:15:49.993" v="39" actId="478"/>
          <ac:cxnSpMkLst>
            <pc:docMk/>
            <pc:sldMk cId="818754657" sldId="256"/>
            <ac:cxnSpMk id="30" creationId="{2A874E7B-0D07-0EEF-BE69-4A866CD782B7}"/>
          </ac:cxnSpMkLst>
        </pc:cxnChg>
        <pc:cxnChg chg="add del mod">
          <ac:chgData name="Fatima Pillosu" userId="a6295d4dc9e22643" providerId="LiveId" clId="{B95012B6-CE70-4D9C-BF76-3621B6763CD7}" dt="2025-05-16T16:15:51.121" v="40" actId="478"/>
          <ac:cxnSpMkLst>
            <pc:docMk/>
            <pc:sldMk cId="818754657" sldId="256"/>
            <ac:cxnSpMk id="32" creationId="{04C88513-76C4-4248-69E1-19BE3CC1988B}"/>
          </ac:cxnSpMkLst>
        </pc:cxnChg>
        <pc:cxnChg chg="add del mod">
          <ac:chgData name="Fatima Pillosu" userId="a6295d4dc9e22643" providerId="LiveId" clId="{B95012B6-CE70-4D9C-BF76-3621B6763CD7}" dt="2025-05-16T16:15:52.124" v="41" actId="478"/>
          <ac:cxnSpMkLst>
            <pc:docMk/>
            <pc:sldMk cId="818754657" sldId="256"/>
            <ac:cxnSpMk id="33" creationId="{D0868520-55E3-F15C-FAC5-FA5DF35C3D5C}"/>
          </ac:cxnSpMkLst>
        </pc:cxnChg>
        <pc:cxnChg chg="add del mod">
          <ac:chgData name="Fatima Pillosu" userId="a6295d4dc9e22643" providerId="LiveId" clId="{B95012B6-CE70-4D9C-BF76-3621B6763CD7}" dt="2025-05-16T16:14:41.149" v="24" actId="478"/>
          <ac:cxnSpMkLst>
            <pc:docMk/>
            <pc:sldMk cId="818754657" sldId="256"/>
            <ac:cxnSpMk id="36" creationId="{9B0D4EA1-6414-B275-933F-CB8EE7292C73}"/>
          </ac:cxnSpMkLst>
        </pc:cxnChg>
        <pc:cxnChg chg="add del mod">
          <ac:chgData name="Fatima Pillosu" userId="a6295d4dc9e22643" providerId="LiveId" clId="{B95012B6-CE70-4D9C-BF76-3621B6763CD7}" dt="2025-05-16T16:15:48.867" v="38" actId="478"/>
          <ac:cxnSpMkLst>
            <pc:docMk/>
            <pc:sldMk cId="818754657" sldId="256"/>
            <ac:cxnSpMk id="38" creationId="{9CEDC63F-98F5-88B0-B804-EE667DFBDA0A}"/>
          </ac:cxnSpMkLst>
        </pc:cxnChg>
        <pc:cxnChg chg="add del mod">
          <ac:chgData name="Fatima Pillosu" userId="a6295d4dc9e22643" providerId="LiveId" clId="{B95012B6-CE70-4D9C-BF76-3621B6763CD7}" dt="2025-05-16T16:14:38.721" v="23" actId="478"/>
          <ac:cxnSpMkLst>
            <pc:docMk/>
            <pc:sldMk cId="818754657" sldId="256"/>
            <ac:cxnSpMk id="41" creationId="{F3C09606-696E-1492-67FF-39A49F9892EC}"/>
          </ac:cxnSpMkLst>
        </pc:cxnChg>
        <pc:cxnChg chg="add del mod">
          <ac:chgData name="Fatima Pillosu" userId="a6295d4dc9e22643" providerId="LiveId" clId="{B95012B6-CE70-4D9C-BF76-3621B6763CD7}" dt="2025-05-16T16:18:56.194" v="50" actId="478"/>
          <ac:cxnSpMkLst>
            <pc:docMk/>
            <pc:sldMk cId="818754657" sldId="256"/>
            <ac:cxnSpMk id="43" creationId="{EBD04726-AA15-28C0-FD9D-62B992F7A52F}"/>
          </ac:cxnSpMkLst>
        </pc:cxnChg>
        <pc:cxnChg chg="add del mod">
          <ac:chgData name="Fatima Pillosu" userId="a6295d4dc9e22643" providerId="LiveId" clId="{B95012B6-CE70-4D9C-BF76-3621B6763CD7}" dt="2025-05-16T16:27:28.202" v="178" actId="478"/>
          <ac:cxnSpMkLst>
            <pc:docMk/>
            <pc:sldMk cId="818754657" sldId="256"/>
            <ac:cxnSpMk id="47" creationId="{958301AC-9227-D64F-7F48-449EACB4F32A}"/>
          </ac:cxnSpMkLst>
        </pc:cxnChg>
        <pc:cxnChg chg="add del mod">
          <ac:chgData name="Fatima Pillosu" userId="a6295d4dc9e22643" providerId="LiveId" clId="{B95012B6-CE70-4D9C-BF76-3621B6763CD7}" dt="2025-05-16T16:27:22.423" v="177" actId="478"/>
          <ac:cxnSpMkLst>
            <pc:docMk/>
            <pc:sldMk cId="818754657" sldId="256"/>
            <ac:cxnSpMk id="48" creationId="{35AAB2AB-7768-DAB1-FC53-B99076C96F81}"/>
          </ac:cxnSpMkLst>
        </pc:cxnChg>
        <pc:cxnChg chg="add del mod">
          <ac:chgData name="Fatima Pillosu" userId="a6295d4dc9e22643" providerId="LiveId" clId="{B95012B6-CE70-4D9C-BF76-3621B6763CD7}" dt="2025-05-16T16:27:21.117" v="176" actId="478"/>
          <ac:cxnSpMkLst>
            <pc:docMk/>
            <pc:sldMk cId="818754657" sldId="256"/>
            <ac:cxnSpMk id="53" creationId="{68EFE467-5357-8C32-F129-EB2770D6D4E8}"/>
          </ac:cxnSpMkLst>
        </pc:cxnChg>
      </pc:sldChg>
      <pc:sldChg chg="addSp delSp modSp new mod">
        <pc:chgData name="Fatima Pillosu" userId="a6295d4dc9e22643" providerId="LiveId" clId="{B95012B6-CE70-4D9C-BF76-3621B6763CD7}" dt="2025-05-16T17:34:01.817" v="1998" actId="14100"/>
        <pc:sldMkLst>
          <pc:docMk/>
          <pc:sldMk cId="1549523804" sldId="257"/>
        </pc:sldMkLst>
        <pc:spChg chg="del">
          <ac:chgData name="Fatima Pillosu" userId="a6295d4dc9e22643" providerId="LiveId" clId="{B95012B6-CE70-4D9C-BF76-3621B6763CD7}" dt="2025-05-16T17:09:10.074" v="1518" actId="478"/>
          <ac:spMkLst>
            <pc:docMk/>
            <pc:sldMk cId="1549523804" sldId="257"/>
            <ac:spMk id="2" creationId="{A15C426D-4FA0-7760-933E-AF9300A51EBB}"/>
          </ac:spMkLst>
        </pc:spChg>
        <pc:spChg chg="del">
          <ac:chgData name="Fatima Pillosu" userId="a6295d4dc9e22643" providerId="LiveId" clId="{B95012B6-CE70-4D9C-BF76-3621B6763CD7}" dt="2025-05-16T17:09:09.500" v="1517" actId="478"/>
          <ac:spMkLst>
            <pc:docMk/>
            <pc:sldMk cId="1549523804" sldId="257"/>
            <ac:spMk id="3" creationId="{4A6D024A-E110-E957-536E-F032A862CDDC}"/>
          </ac:spMkLst>
        </pc:spChg>
        <pc:spChg chg="add mod">
          <ac:chgData name="Fatima Pillosu" userId="a6295d4dc9e22643" providerId="LiveId" clId="{B95012B6-CE70-4D9C-BF76-3621B6763CD7}" dt="2025-05-16T17:22:40.814" v="1825" actId="113"/>
          <ac:spMkLst>
            <pc:docMk/>
            <pc:sldMk cId="1549523804" sldId="257"/>
            <ac:spMk id="5" creationId="{3A14D2E9-81D4-2202-53F5-164546DD8993}"/>
          </ac:spMkLst>
        </pc:spChg>
        <pc:graphicFrameChg chg="add mod modGraphic">
          <ac:chgData name="Fatima Pillosu" userId="a6295d4dc9e22643" providerId="LiveId" clId="{B95012B6-CE70-4D9C-BF76-3621B6763CD7}" dt="2025-05-16T17:33:25.436" v="1993" actId="14734"/>
          <ac:graphicFrameMkLst>
            <pc:docMk/>
            <pc:sldMk cId="1549523804" sldId="257"/>
            <ac:graphicFrameMk id="4" creationId="{A201D8D8-4A7D-71FB-D134-0885D0AEBA55}"/>
          </ac:graphicFrameMkLst>
        </pc:graphicFrameChg>
        <pc:cxnChg chg="add mod">
          <ac:chgData name="Fatima Pillosu" userId="a6295d4dc9e22643" providerId="LiveId" clId="{B95012B6-CE70-4D9C-BF76-3621B6763CD7}" dt="2025-05-16T17:30:45.785" v="1982" actId="14100"/>
          <ac:cxnSpMkLst>
            <pc:docMk/>
            <pc:sldMk cId="1549523804" sldId="257"/>
            <ac:cxnSpMk id="7" creationId="{C407AB96-7611-B62F-11E0-62FD322EF048}"/>
          </ac:cxnSpMkLst>
        </pc:cxnChg>
        <pc:cxnChg chg="add mod">
          <ac:chgData name="Fatima Pillosu" userId="a6295d4dc9e22643" providerId="LiveId" clId="{B95012B6-CE70-4D9C-BF76-3621B6763CD7}" dt="2025-05-16T17:31:06.212" v="1986" actId="554"/>
          <ac:cxnSpMkLst>
            <pc:docMk/>
            <pc:sldMk cId="1549523804" sldId="257"/>
            <ac:cxnSpMk id="8" creationId="{BD5CF8B5-4EAA-21E3-9B73-3F50DB614DB7}"/>
          </ac:cxnSpMkLst>
        </pc:cxnChg>
        <pc:cxnChg chg="add mod">
          <ac:chgData name="Fatima Pillosu" userId="a6295d4dc9e22643" providerId="LiveId" clId="{B95012B6-CE70-4D9C-BF76-3621B6763CD7}" dt="2025-05-16T17:31:06.212" v="1986" actId="554"/>
          <ac:cxnSpMkLst>
            <pc:docMk/>
            <pc:sldMk cId="1549523804" sldId="257"/>
            <ac:cxnSpMk id="10" creationId="{85C7FA34-2F5D-EFE8-554F-43724724F5B4}"/>
          </ac:cxnSpMkLst>
        </pc:cxnChg>
        <pc:cxnChg chg="add mod">
          <ac:chgData name="Fatima Pillosu" userId="a6295d4dc9e22643" providerId="LiveId" clId="{B95012B6-CE70-4D9C-BF76-3621B6763CD7}" dt="2025-05-16T17:34:01.817" v="1998" actId="14100"/>
          <ac:cxnSpMkLst>
            <pc:docMk/>
            <pc:sldMk cId="1549523804" sldId="257"/>
            <ac:cxnSpMk id="11" creationId="{A2C15F17-A831-BBB5-6914-9B751FD4CC72}"/>
          </ac:cxnSpMkLst>
        </pc:cxnChg>
        <pc:cxnChg chg="add mod">
          <ac:chgData name="Fatima Pillosu" userId="a6295d4dc9e22643" providerId="LiveId" clId="{B95012B6-CE70-4D9C-BF76-3621B6763CD7}" dt="2025-05-16T17:33:56.018" v="1997" actId="14100"/>
          <ac:cxnSpMkLst>
            <pc:docMk/>
            <pc:sldMk cId="1549523804" sldId="257"/>
            <ac:cxnSpMk id="15" creationId="{F2138450-B37B-52FC-E3EF-E79873090B6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AC2C-1A6A-40D9-B159-68AF5D1FC4E5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E57D-9DDB-4188-B131-5EACBF3D4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6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AC2C-1A6A-40D9-B159-68AF5D1FC4E5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E57D-9DDB-4188-B131-5EACBF3D4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67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AC2C-1A6A-40D9-B159-68AF5D1FC4E5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E57D-9DDB-4188-B131-5EACBF3D4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99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AC2C-1A6A-40D9-B159-68AF5D1FC4E5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E57D-9DDB-4188-B131-5EACBF3D4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3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AC2C-1A6A-40D9-B159-68AF5D1FC4E5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E57D-9DDB-4188-B131-5EACBF3D4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4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AC2C-1A6A-40D9-B159-68AF5D1FC4E5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E57D-9DDB-4188-B131-5EACBF3D4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3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AC2C-1A6A-40D9-B159-68AF5D1FC4E5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E57D-9DDB-4188-B131-5EACBF3D4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45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AC2C-1A6A-40D9-B159-68AF5D1FC4E5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E57D-9DDB-4188-B131-5EACBF3D4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6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AC2C-1A6A-40D9-B159-68AF5D1FC4E5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E57D-9DDB-4188-B131-5EACBF3D4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16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AC2C-1A6A-40D9-B159-68AF5D1FC4E5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E57D-9DDB-4188-B131-5EACBF3D4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31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AAC2C-1A6A-40D9-B159-68AF5D1FC4E5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DE57D-9DDB-4188-B131-5EACBF3D4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93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4AAC2C-1A6A-40D9-B159-68AF5D1FC4E5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DDE57D-9DDB-4188-B131-5EACBF3D4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6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01D8D8-4A7D-71FB-D134-0885D0AEB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49977"/>
              </p:ext>
            </p:extLst>
          </p:nvPr>
        </p:nvGraphicFramePr>
        <p:xfrm>
          <a:off x="0" y="508883"/>
          <a:ext cx="4140201" cy="5966733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2517">
                  <a:extLst>
                    <a:ext uri="{9D8B030D-6E8A-4147-A177-3AD203B41FA5}">
                      <a16:colId xmlns:a16="http://schemas.microsoft.com/office/drawing/2014/main" val="2715567067"/>
                    </a:ext>
                  </a:extLst>
                </a:gridCol>
                <a:gridCol w="386378">
                  <a:extLst>
                    <a:ext uri="{9D8B030D-6E8A-4147-A177-3AD203B41FA5}">
                      <a16:colId xmlns:a16="http://schemas.microsoft.com/office/drawing/2014/main" val="935823101"/>
                    </a:ext>
                  </a:extLst>
                </a:gridCol>
                <a:gridCol w="1103410">
                  <a:extLst>
                    <a:ext uri="{9D8B030D-6E8A-4147-A177-3AD203B41FA5}">
                      <a16:colId xmlns:a16="http://schemas.microsoft.com/office/drawing/2014/main" val="3567208776"/>
                    </a:ext>
                  </a:extLst>
                </a:gridCol>
                <a:gridCol w="572243">
                  <a:extLst>
                    <a:ext uri="{9D8B030D-6E8A-4147-A177-3AD203B41FA5}">
                      <a16:colId xmlns:a16="http://schemas.microsoft.com/office/drawing/2014/main" val="3241997114"/>
                    </a:ext>
                  </a:extLst>
                </a:gridCol>
                <a:gridCol w="553295">
                  <a:extLst>
                    <a:ext uri="{9D8B030D-6E8A-4147-A177-3AD203B41FA5}">
                      <a16:colId xmlns:a16="http://schemas.microsoft.com/office/drawing/2014/main" val="2814794257"/>
                    </a:ext>
                  </a:extLst>
                </a:gridCol>
                <a:gridCol w="1122358">
                  <a:extLst>
                    <a:ext uri="{9D8B030D-6E8A-4147-A177-3AD203B41FA5}">
                      <a16:colId xmlns:a16="http://schemas.microsoft.com/office/drawing/2014/main" val="1445571178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vert="vert270" anchor="ctr">
                    <a:solidFill>
                      <a:srgbClr val="C58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vert="vert270" anchor="ctr">
                    <a:solidFill>
                      <a:srgbClr val="C58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C58B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FORECASTS OF AREAS AT RISK OF FLASH FLOODS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C58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66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58089"/>
                  </a:ext>
                </a:extLst>
              </a:tr>
              <a:tr h="546361">
                <a:tc rowSpan="5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DATA PROCESSING</a:t>
                      </a:r>
                      <a:endParaRPr lang="en-GB" sz="7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vert="vert270" anchor="ctr">
                    <a:solidFill>
                      <a:srgbClr val="C58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vert="vert270" anchor="ctr">
                    <a:solidFill>
                      <a:srgbClr val="C58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OBSERVATIONS</a:t>
                      </a:r>
                      <a:endParaRPr lang="en-GB" sz="7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C58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RAINFALL-BASED</a:t>
                      </a:r>
                      <a:endParaRPr lang="en-GB" sz="7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C58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MULTI-PARAMETER, DATA DRIVEN</a:t>
                      </a:r>
                      <a:endParaRPr lang="en-GB" sz="7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C58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077931"/>
                  </a:ext>
                </a:extLst>
              </a:tr>
              <a:tr h="90415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INPUT DATA</a:t>
                      </a:r>
                      <a:endParaRPr lang="en-GB" sz="7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endParaRPr lang="en-GB" sz="7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vert="vert270" anchor="ctr">
                    <a:solidFill>
                      <a:srgbClr val="C58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Impact flash flood reports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Storm Event Database</a:t>
                      </a:r>
                    </a:p>
                  </a:txBody>
                  <a:tcPr anchor="ctr">
                    <a:solidFill>
                      <a:srgbClr val="C58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Short- and Long-range rainfall forecasts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ERA5-ecPoint</a:t>
                      </a:r>
                    </a:p>
                  </a:txBody>
                  <a:tcPr anchor="ctr">
                    <a:solidFill>
                      <a:srgbClr val="C58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Short- and Long-range hydro-meteorological forecasts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ERA5-ecPoint rainfall &amp;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ERA5 hydrological and static parameters</a:t>
                      </a:r>
                    </a:p>
                  </a:txBody>
                  <a:tcPr anchor="ctr">
                    <a:solidFill>
                      <a:srgbClr val="C58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768291"/>
                  </a:ext>
                </a:extLst>
              </a:tr>
              <a:tr h="90415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FORECAST CREATION</a:t>
                      </a:r>
                      <a:endParaRPr lang="en-GB" sz="7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endParaRPr lang="en-GB" sz="7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vert="vert270" anchor="ctr">
                    <a:solidFill>
                      <a:srgbClr val="C58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C58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Not processing needed</a:t>
                      </a:r>
                    </a:p>
                  </a:txBody>
                  <a:tcPr anchor="ctr">
                    <a:solidFill>
                      <a:srgbClr val="C58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Application of machine learning models to create “Probability of Flash Flood” fields</a:t>
                      </a:r>
                    </a:p>
                  </a:txBody>
                  <a:tcPr anchor="ctr">
                    <a:solidFill>
                      <a:srgbClr val="C58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764464"/>
                  </a:ext>
                </a:extLst>
              </a:tr>
              <a:tr h="90415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VERIFYING THRESHOLDS</a:t>
                      </a:r>
                      <a:endParaRPr lang="en-GB" sz="7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  <a:p>
                      <a:pPr algn="ctr"/>
                      <a:endParaRPr lang="en-GB" sz="7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vert="vert270" anchor="ctr">
                    <a:solidFill>
                      <a:srgbClr val="C58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C58B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Percentiles-based climatology from ERA5-ecPoint from 1991 to 2020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(gridded thresholds over domain)</a:t>
                      </a:r>
                    </a:p>
                  </a:txBody>
                  <a:tcPr anchor="ctr">
                    <a:solidFill>
                      <a:srgbClr val="C58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Probability threshold optimization based on F1 score maximization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(single-value threshold for the whole domain)</a:t>
                      </a:r>
                    </a:p>
                  </a:txBody>
                  <a:tcPr anchor="ctr">
                    <a:solidFill>
                      <a:srgbClr val="C58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785134"/>
                  </a:ext>
                </a:extLst>
              </a:tr>
              <a:tr h="90415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66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FIELDS </a:t>
                      </a:r>
                    </a:p>
                    <a:p>
                      <a:pPr algn="ctr"/>
                      <a:r>
                        <a:rPr lang="en-US" sz="7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CREATION</a:t>
                      </a:r>
                      <a:endParaRPr lang="en-GB" sz="7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vert="vert270" anchor="ctr">
                    <a:solidFill>
                      <a:srgbClr val="C58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Aggregate reports over considered outlook accumulation (e.g., 24 hours) &amp;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map point reports to ERA5 grid. Set 1s in grid-boxes with at least one reports; 0 otherwise.</a:t>
                      </a:r>
                    </a:p>
                  </a:txBody>
                  <a:tcPr anchor="ctr">
                    <a:solidFill>
                      <a:srgbClr val="C58B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Create binary fields (1s for yes-events and 0s for non-events) based on threshold exceedance.</a:t>
                      </a:r>
                    </a:p>
                  </a:txBody>
                  <a:tcPr anchor="ctr">
                    <a:solidFill>
                      <a:srgbClr val="C58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66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21480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algn="ctr"/>
                      <a:endParaRPr lang="en-GB" sz="7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vert="vert270" anchor="ctr">
                    <a:solidFill>
                      <a:srgbClr val="C58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vert="vert270" anchor="ctr">
                    <a:solidFill>
                      <a:srgbClr val="C58B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C58B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C58B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955316"/>
                  </a:ext>
                </a:extLst>
              </a:tr>
              <a:tr h="904156"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OBJECTIVE VEIFICATION</a:t>
                      </a:r>
                      <a:endParaRPr lang="en-GB" sz="7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vert="vert270" anchor="ctr">
                    <a:solidFill>
                      <a:srgbClr val="FF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solidFill>
                      <a:srgbClr val="FF00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Reliability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Frequency bias,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reliability and sharpness diagrams</a:t>
                      </a:r>
                    </a:p>
                  </a:txBody>
                  <a:tcPr anchor="ctr">
                    <a:solidFill>
                      <a:srgbClr val="FF00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FF006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Discrimination ability</a:t>
                      </a:r>
                    </a:p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" panose="020B0504020202020204" pitchFamily="34" charset="0"/>
                        </a:rPr>
                        <a:t>Definition of the contingency table to  compute ROC curves and Area under the ROC curve.</a:t>
                      </a:r>
                    </a:p>
                  </a:txBody>
                  <a:tcPr anchor="ctr">
                    <a:solidFill>
                      <a:srgbClr val="FF00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rgbClr val="FF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7000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14D2E9-81D4-2202-53F5-164546DD8993}"/>
              </a:ext>
            </a:extLst>
          </p:cNvPr>
          <p:cNvSpPr txBox="1"/>
          <p:nvPr/>
        </p:nvSpPr>
        <p:spPr>
          <a:xfrm>
            <a:off x="-63608" y="-31804"/>
            <a:ext cx="414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venir Next LT Pro" panose="020B0504020202020204" pitchFamily="34" charset="0"/>
              </a:rPr>
              <a:t>Flash-Flood-Focused Verification Framework</a:t>
            </a:r>
          </a:p>
          <a:p>
            <a:r>
              <a:rPr lang="en-US" sz="800" dirty="0">
                <a:latin typeface="Avenir Next LT Pro" panose="020B0504020202020204" pitchFamily="34" charset="0"/>
              </a:rPr>
              <a:t>Data and methodological workflow to assess rainfall-based and data-driven predictions of areas at risk of flash floods using impact flash flood reports</a:t>
            </a:r>
            <a:endParaRPr lang="en-GB" sz="800" dirty="0">
              <a:latin typeface="Avenir Next LT Pro" panose="020B05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07AB96-7611-B62F-11E0-62FD322EF048}"/>
              </a:ext>
            </a:extLst>
          </p:cNvPr>
          <p:cNvCxnSpPr>
            <a:cxnSpLocks/>
          </p:cNvCxnSpPr>
          <p:nvPr/>
        </p:nvCxnSpPr>
        <p:spPr>
          <a:xfrm>
            <a:off x="1371600" y="2158409"/>
            <a:ext cx="0" cy="1991833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5CF8B5-4EAA-21E3-9B73-3F50DB614DB7}"/>
              </a:ext>
            </a:extLst>
          </p:cNvPr>
          <p:cNvCxnSpPr>
            <a:cxnSpLocks/>
          </p:cNvCxnSpPr>
          <p:nvPr/>
        </p:nvCxnSpPr>
        <p:spPr>
          <a:xfrm>
            <a:off x="2480930" y="4121888"/>
            <a:ext cx="0" cy="396000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C7FA34-2F5D-EFE8-554F-43724724F5B4}"/>
              </a:ext>
            </a:extLst>
          </p:cNvPr>
          <p:cNvCxnSpPr>
            <a:cxnSpLocks/>
          </p:cNvCxnSpPr>
          <p:nvPr/>
        </p:nvCxnSpPr>
        <p:spPr>
          <a:xfrm>
            <a:off x="3590261" y="4121888"/>
            <a:ext cx="0" cy="396000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C15F17-A831-BBB5-6914-9B751FD4CC72}"/>
              </a:ext>
            </a:extLst>
          </p:cNvPr>
          <p:cNvCxnSpPr>
            <a:cxnSpLocks/>
          </p:cNvCxnSpPr>
          <p:nvPr/>
        </p:nvCxnSpPr>
        <p:spPr>
          <a:xfrm>
            <a:off x="1371600" y="5231219"/>
            <a:ext cx="1109330" cy="340241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138450-B37B-52FC-E3EF-E79873090B63}"/>
              </a:ext>
            </a:extLst>
          </p:cNvPr>
          <p:cNvCxnSpPr>
            <a:cxnSpLocks/>
          </p:cNvCxnSpPr>
          <p:nvPr/>
        </p:nvCxnSpPr>
        <p:spPr>
          <a:xfrm flipH="1">
            <a:off x="2480930" y="4777563"/>
            <a:ext cx="652130" cy="793897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2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202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Avenir Next LT Pro</vt:lpstr>
      <vt:lpstr>Avenir Next LT Pro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2025-05-16T15:12:51Z</dcterms:created>
  <dcterms:modified xsi:type="dcterms:W3CDTF">2025-05-16T17:35:24Z</dcterms:modified>
</cp:coreProperties>
</file>