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140200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E63D0B-C933-4A1D-8833-81CE2FBE95CF}" v="15" dt="2025-05-29T14:56:48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4660"/>
  </p:normalViewPr>
  <p:slideViewPr>
    <p:cSldViewPr snapToGrid="0">
      <p:cViewPr>
        <p:scale>
          <a:sx n="112" d="100"/>
          <a:sy n="112" d="100"/>
        </p:scale>
        <p:origin x="349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37E63D0B-C933-4A1D-8833-81CE2FBE95CF}"/>
    <pc:docChg chg="undo custSel modSld">
      <pc:chgData name="Fatima Pillosu" userId="a6295d4dc9e22643" providerId="LiveId" clId="{37E63D0B-C933-4A1D-8833-81CE2FBE95CF}" dt="2025-05-29T14:59:50.858" v="262" actId="20577"/>
      <pc:docMkLst>
        <pc:docMk/>
      </pc:docMkLst>
      <pc:sldChg chg="addSp delSp modSp mod">
        <pc:chgData name="Fatima Pillosu" userId="a6295d4dc9e22643" providerId="LiveId" clId="{37E63D0B-C933-4A1D-8833-81CE2FBE95CF}" dt="2025-05-29T14:59:50.858" v="262" actId="20577"/>
        <pc:sldMkLst>
          <pc:docMk/>
          <pc:sldMk cId="3519249300" sldId="256"/>
        </pc:sldMkLst>
        <pc:spChg chg="mod">
          <ac:chgData name="Fatima Pillosu" userId="a6295d4dc9e22643" providerId="LiveId" clId="{37E63D0B-C933-4A1D-8833-81CE2FBE95CF}" dt="2025-05-29T14:59:46.782" v="260" actId="552"/>
          <ac:spMkLst>
            <pc:docMk/>
            <pc:sldMk cId="3519249300" sldId="256"/>
            <ac:spMk id="4" creationId="{F1E25896-304F-C742-E618-8072DC1917F1}"/>
          </ac:spMkLst>
        </pc:spChg>
        <pc:spChg chg="mod">
          <ac:chgData name="Fatima Pillosu" userId="a6295d4dc9e22643" providerId="LiveId" clId="{37E63D0B-C933-4A1D-8833-81CE2FBE95CF}" dt="2025-05-29T14:53:13.426" v="64" actId="1035"/>
          <ac:spMkLst>
            <pc:docMk/>
            <pc:sldMk cId="3519249300" sldId="256"/>
            <ac:spMk id="5" creationId="{B5E02A6D-C0FC-6D17-4FFC-392564CFF33A}"/>
          </ac:spMkLst>
        </pc:spChg>
        <pc:spChg chg="mod">
          <ac:chgData name="Fatima Pillosu" userId="a6295d4dc9e22643" providerId="LiveId" clId="{37E63D0B-C933-4A1D-8833-81CE2FBE95CF}" dt="2025-05-29T14:53:13.426" v="64" actId="1035"/>
          <ac:spMkLst>
            <pc:docMk/>
            <pc:sldMk cId="3519249300" sldId="256"/>
            <ac:spMk id="6" creationId="{01B68FBC-BD5E-1612-DC40-4C5C32ED4B92}"/>
          </ac:spMkLst>
        </pc:spChg>
        <pc:spChg chg="mod">
          <ac:chgData name="Fatima Pillosu" userId="a6295d4dc9e22643" providerId="LiveId" clId="{37E63D0B-C933-4A1D-8833-81CE2FBE95CF}" dt="2025-05-29T14:53:13.426" v="64" actId="1035"/>
          <ac:spMkLst>
            <pc:docMk/>
            <pc:sldMk cId="3519249300" sldId="256"/>
            <ac:spMk id="7" creationId="{F9A9301C-CC0A-DCE9-F6D6-7CF477BB1097}"/>
          </ac:spMkLst>
        </pc:spChg>
        <pc:spChg chg="mod">
          <ac:chgData name="Fatima Pillosu" userId="a6295d4dc9e22643" providerId="LiveId" clId="{37E63D0B-C933-4A1D-8833-81CE2FBE95CF}" dt="2025-05-29T14:58:54.231" v="225" actId="1035"/>
          <ac:spMkLst>
            <pc:docMk/>
            <pc:sldMk cId="3519249300" sldId="256"/>
            <ac:spMk id="17" creationId="{2E823EDE-6559-9FEB-0C37-89B7AE5CCA56}"/>
          </ac:spMkLst>
        </pc:spChg>
        <pc:spChg chg="mod">
          <ac:chgData name="Fatima Pillosu" userId="a6295d4dc9e22643" providerId="LiveId" clId="{37E63D0B-C933-4A1D-8833-81CE2FBE95CF}" dt="2025-05-29T14:57:13.085" v="178" actId="1036"/>
          <ac:spMkLst>
            <pc:docMk/>
            <pc:sldMk cId="3519249300" sldId="256"/>
            <ac:spMk id="18" creationId="{18D51B39-5722-C66E-A2A3-683503B5DB24}"/>
          </ac:spMkLst>
        </pc:spChg>
        <pc:spChg chg="mod">
          <ac:chgData name="Fatima Pillosu" userId="a6295d4dc9e22643" providerId="LiveId" clId="{37E63D0B-C933-4A1D-8833-81CE2FBE95CF}" dt="2025-05-29T14:57:13.085" v="178" actId="1036"/>
          <ac:spMkLst>
            <pc:docMk/>
            <pc:sldMk cId="3519249300" sldId="256"/>
            <ac:spMk id="20" creationId="{B771E313-65B5-5BE5-FF69-089121496066}"/>
          </ac:spMkLst>
        </pc:spChg>
        <pc:spChg chg="mod">
          <ac:chgData name="Fatima Pillosu" userId="a6295d4dc9e22643" providerId="LiveId" clId="{37E63D0B-C933-4A1D-8833-81CE2FBE95CF}" dt="2025-05-29T14:57:13.085" v="178" actId="1036"/>
          <ac:spMkLst>
            <pc:docMk/>
            <pc:sldMk cId="3519249300" sldId="256"/>
            <ac:spMk id="21" creationId="{C744F171-FF85-D603-342F-A130F95A8E8C}"/>
          </ac:spMkLst>
        </pc:spChg>
        <pc:spChg chg="mod">
          <ac:chgData name="Fatima Pillosu" userId="a6295d4dc9e22643" providerId="LiveId" clId="{37E63D0B-C933-4A1D-8833-81CE2FBE95CF}" dt="2025-05-29T14:57:13.085" v="178" actId="1036"/>
          <ac:spMkLst>
            <pc:docMk/>
            <pc:sldMk cId="3519249300" sldId="256"/>
            <ac:spMk id="22" creationId="{CBF9E13C-EA33-7CE5-093F-BAC6EBC2C54D}"/>
          </ac:spMkLst>
        </pc:spChg>
        <pc:spChg chg="mod">
          <ac:chgData name="Fatima Pillosu" userId="a6295d4dc9e22643" providerId="LiveId" clId="{37E63D0B-C933-4A1D-8833-81CE2FBE95CF}" dt="2025-05-29T14:59:19.428" v="250" actId="1036"/>
          <ac:spMkLst>
            <pc:docMk/>
            <pc:sldMk cId="3519249300" sldId="256"/>
            <ac:spMk id="47" creationId="{2286B108-546B-3C76-18AB-EF5E5D4886E8}"/>
          </ac:spMkLst>
        </pc:spChg>
        <pc:spChg chg="mod">
          <ac:chgData name="Fatima Pillosu" userId="a6295d4dc9e22643" providerId="LiveId" clId="{37E63D0B-C933-4A1D-8833-81CE2FBE95CF}" dt="2025-05-29T14:59:19.428" v="250" actId="1036"/>
          <ac:spMkLst>
            <pc:docMk/>
            <pc:sldMk cId="3519249300" sldId="256"/>
            <ac:spMk id="48" creationId="{AABEEEFA-B638-566E-9CAE-A5D1156AD458}"/>
          </ac:spMkLst>
        </pc:spChg>
        <pc:spChg chg="mod">
          <ac:chgData name="Fatima Pillosu" userId="a6295d4dc9e22643" providerId="LiveId" clId="{37E63D0B-C933-4A1D-8833-81CE2FBE95CF}" dt="2025-05-29T14:59:19.428" v="250" actId="1036"/>
          <ac:spMkLst>
            <pc:docMk/>
            <pc:sldMk cId="3519249300" sldId="256"/>
            <ac:spMk id="49" creationId="{0F3F69EF-B20D-06C0-1626-023BA2FD0E1F}"/>
          </ac:spMkLst>
        </pc:spChg>
        <pc:spChg chg="mod">
          <ac:chgData name="Fatima Pillosu" userId="a6295d4dc9e22643" providerId="LiveId" clId="{37E63D0B-C933-4A1D-8833-81CE2FBE95CF}" dt="2025-05-29T14:59:07.157" v="245" actId="1036"/>
          <ac:spMkLst>
            <pc:docMk/>
            <pc:sldMk cId="3519249300" sldId="256"/>
            <ac:spMk id="55" creationId="{66E1D6E8-ECC8-7115-92FB-9AE1EAD4EB6E}"/>
          </ac:spMkLst>
        </pc:spChg>
        <pc:spChg chg="mod">
          <ac:chgData name="Fatima Pillosu" userId="a6295d4dc9e22643" providerId="LiveId" clId="{37E63D0B-C933-4A1D-8833-81CE2FBE95CF}" dt="2025-05-29T14:59:07.157" v="245" actId="1036"/>
          <ac:spMkLst>
            <pc:docMk/>
            <pc:sldMk cId="3519249300" sldId="256"/>
            <ac:spMk id="56" creationId="{EB74CF85-EE19-DCB9-AA7A-3DE921A0AD5C}"/>
          </ac:spMkLst>
        </pc:spChg>
        <pc:spChg chg="mod">
          <ac:chgData name="Fatima Pillosu" userId="a6295d4dc9e22643" providerId="LiveId" clId="{37E63D0B-C933-4A1D-8833-81CE2FBE95CF}" dt="2025-05-29T14:59:07.157" v="245" actId="1036"/>
          <ac:spMkLst>
            <pc:docMk/>
            <pc:sldMk cId="3519249300" sldId="256"/>
            <ac:spMk id="57" creationId="{E05A1678-3091-9D06-D8B9-DC1D3B5D20D3}"/>
          </ac:spMkLst>
        </pc:spChg>
        <pc:spChg chg="mod">
          <ac:chgData name="Fatima Pillosu" userId="a6295d4dc9e22643" providerId="LiveId" clId="{37E63D0B-C933-4A1D-8833-81CE2FBE95CF}" dt="2025-05-29T14:59:01.160" v="238" actId="1036"/>
          <ac:spMkLst>
            <pc:docMk/>
            <pc:sldMk cId="3519249300" sldId="256"/>
            <ac:spMk id="63" creationId="{1B647F8F-FDCC-38D6-99BE-2145398F2554}"/>
          </ac:spMkLst>
        </pc:spChg>
        <pc:spChg chg="mod">
          <ac:chgData name="Fatima Pillosu" userId="a6295d4dc9e22643" providerId="LiveId" clId="{37E63D0B-C933-4A1D-8833-81CE2FBE95CF}" dt="2025-05-29T14:59:01.160" v="238" actId="1036"/>
          <ac:spMkLst>
            <pc:docMk/>
            <pc:sldMk cId="3519249300" sldId="256"/>
            <ac:spMk id="64" creationId="{C42039EE-131C-032C-8B98-F16C6FFF2C6F}"/>
          </ac:spMkLst>
        </pc:spChg>
        <pc:spChg chg="mod">
          <ac:chgData name="Fatima Pillosu" userId="a6295d4dc9e22643" providerId="LiveId" clId="{37E63D0B-C933-4A1D-8833-81CE2FBE95CF}" dt="2025-05-29T14:59:01.160" v="238" actId="1036"/>
          <ac:spMkLst>
            <pc:docMk/>
            <pc:sldMk cId="3519249300" sldId="256"/>
            <ac:spMk id="65" creationId="{8DA95CB4-A25D-2EC1-65F5-9579A233E363}"/>
          </ac:spMkLst>
        </pc:spChg>
        <pc:spChg chg="mod">
          <ac:chgData name="Fatima Pillosu" userId="a6295d4dc9e22643" providerId="LiveId" clId="{37E63D0B-C933-4A1D-8833-81CE2FBE95CF}" dt="2025-05-29T14:58:54.231" v="225" actId="1035"/>
          <ac:spMkLst>
            <pc:docMk/>
            <pc:sldMk cId="3519249300" sldId="256"/>
            <ac:spMk id="71" creationId="{C3DA39A2-F82D-5741-1D21-BD4F91ECEBA2}"/>
          </ac:spMkLst>
        </pc:spChg>
        <pc:spChg chg="mod">
          <ac:chgData name="Fatima Pillosu" userId="a6295d4dc9e22643" providerId="LiveId" clId="{37E63D0B-C933-4A1D-8833-81CE2FBE95CF}" dt="2025-05-29T14:58:54.231" v="225" actId="1035"/>
          <ac:spMkLst>
            <pc:docMk/>
            <pc:sldMk cId="3519249300" sldId="256"/>
            <ac:spMk id="72" creationId="{6B3366B3-0871-3171-A528-EF0497060032}"/>
          </ac:spMkLst>
        </pc:spChg>
        <pc:spChg chg="mod">
          <ac:chgData name="Fatima Pillosu" userId="a6295d4dc9e22643" providerId="LiveId" clId="{37E63D0B-C933-4A1D-8833-81CE2FBE95CF}" dt="2025-05-29T14:58:54.231" v="225" actId="1035"/>
          <ac:spMkLst>
            <pc:docMk/>
            <pc:sldMk cId="3519249300" sldId="256"/>
            <ac:spMk id="73" creationId="{F46C4834-9955-4DCF-60E3-F6F5D7913F84}"/>
          </ac:spMkLst>
        </pc:spChg>
        <pc:spChg chg="mod">
          <ac:chgData name="Fatima Pillosu" userId="a6295d4dc9e22643" providerId="LiveId" clId="{37E63D0B-C933-4A1D-8833-81CE2FBE95CF}" dt="2025-05-29T14:58:54.231" v="225" actId="1035"/>
          <ac:spMkLst>
            <pc:docMk/>
            <pc:sldMk cId="3519249300" sldId="256"/>
            <ac:spMk id="98" creationId="{9FD47F00-808E-2D07-997B-E296BC687570}"/>
          </ac:spMkLst>
        </pc:spChg>
        <pc:spChg chg="mod">
          <ac:chgData name="Fatima Pillosu" userId="a6295d4dc9e22643" providerId="LiveId" clId="{37E63D0B-C933-4A1D-8833-81CE2FBE95CF}" dt="2025-05-29T14:58:54.231" v="225" actId="1035"/>
          <ac:spMkLst>
            <pc:docMk/>
            <pc:sldMk cId="3519249300" sldId="256"/>
            <ac:spMk id="99" creationId="{566DDA96-83D0-A39F-AE26-3C82793C7AD8}"/>
          </ac:spMkLst>
        </pc:spChg>
        <pc:spChg chg="mod">
          <ac:chgData name="Fatima Pillosu" userId="a6295d4dc9e22643" providerId="LiveId" clId="{37E63D0B-C933-4A1D-8833-81CE2FBE95CF}" dt="2025-05-29T14:58:54.231" v="225" actId="1035"/>
          <ac:spMkLst>
            <pc:docMk/>
            <pc:sldMk cId="3519249300" sldId="256"/>
            <ac:spMk id="100" creationId="{740A29F7-D3B7-38C4-4305-247D49CBEC97}"/>
          </ac:spMkLst>
        </pc:spChg>
        <pc:spChg chg="mod">
          <ac:chgData name="Fatima Pillosu" userId="a6295d4dc9e22643" providerId="LiveId" clId="{37E63D0B-C933-4A1D-8833-81CE2FBE95CF}" dt="2025-05-29T14:58:54.231" v="225" actId="1035"/>
          <ac:spMkLst>
            <pc:docMk/>
            <pc:sldMk cId="3519249300" sldId="256"/>
            <ac:spMk id="101" creationId="{828DC85A-6609-B48B-51EB-1A9D8D7F793D}"/>
          </ac:spMkLst>
        </pc:spChg>
        <pc:spChg chg="mod">
          <ac:chgData name="Fatima Pillosu" userId="a6295d4dc9e22643" providerId="LiveId" clId="{37E63D0B-C933-4A1D-8833-81CE2FBE95CF}" dt="2025-05-29T14:58:54.231" v="225" actId="1035"/>
          <ac:spMkLst>
            <pc:docMk/>
            <pc:sldMk cId="3519249300" sldId="256"/>
            <ac:spMk id="102" creationId="{886B9155-4515-C7E3-AA73-03FAE7867592}"/>
          </ac:spMkLst>
        </pc:spChg>
        <pc:spChg chg="add mod">
          <ac:chgData name="Fatima Pillosu" userId="a6295d4dc9e22643" providerId="LiveId" clId="{37E63D0B-C933-4A1D-8833-81CE2FBE95CF}" dt="2025-05-29T14:59:46.782" v="260" actId="552"/>
          <ac:spMkLst>
            <pc:docMk/>
            <pc:sldMk cId="3519249300" sldId="256"/>
            <ac:spMk id="305" creationId="{C75EDB85-C577-A1B2-86C0-9B77400A7926}"/>
          </ac:spMkLst>
        </pc:spChg>
        <pc:spChg chg="add mod">
          <ac:chgData name="Fatima Pillosu" userId="a6295d4dc9e22643" providerId="LiveId" clId="{37E63D0B-C933-4A1D-8833-81CE2FBE95CF}" dt="2025-05-29T14:59:46.782" v="260" actId="552"/>
          <ac:spMkLst>
            <pc:docMk/>
            <pc:sldMk cId="3519249300" sldId="256"/>
            <ac:spMk id="306" creationId="{84F27BCE-69CF-C0DE-2B64-24D37B824469}"/>
          </ac:spMkLst>
        </pc:spChg>
        <pc:spChg chg="add mod">
          <ac:chgData name="Fatima Pillosu" userId="a6295d4dc9e22643" providerId="LiveId" clId="{37E63D0B-C933-4A1D-8833-81CE2FBE95CF}" dt="2025-05-29T14:59:46.782" v="260" actId="552"/>
          <ac:spMkLst>
            <pc:docMk/>
            <pc:sldMk cId="3519249300" sldId="256"/>
            <ac:spMk id="307" creationId="{184FDF57-6B01-D0FE-6481-1C5E115EE2F5}"/>
          </ac:spMkLst>
        </pc:spChg>
        <pc:spChg chg="add mod">
          <ac:chgData name="Fatima Pillosu" userId="a6295d4dc9e22643" providerId="LiveId" clId="{37E63D0B-C933-4A1D-8833-81CE2FBE95CF}" dt="2025-05-29T14:59:46.782" v="260" actId="552"/>
          <ac:spMkLst>
            <pc:docMk/>
            <pc:sldMk cId="3519249300" sldId="256"/>
            <ac:spMk id="308" creationId="{B3C83899-A8BC-8A51-2B98-89B5DD8862C8}"/>
          </ac:spMkLst>
        </pc:spChg>
        <pc:spChg chg="add mod">
          <ac:chgData name="Fatima Pillosu" userId="a6295d4dc9e22643" providerId="LiveId" clId="{37E63D0B-C933-4A1D-8833-81CE2FBE95CF}" dt="2025-05-29T14:59:50.858" v="262" actId="20577"/>
          <ac:spMkLst>
            <pc:docMk/>
            <pc:sldMk cId="3519249300" sldId="256"/>
            <ac:spMk id="309" creationId="{B2095070-AA88-DB56-E1D4-4A457F82EE50}"/>
          </ac:spMkLst>
        </pc:spChg>
        <pc:spChg chg="add mod">
          <ac:chgData name="Fatima Pillosu" userId="a6295d4dc9e22643" providerId="LiveId" clId="{37E63D0B-C933-4A1D-8833-81CE2FBE95CF}" dt="2025-05-29T14:59:19.428" v="250" actId="1036"/>
          <ac:spMkLst>
            <pc:docMk/>
            <pc:sldMk cId="3519249300" sldId="256"/>
            <ac:spMk id="310" creationId="{D4634CCA-04EA-7B2E-A386-5AD56B9042F8}"/>
          </ac:spMkLst>
        </pc:spChg>
        <pc:spChg chg="add mod">
          <ac:chgData name="Fatima Pillosu" userId="a6295d4dc9e22643" providerId="LiveId" clId="{37E63D0B-C933-4A1D-8833-81CE2FBE95CF}" dt="2025-05-29T14:59:07.157" v="245" actId="1036"/>
          <ac:spMkLst>
            <pc:docMk/>
            <pc:sldMk cId="3519249300" sldId="256"/>
            <ac:spMk id="311" creationId="{532D4F67-C783-EB76-DAA1-E11ECC5AC562}"/>
          </ac:spMkLst>
        </pc:spChg>
        <pc:spChg chg="add mod">
          <ac:chgData name="Fatima Pillosu" userId="a6295d4dc9e22643" providerId="LiveId" clId="{37E63D0B-C933-4A1D-8833-81CE2FBE95CF}" dt="2025-05-29T14:59:01.160" v="238" actId="1036"/>
          <ac:spMkLst>
            <pc:docMk/>
            <pc:sldMk cId="3519249300" sldId="256"/>
            <ac:spMk id="312" creationId="{C19AAF3E-9B4A-0A79-A67F-5CB3BDEBB4E0}"/>
          </ac:spMkLst>
        </pc:spChg>
        <pc:spChg chg="add mod">
          <ac:chgData name="Fatima Pillosu" userId="a6295d4dc9e22643" providerId="LiveId" clId="{37E63D0B-C933-4A1D-8833-81CE2FBE95CF}" dt="2025-05-29T14:58:54.231" v="225" actId="1035"/>
          <ac:spMkLst>
            <pc:docMk/>
            <pc:sldMk cId="3519249300" sldId="256"/>
            <ac:spMk id="313" creationId="{0B6F9425-7D03-684E-1CCD-B9219419080E}"/>
          </ac:spMkLst>
        </pc:spChg>
        <pc:spChg chg="add del mod">
          <ac:chgData name="Fatima Pillosu" userId="a6295d4dc9e22643" providerId="LiveId" clId="{37E63D0B-C933-4A1D-8833-81CE2FBE95CF}" dt="2025-05-29T14:56:00.302" v="159" actId="478"/>
          <ac:spMkLst>
            <pc:docMk/>
            <pc:sldMk cId="3519249300" sldId="256"/>
            <ac:spMk id="314" creationId="{9E98D811-4597-6515-7B14-5559B88F2470}"/>
          </ac:spMkLst>
        </pc:spChg>
        <pc:spChg chg="add mod">
          <ac:chgData name="Fatima Pillosu" userId="a6295d4dc9e22643" providerId="LiveId" clId="{37E63D0B-C933-4A1D-8833-81CE2FBE95CF}" dt="2025-05-29T14:59:01.160" v="238" actId="1036"/>
          <ac:spMkLst>
            <pc:docMk/>
            <pc:sldMk cId="3519249300" sldId="256"/>
            <ac:spMk id="315" creationId="{DE5B1614-B49F-C342-895E-C389EC47F452}"/>
          </ac:spMkLst>
        </pc:spChg>
        <pc:spChg chg="add mod">
          <ac:chgData name="Fatima Pillosu" userId="a6295d4dc9e22643" providerId="LiveId" clId="{37E63D0B-C933-4A1D-8833-81CE2FBE95CF}" dt="2025-05-29T14:59:01.160" v="238" actId="1036"/>
          <ac:spMkLst>
            <pc:docMk/>
            <pc:sldMk cId="3519249300" sldId="256"/>
            <ac:spMk id="316" creationId="{002EF4A8-0C97-26FD-7CD1-62F7D1235144}"/>
          </ac:spMkLst>
        </pc:spChg>
        <pc:spChg chg="add mod">
          <ac:chgData name="Fatima Pillosu" userId="a6295d4dc9e22643" providerId="LiveId" clId="{37E63D0B-C933-4A1D-8833-81CE2FBE95CF}" dt="2025-05-29T14:59:01.160" v="238" actId="1036"/>
          <ac:spMkLst>
            <pc:docMk/>
            <pc:sldMk cId="3519249300" sldId="256"/>
            <ac:spMk id="317" creationId="{9A8FFF0E-45E0-1050-2C2C-C0B02934E6D9}"/>
          </ac:spMkLst>
        </pc:spChg>
        <pc:spChg chg="add mod">
          <ac:chgData name="Fatima Pillosu" userId="a6295d4dc9e22643" providerId="LiveId" clId="{37E63D0B-C933-4A1D-8833-81CE2FBE95CF}" dt="2025-05-29T14:59:01.160" v="238" actId="1036"/>
          <ac:spMkLst>
            <pc:docMk/>
            <pc:sldMk cId="3519249300" sldId="256"/>
            <ac:spMk id="318" creationId="{A705AEED-1FFE-3CCC-825E-1A60576C0389}"/>
          </ac:spMkLst>
        </pc:spChg>
        <pc:spChg chg="add mod">
          <ac:chgData name="Fatima Pillosu" userId="a6295d4dc9e22643" providerId="LiveId" clId="{37E63D0B-C933-4A1D-8833-81CE2FBE95CF}" dt="2025-05-29T14:59:01.160" v="238" actId="1036"/>
          <ac:spMkLst>
            <pc:docMk/>
            <pc:sldMk cId="3519249300" sldId="256"/>
            <ac:spMk id="319" creationId="{554D687C-24FB-3568-6E69-4BFB960A93AD}"/>
          </ac:spMkLst>
        </pc:spChg>
        <pc:spChg chg="add del mod">
          <ac:chgData name="Fatima Pillosu" userId="a6295d4dc9e22643" providerId="LiveId" clId="{37E63D0B-C933-4A1D-8833-81CE2FBE95CF}" dt="2025-05-29T14:56:16.480" v="164" actId="478"/>
          <ac:spMkLst>
            <pc:docMk/>
            <pc:sldMk cId="3519249300" sldId="256"/>
            <ac:spMk id="320" creationId="{1531C9E6-73A7-6DA2-8595-F902B6419D42}"/>
          </ac:spMkLst>
        </pc:spChg>
        <pc:spChg chg="add mod">
          <ac:chgData name="Fatima Pillosu" userId="a6295d4dc9e22643" providerId="LiveId" clId="{37E63D0B-C933-4A1D-8833-81CE2FBE95CF}" dt="2025-05-29T14:56:16.120" v="163" actId="1076"/>
          <ac:spMkLst>
            <pc:docMk/>
            <pc:sldMk cId="3519249300" sldId="256"/>
            <ac:spMk id="321" creationId="{E457A460-7210-011A-6C4E-1D404770AF78}"/>
          </ac:spMkLst>
        </pc:spChg>
        <pc:spChg chg="add mod">
          <ac:chgData name="Fatima Pillosu" userId="a6295d4dc9e22643" providerId="LiveId" clId="{37E63D0B-C933-4A1D-8833-81CE2FBE95CF}" dt="2025-05-29T14:56:01.460" v="160"/>
          <ac:spMkLst>
            <pc:docMk/>
            <pc:sldMk cId="3519249300" sldId="256"/>
            <ac:spMk id="322" creationId="{D68CE222-AF9D-4171-CDA5-47C842A09F84}"/>
          </ac:spMkLst>
        </pc:spChg>
        <pc:spChg chg="add mod">
          <ac:chgData name="Fatima Pillosu" userId="a6295d4dc9e22643" providerId="LiveId" clId="{37E63D0B-C933-4A1D-8833-81CE2FBE95CF}" dt="2025-05-29T14:56:01.460" v="160"/>
          <ac:spMkLst>
            <pc:docMk/>
            <pc:sldMk cId="3519249300" sldId="256"/>
            <ac:spMk id="323" creationId="{9CDE7975-00A3-35CE-E83F-2B61849CB7FC}"/>
          </ac:spMkLst>
        </pc:spChg>
        <pc:spChg chg="add mod">
          <ac:chgData name="Fatima Pillosu" userId="a6295d4dc9e22643" providerId="LiveId" clId="{37E63D0B-C933-4A1D-8833-81CE2FBE95CF}" dt="2025-05-29T14:56:01.460" v="160"/>
          <ac:spMkLst>
            <pc:docMk/>
            <pc:sldMk cId="3519249300" sldId="256"/>
            <ac:spMk id="324" creationId="{F39D2468-0324-3AEF-6617-9887CD11FF5C}"/>
          </ac:spMkLst>
        </pc:spChg>
        <pc:spChg chg="add mod">
          <ac:chgData name="Fatima Pillosu" userId="a6295d4dc9e22643" providerId="LiveId" clId="{37E63D0B-C933-4A1D-8833-81CE2FBE95CF}" dt="2025-05-29T14:56:01.460" v="160"/>
          <ac:spMkLst>
            <pc:docMk/>
            <pc:sldMk cId="3519249300" sldId="256"/>
            <ac:spMk id="325" creationId="{1846A30A-D55C-4C1B-677F-F257A9D2C044}"/>
          </ac:spMkLst>
        </pc:spChg>
        <pc:spChg chg="add mod">
          <ac:chgData name="Fatima Pillosu" userId="a6295d4dc9e22643" providerId="LiveId" clId="{37E63D0B-C933-4A1D-8833-81CE2FBE95CF}" dt="2025-05-29T14:59:07.157" v="245" actId="1036"/>
          <ac:spMkLst>
            <pc:docMk/>
            <pc:sldMk cId="3519249300" sldId="256"/>
            <ac:spMk id="326" creationId="{9215E368-3193-233C-1EA4-B06A61BBBB94}"/>
          </ac:spMkLst>
        </pc:spChg>
        <pc:spChg chg="add mod">
          <ac:chgData name="Fatima Pillosu" userId="a6295d4dc9e22643" providerId="LiveId" clId="{37E63D0B-C933-4A1D-8833-81CE2FBE95CF}" dt="2025-05-29T14:59:07.157" v="245" actId="1036"/>
          <ac:spMkLst>
            <pc:docMk/>
            <pc:sldMk cId="3519249300" sldId="256"/>
            <ac:spMk id="327" creationId="{09A038F0-9768-906D-C21D-08C02C1782E9}"/>
          </ac:spMkLst>
        </pc:spChg>
        <pc:spChg chg="add mod">
          <ac:chgData name="Fatima Pillosu" userId="a6295d4dc9e22643" providerId="LiveId" clId="{37E63D0B-C933-4A1D-8833-81CE2FBE95CF}" dt="2025-05-29T14:59:07.157" v="245" actId="1036"/>
          <ac:spMkLst>
            <pc:docMk/>
            <pc:sldMk cId="3519249300" sldId="256"/>
            <ac:spMk id="328" creationId="{10E5F1CB-8EFE-4B84-FE77-A58B09243AC9}"/>
          </ac:spMkLst>
        </pc:spChg>
        <pc:spChg chg="add mod">
          <ac:chgData name="Fatima Pillosu" userId="a6295d4dc9e22643" providerId="LiveId" clId="{37E63D0B-C933-4A1D-8833-81CE2FBE95CF}" dt="2025-05-29T14:59:07.157" v="245" actId="1036"/>
          <ac:spMkLst>
            <pc:docMk/>
            <pc:sldMk cId="3519249300" sldId="256"/>
            <ac:spMk id="329" creationId="{A8654155-439E-BBC4-AF27-519DC94CB434}"/>
          </ac:spMkLst>
        </pc:spChg>
        <pc:spChg chg="add mod">
          <ac:chgData name="Fatima Pillosu" userId="a6295d4dc9e22643" providerId="LiveId" clId="{37E63D0B-C933-4A1D-8833-81CE2FBE95CF}" dt="2025-05-29T14:59:07.157" v="245" actId="1036"/>
          <ac:spMkLst>
            <pc:docMk/>
            <pc:sldMk cId="3519249300" sldId="256"/>
            <ac:spMk id="330" creationId="{5839006E-DE4C-F738-0DEF-8B24623B1FFB}"/>
          </ac:spMkLst>
        </pc:spChg>
        <pc:spChg chg="add mod">
          <ac:chgData name="Fatima Pillosu" userId="a6295d4dc9e22643" providerId="LiveId" clId="{37E63D0B-C933-4A1D-8833-81CE2FBE95CF}" dt="2025-05-29T14:59:19.428" v="250" actId="1036"/>
          <ac:spMkLst>
            <pc:docMk/>
            <pc:sldMk cId="3519249300" sldId="256"/>
            <ac:spMk id="331" creationId="{5BB47853-EB2F-69A1-F581-56AC6F5F6A20}"/>
          </ac:spMkLst>
        </pc:spChg>
        <pc:spChg chg="add mod">
          <ac:chgData name="Fatima Pillosu" userId="a6295d4dc9e22643" providerId="LiveId" clId="{37E63D0B-C933-4A1D-8833-81CE2FBE95CF}" dt="2025-05-29T14:59:19.428" v="250" actId="1036"/>
          <ac:spMkLst>
            <pc:docMk/>
            <pc:sldMk cId="3519249300" sldId="256"/>
            <ac:spMk id="332" creationId="{DA4EEDD0-3154-0547-A15D-7EBFD04A8207}"/>
          </ac:spMkLst>
        </pc:spChg>
        <pc:spChg chg="add mod">
          <ac:chgData name="Fatima Pillosu" userId="a6295d4dc9e22643" providerId="LiveId" clId="{37E63D0B-C933-4A1D-8833-81CE2FBE95CF}" dt="2025-05-29T14:59:19.428" v="250" actId="1036"/>
          <ac:spMkLst>
            <pc:docMk/>
            <pc:sldMk cId="3519249300" sldId="256"/>
            <ac:spMk id="333" creationId="{540BFCF8-FF59-4ECE-D0A2-E865948C22C7}"/>
          </ac:spMkLst>
        </pc:spChg>
        <pc:spChg chg="add mod">
          <ac:chgData name="Fatima Pillosu" userId="a6295d4dc9e22643" providerId="LiveId" clId="{37E63D0B-C933-4A1D-8833-81CE2FBE95CF}" dt="2025-05-29T14:59:19.428" v="250" actId="1036"/>
          <ac:spMkLst>
            <pc:docMk/>
            <pc:sldMk cId="3519249300" sldId="256"/>
            <ac:spMk id="334" creationId="{4DE37244-E26B-A949-0173-DC68884F6753}"/>
          </ac:spMkLst>
        </pc:spChg>
        <pc:spChg chg="add mod">
          <ac:chgData name="Fatima Pillosu" userId="a6295d4dc9e22643" providerId="LiveId" clId="{37E63D0B-C933-4A1D-8833-81CE2FBE95CF}" dt="2025-05-29T14:59:19.428" v="250" actId="1036"/>
          <ac:spMkLst>
            <pc:docMk/>
            <pc:sldMk cId="3519249300" sldId="256"/>
            <ac:spMk id="335" creationId="{8C43156F-6D5C-FD38-1133-D039A6468591}"/>
          </ac:spMkLst>
        </pc:spChg>
        <pc:spChg chg="add mod">
          <ac:chgData name="Fatima Pillosu" userId="a6295d4dc9e22643" providerId="LiveId" clId="{37E63D0B-C933-4A1D-8833-81CE2FBE95CF}" dt="2025-05-29T14:57:21.050" v="185" actId="1035"/>
          <ac:spMkLst>
            <pc:docMk/>
            <pc:sldMk cId="3519249300" sldId="256"/>
            <ac:spMk id="336" creationId="{427270E9-0F9B-9FB9-04B2-1DBF2D5C5D9F}"/>
          </ac:spMkLst>
        </pc:spChg>
        <pc:spChg chg="add mod">
          <ac:chgData name="Fatima Pillosu" userId="a6295d4dc9e22643" providerId="LiveId" clId="{37E63D0B-C933-4A1D-8833-81CE2FBE95CF}" dt="2025-05-29T14:57:21.050" v="185" actId="1035"/>
          <ac:spMkLst>
            <pc:docMk/>
            <pc:sldMk cId="3519249300" sldId="256"/>
            <ac:spMk id="337" creationId="{CE4A1B7D-BC73-D336-46BD-E5E0AFFEB6BB}"/>
          </ac:spMkLst>
        </pc:spChg>
        <pc:spChg chg="add mod">
          <ac:chgData name="Fatima Pillosu" userId="a6295d4dc9e22643" providerId="LiveId" clId="{37E63D0B-C933-4A1D-8833-81CE2FBE95CF}" dt="2025-05-29T14:57:21.050" v="185" actId="1035"/>
          <ac:spMkLst>
            <pc:docMk/>
            <pc:sldMk cId="3519249300" sldId="256"/>
            <ac:spMk id="338" creationId="{C0A8E248-AB50-87F7-BACC-F726259C17D6}"/>
          </ac:spMkLst>
        </pc:spChg>
        <pc:spChg chg="add mod">
          <ac:chgData name="Fatima Pillosu" userId="a6295d4dc9e22643" providerId="LiveId" clId="{37E63D0B-C933-4A1D-8833-81CE2FBE95CF}" dt="2025-05-29T14:57:21.050" v="185" actId="1035"/>
          <ac:spMkLst>
            <pc:docMk/>
            <pc:sldMk cId="3519249300" sldId="256"/>
            <ac:spMk id="339" creationId="{859FEE19-94C6-6766-D7E0-5C361ADCFAC3}"/>
          </ac:spMkLst>
        </pc:spChg>
        <pc:spChg chg="add mod">
          <ac:chgData name="Fatima Pillosu" userId="a6295d4dc9e22643" providerId="LiveId" clId="{37E63D0B-C933-4A1D-8833-81CE2FBE95CF}" dt="2025-05-29T14:57:21.050" v="185" actId="1035"/>
          <ac:spMkLst>
            <pc:docMk/>
            <pc:sldMk cId="3519249300" sldId="256"/>
            <ac:spMk id="340" creationId="{3C4DBBC9-DD5F-67EB-0423-AAD9B9584891}"/>
          </ac:spMkLst>
        </pc:spChg>
        <pc:spChg chg="add del">
          <ac:chgData name="Fatima Pillosu" userId="a6295d4dc9e22643" providerId="LiveId" clId="{37E63D0B-C933-4A1D-8833-81CE2FBE95CF}" dt="2025-05-29T14:58:44.922" v="198" actId="478"/>
          <ac:spMkLst>
            <pc:docMk/>
            <pc:sldMk cId="3519249300" sldId="256"/>
            <ac:spMk id="341" creationId="{4F40BD82-B1F0-0BFD-C09C-DB5D87698B39}"/>
          </ac:spMkLst>
        </pc:spChg>
        <pc:cxnChg chg="mod">
          <ac:chgData name="Fatima Pillosu" userId="a6295d4dc9e22643" providerId="LiveId" clId="{37E63D0B-C933-4A1D-8833-81CE2FBE95CF}" dt="2025-05-29T14:53:13.426" v="64" actId="1035"/>
          <ac:cxnSpMkLst>
            <pc:docMk/>
            <pc:sldMk cId="3519249300" sldId="256"/>
            <ac:cxnSpMk id="9" creationId="{C7ED9B81-E68D-F80D-1D18-69972F70374B}"/>
          </ac:cxnSpMkLst>
        </pc:cxnChg>
        <pc:cxnChg chg="mod">
          <ac:chgData name="Fatima Pillosu" userId="a6295d4dc9e22643" providerId="LiveId" clId="{37E63D0B-C933-4A1D-8833-81CE2FBE95CF}" dt="2025-05-29T14:53:13.426" v="64" actId="1035"/>
          <ac:cxnSpMkLst>
            <pc:docMk/>
            <pc:sldMk cId="3519249300" sldId="256"/>
            <ac:cxnSpMk id="10" creationId="{8A2B86DF-2E3A-04EF-EF27-44AEA020113F}"/>
          </ac:cxnSpMkLst>
        </pc:cxnChg>
        <pc:cxnChg chg="mod">
          <ac:chgData name="Fatima Pillosu" userId="a6295d4dc9e22643" providerId="LiveId" clId="{37E63D0B-C933-4A1D-8833-81CE2FBE95CF}" dt="2025-05-29T14:53:13.426" v="64" actId="1035"/>
          <ac:cxnSpMkLst>
            <pc:docMk/>
            <pc:sldMk cId="3519249300" sldId="256"/>
            <ac:cxnSpMk id="11" creationId="{3EB698A0-9934-136A-0B6F-307A970BB8E2}"/>
          </ac:cxnSpMkLst>
        </pc:cxnChg>
        <pc:cxnChg chg="mod">
          <ac:chgData name="Fatima Pillosu" userId="a6295d4dc9e22643" providerId="LiveId" clId="{37E63D0B-C933-4A1D-8833-81CE2FBE95CF}" dt="2025-05-29T14:57:13.085" v="178" actId="1036"/>
          <ac:cxnSpMkLst>
            <pc:docMk/>
            <pc:sldMk cId="3519249300" sldId="256"/>
            <ac:cxnSpMk id="13" creationId="{D43A8CE4-E3E6-6E3F-53A4-80914C4FAC6F}"/>
          </ac:cxnSpMkLst>
        </pc:cxnChg>
        <pc:cxnChg chg="mod">
          <ac:chgData name="Fatima Pillosu" userId="a6295d4dc9e22643" providerId="LiveId" clId="{37E63D0B-C933-4A1D-8833-81CE2FBE95CF}" dt="2025-05-29T14:57:13.085" v="178" actId="1036"/>
          <ac:cxnSpMkLst>
            <pc:docMk/>
            <pc:sldMk cId="3519249300" sldId="256"/>
            <ac:cxnSpMk id="23" creationId="{4A09B58A-241A-DECC-6B20-DC168CED3AD8}"/>
          </ac:cxnSpMkLst>
        </pc:cxnChg>
        <pc:cxnChg chg="mod">
          <ac:chgData name="Fatima Pillosu" userId="a6295d4dc9e22643" providerId="LiveId" clId="{37E63D0B-C933-4A1D-8833-81CE2FBE95CF}" dt="2025-05-29T14:57:13.085" v="178" actId="1036"/>
          <ac:cxnSpMkLst>
            <pc:docMk/>
            <pc:sldMk cId="3519249300" sldId="256"/>
            <ac:cxnSpMk id="25" creationId="{F24D820E-1ECB-9534-282B-F909AFBB980C}"/>
          </ac:cxnSpMkLst>
        </pc:cxnChg>
        <pc:cxnChg chg="mod">
          <ac:chgData name="Fatima Pillosu" userId="a6295d4dc9e22643" providerId="LiveId" clId="{37E63D0B-C933-4A1D-8833-81CE2FBE95CF}" dt="2025-05-29T14:57:13.085" v="178" actId="1036"/>
          <ac:cxnSpMkLst>
            <pc:docMk/>
            <pc:sldMk cId="3519249300" sldId="256"/>
            <ac:cxnSpMk id="26" creationId="{C0CF2C97-A368-8B80-ECA8-4489E718FF98}"/>
          </ac:cxnSpMkLst>
        </pc:cxnChg>
        <pc:cxnChg chg="mod">
          <ac:chgData name="Fatima Pillosu" userId="a6295d4dc9e22643" providerId="LiveId" clId="{37E63D0B-C933-4A1D-8833-81CE2FBE95CF}" dt="2025-05-29T14:59:19.428" v="250" actId="1036"/>
          <ac:cxnSpMkLst>
            <pc:docMk/>
            <pc:sldMk cId="3519249300" sldId="256"/>
            <ac:cxnSpMk id="45" creationId="{4D71786F-7576-0AFD-9A25-C07311A44F14}"/>
          </ac:cxnSpMkLst>
        </pc:cxnChg>
        <pc:cxnChg chg="mod">
          <ac:chgData name="Fatima Pillosu" userId="a6295d4dc9e22643" providerId="LiveId" clId="{37E63D0B-C933-4A1D-8833-81CE2FBE95CF}" dt="2025-05-29T14:59:19.428" v="250" actId="1036"/>
          <ac:cxnSpMkLst>
            <pc:docMk/>
            <pc:sldMk cId="3519249300" sldId="256"/>
            <ac:cxnSpMk id="50" creationId="{D663424A-72F7-0B31-510D-2F60F8A8F4B0}"/>
          </ac:cxnSpMkLst>
        </pc:cxnChg>
        <pc:cxnChg chg="mod">
          <ac:chgData name="Fatima Pillosu" userId="a6295d4dc9e22643" providerId="LiveId" clId="{37E63D0B-C933-4A1D-8833-81CE2FBE95CF}" dt="2025-05-29T14:59:19.428" v="250" actId="1036"/>
          <ac:cxnSpMkLst>
            <pc:docMk/>
            <pc:sldMk cId="3519249300" sldId="256"/>
            <ac:cxnSpMk id="51" creationId="{E648E77D-F243-F6F6-BFD5-C94CB3C49EEE}"/>
          </ac:cxnSpMkLst>
        </pc:cxnChg>
        <pc:cxnChg chg="mod">
          <ac:chgData name="Fatima Pillosu" userId="a6295d4dc9e22643" providerId="LiveId" clId="{37E63D0B-C933-4A1D-8833-81CE2FBE95CF}" dt="2025-05-29T14:59:19.428" v="250" actId="1036"/>
          <ac:cxnSpMkLst>
            <pc:docMk/>
            <pc:sldMk cId="3519249300" sldId="256"/>
            <ac:cxnSpMk id="52" creationId="{DEAC0A1F-A4C0-26F6-81FD-9D382BF3A110}"/>
          </ac:cxnSpMkLst>
        </pc:cxnChg>
        <pc:cxnChg chg="mod">
          <ac:chgData name="Fatima Pillosu" userId="a6295d4dc9e22643" providerId="LiveId" clId="{37E63D0B-C933-4A1D-8833-81CE2FBE95CF}" dt="2025-05-29T14:59:07.157" v="245" actId="1036"/>
          <ac:cxnSpMkLst>
            <pc:docMk/>
            <pc:sldMk cId="3519249300" sldId="256"/>
            <ac:cxnSpMk id="53" creationId="{D96F4E85-8204-1A23-9C1C-48F347B134FF}"/>
          </ac:cxnSpMkLst>
        </pc:cxnChg>
        <pc:cxnChg chg="mod">
          <ac:chgData name="Fatima Pillosu" userId="a6295d4dc9e22643" providerId="LiveId" clId="{37E63D0B-C933-4A1D-8833-81CE2FBE95CF}" dt="2025-05-29T14:59:07.157" v="245" actId="1036"/>
          <ac:cxnSpMkLst>
            <pc:docMk/>
            <pc:sldMk cId="3519249300" sldId="256"/>
            <ac:cxnSpMk id="58" creationId="{5BD29763-6B85-7493-ECB9-49599006165D}"/>
          </ac:cxnSpMkLst>
        </pc:cxnChg>
        <pc:cxnChg chg="mod">
          <ac:chgData name="Fatima Pillosu" userId="a6295d4dc9e22643" providerId="LiveId" clId="{37E63D0B-C933-4A1D-8833-81CE2FBE95CF}" dt="2025-05-29T14:59:07.157" v="245" actId="1036"/>
          <ac:cxnSpMkLst>
            <pc:docMk/>
            <pc:sldMk cId="3519249300" sldId="256"/>
            <ac:cxnSpMk id="59" creationId="{36BB1566-4C39-F8AB-5C2D-E1529466B222}"/>
          </ac:cxnSpMkLst>
        </pc:cxnChg>
        <pc:cxnChg chg="mod">
          <ac:chgData name="Fatima Pillosu" userId="a6295d4dc9e22643" providerId="LiveId" clId="{37E63D0B-C933-4A1D-8833-81CE2FBE95CF}" dt="2025-05-29T14:59:07.157" v="245" actId="1036"/>
          <ac:cxnSpMkLst>
            <pc:docMk/>
            <pc:sldMk cId="3519249300" sldId="256"/>
            <ac:cxnSpMk id="60" creationId="{DE369C91-8746-DB78-37AC-FAE95DFE8BFB}"/>
          </ac:cxnSpMkLst>
        </pc:cxnChg>
        <pc:cxnChg chg="mod">
          <ac:chgData name="Fatima Pillosu" userId="a6295d4dc9e22643" providerId="LiveId" clId="{37E63D0B-C933-4A1D-8833-81CE2FBE95CF}" dt="2025-05-29T14:59:01.160" v="238" actId="1036"/>
          <ac:cxnSpMkLst>
            <pc:docMk/>
            <pc:sldMk cId="3519249300" sldId="256"/>
            <ac:cxnSpMk id="61" creationId="{F5C4AA95-CCBA-E47D-FB66-A4ECBF2C720E}"/>
          </ac:cxnSpMkLst>
        </pc:cxnChg>
        <pc:cxnChg chg="mod">
          <ac:chgData name="Fatima Pillosu" userId="a6295d4dc9e22643" providerId="LiveId" clId="{37E63D0B-C933-4A1D-8833-81CE2FBE95CF}" dt="2025-05-29T14:59:01.160" v="238" actId="1036"/>
          <ac:cxnSpMkLst>
            <pc:docMk/>
            <pc:sldMk cId="3519249300" sldId="256"/>
            <ac:cxnSpMk id="66" creationId="{2477837F-74DA-B614-D7C0-EA287EF3DEA0}"/>
          </ac:cxnSpMkLst>
        </pc:cxnChg>
        <pc:cxnChg chg="mod">
          <ac:chgData name="Fatima Pillosu" userId="a6295d4dc9e22643" providerId="LiveId" clId="{37E63D0B-C933-4A1D-8833-81CE2FBE95CF}" dt="2025-05-29T14:59:01.160" v="238" actId="1036"/>
          <ac:cxnSpMkLst>
            <pc:docMk/>
            <pc:sldMk cId="3519249300" sldId="256"/>
            <ac:cxnSpMk id="67" creationId="{9AA3FC90-F4B2-AEBA-A6D2-261F69CD7448}"/>
          </ac:cxnSpMkLst>
        </pc:cxnChg>
        <pc:cxnChg chg="mod">
          <ac:chgData name="Fatima Pillosu" userId="a6295d4dc9e22643" providerId="LiveId" clId="{37E63D0B-C933-4A1D-8833-81CE2FBE95CF}" dt="2025-05-29T14:59:01.160" v="238" actId="1036"/>
          <ac:cxnSpMkLst>
            <pc:docMk/>
            <pc:sldMk cId="3519249300" sldId="256"/>
            <ac:cxnSpMk id="68" creationId="{CAAC6A7C-DF55-7C68-747E-B1436CD6F937}"/>
          </ac:cxnSpMkLst>
        </pc:cxnChg>
        <pc:cxnChg chg="mod">
          <ac:chgData name="Fatima Pillosu" userId="a6295d4dc9e22643" providerId="LiveId" clId="{37E63D0B-C933-4A1D-8833-81CE2FBE95CF}" dt="2025-05-29T14:58:54.231" v="225" actId="1035"/>
          <ac:cxnSpMkLst>
            <pc:docMk/>
            <pc:sldMk cId="3519249300" sldId="256"/>
            <ac:cxnSpMk id="69" creationId="{15E1FD87-5AFF-A7EA-905A-1F1AB0031641}"/>
          </ac:cxnSpMkLst>
        </pc:cxnChg>
        <pc:cxnChg chg="mod">
          <ac:chgData name="Fatima Pillosu" userId="a6295d4dc9e22643" providerId="LiveId" clId="{37E63D0B-C933-4A1D-8833-81CE2FBE95CF}" dt="2025-05-29T14:58:54.231" v="225" actId="1035"/>
          <ac:cxnSpMkLst>
            <pc:docMk/>
            <pc:sldMk cId="3519249300" sldId="256"/>
            <ac:cxnSpMk id="70" creationId="{C72E5240-158B-E657-0C36-1AFDBC3B81AC}"/>
          </ac:cxnSpMkLst>
        </pc:cxnChg>
        <pc:cxnChg chg="mod">
          <ac:chgData name="Fatima Pillosu" userId="a6295d4dc9e22643" providerId="LiveId" clId="{37E63D0B-C933-4A1D-8833-81CE2FBE95CF}" dt="2025-05-29T14:58:54.231" v="225" actId="1035"/>
          <ac:cxnSpMkLst>
            <pc:docMk/>
            <pc:sldMk cId="3519249300" sldId="256"/>
            <ac:cxnSpMk id="74" creationId="{51035BDE-3AFA-E722-33A2-38999B1EB8FE}"/>
          </ac:cxnSpMkLst>
        </pc:cxnChg>
        <pc:cxnChg chg="mod">
          <ac:chgData name="Fatima Pillosu" userId="a6295d4dc9e22643" providerId="LiveId" clId="{37E63D0B-C933-4A1D-8833-81CE2FBE95CF}" dt="2025-05-29T14:58:54.231" v="225" actId="1035"/>
          <ac:cxnSpMkLst>
            <pc:docMk/>
            <pc:sldMk cId="3519249300" sldId="256"/>
            <ac:cxnSpMk id="75" creationId="{0F99443E-A45C-38AE-9FE7-02C2B630B1C0}"/>
          </ac:cxnSpMkLst>
        </pc:cxnChg>
        <pc:cxnChg chg="mod">
          <ac:chgData name="Fatima Pillosu" userId="a6295d4dc9e22643" providerId="LiveId" clId="{37E63D0B-C933-4A1D-8833-81CE2FBE95CF}" dt="2025-05-29T14:58:54.231" v="225" actId="1035"/>
          <ac:cxnSpMkLst>
            <pc:docMk/>
            <pc:sldMk cId="3519249300" sldId="256"/>
            <ac:cxnSpMk id="76" creationId="{10656617-4536-4782-AEA1-F3FB3D63EE65}"/>
          </ac:cxnSpMkLst>
        </pc:cxnChg>
        <pc:cxnChg chg="mod">
          <ac:chgData name="Fatima Pillosu" userId="a6295d4dc9e22643" providerId="LiveId" clId="{37E63D0B-C933-4A1D-8833-81CE2FBE95CF}" dt="2025-05-29T14:58:54.231" v="225" actId="1035"/>
          <ac:cxnSpMkLst>
            <pc:docMk/>
            <pc:sldMk cId="3519249300" sldId="256"/>
            <ac:cxnSpMk id="78" creationId="{0421F636-8002-F250-FABC-1AFDAB9FE4C5}"/>
          </ac:cxnSpMkLst>
        </pc:cxnChg>
        <pc:cxnChg chg="mod">
          <ac:chgData name="Fatima Pillosu" userId="a6295d4dc9e22643" providerId="LiveId" clId="{37E63D0B-C933-4A1D-8833-81CE2FBE95CF}" dt="2025-05-29T14:58:54.231" v="225" actId="1035"/>
          <ac:cxnSpMkLst>
            <pc:docMk/>
            <pc:sldMk cId="3519249300" sldId="256"/>
            <ac:cxnSpMk id="79" creationId="{BFBF172F-7BD9-EC05-49E7-E5B1330CDE3E}"/>
          </ac:cxnSpMkLst>
        </pc:cxnChg>
        <pc:cxnChg chg="mod">
          <ac:chgData name="Fatima Pillosu" userId="a6295d4dc9e22643" providerId="LiveId" clId="{37E63D0B-C933-4A1D-8833-81CE2FBE95CF}" dt="2025-05-29T14:58:54.231" v="225" actId="1035"/>
          <ac:cxnSpMkLst>
            <pc:docMk/>
            <pc:sldMk cId="3519249300" sldId="256"/>
            <ac:cxnSpMk id="80" creationId="{65B79EEA-CFDA-CA26-D9E7-582C60BAAFCA}"/>
          </ac:cxnSpMkLst>
        </pc:cxnChg>
        <pc:cxnChg chg="mod">
          <ac:chgData name="Fatima Pillosu" userId="a6295d4dc9e22643" providerId="LiveId" clId="{37E63D0B-C933-4A1D-8833-81CE2FBE95CF}" dt="2025-05-29T14:58:54.231" v="225" actId="1035"/>
          <ac:cxnSpMkLst>
            <pc:docMk/>
            <pc:sldMk cId="3519249300" sldId="256"/>
            <ac:cxnSpMk id="81" creationId="{F1E4E950-25D5-76A2-7974-4E466ED2ACBB}"/>
          </ac:cxnSpMkLst>
        </pc:cxnChg>
        <pc:cxnChg chg="mod">
          <ac:chgData name="Fatima Pillosu" userId="a6295d4dc9e22643" providerId="LiveId" clId="{37E63D0B-C933-4A1D-8833-81CE2FBE95CF}" dt="2025-05-29T14:58:54.231" v="225" actId="1035"/>
          <ac:cxnSpMkLst>
            <pc:docMk/>
            <pc:sldMk cId="3519249300" sldId="256"/>
            <ac:cxnSpMk id="82" creationId="{B441D0F7-3FE9-13B9-6A32-0C1BB4E86E27}"/>
          </ac:cxnSpMkLst>
        </pc:cxnChg>
        <pc:cxnChg chg="mod">
          <ac:chgData name="Fatima Pillosu" userId="a6295d4dc9e22643" providerId="LiveId" clId="{37E63D0B-C933-4A1D-8833-81CE2FBE95CF}" dt="2025-05-29T14:58:54.231" v="225" actId="1035"/>
          <ac:cxnSpMkLst>
            <pc:docMk/>
            <pc:sldMk cId="3519249300" sldId="256"/>
            <ac:cxnSpMk id="83" creationId="{609DD6E7-25B9-0674-C3D9-7B60D5A7DA82}"/>
          </ac:cxnSpMkLst>
        </pc:cxnChg>
        <pc:cxnChg chg="mod">
          <ac:chgData name="Fatima Pillosu" userId="a6295d4dc9e22643" providerId="LiveId" clId="{37E63D0B-C933-4A1D-8833-81CE2FBE95CF}" dt="2025-05-29T14:58:54.231" v="225" actId="1035"/>
          <ac:cxnSpMkLst>
            <pc:docMk/>
            <pc:sldMk cId="3519249300" sldId="256"/>
            <ac:cxnSpMk id="84" creationId="{FE29F5DE-13CD-CD8C-DCEF-840368D689C0}"/>
          </ac:cxnSpMkLst>
        </pc:cxnChg>
        <pc:cxnChg chg="mod">
          <ac:chgData name="Fatima Pillosu" userId="a6295d4dc9e22643" providerId="LiveId" clId="{37E63D0B-C933-4A1D-8833-81CE2FBE95CF}" dt="2025-05-29T14:58:54.231" v="225" actId="1035"/>
          <ac:cxnSpMkLst>
            <pc:docMk/>
            <pc:sldMk cId="3519249300" sldId="256"/>
            <ac:cxnSpMk id="85" creationId="{730AD37C-1D03-6253-7280-A59E031C3248}"/>
          </ac:cxnSpMkLst>
        </pc:cxnChg>
        <pc:cxnChg chg="mod">
          <ac:chgData name="Fatima Pillosu" userId="a6295d4dc9e22643" providerId="LiveId" clId="{37E63D0B-C933-4A1D-8833-81CE2FBE95CF}" dt="2025-05-29T14:58:54.231" v="225" actId="1035"/>
          <ac:cxnSpMkLst>
            <pc:docMk/>
            <pc:sldMk cId="3519249300" sldId="256"/>
            <ac:cxnSpMk id="86" creationId="{95FE8056-E542-E483-5598-5258226F9EC4}"/>
          </ac:cxnSpMkLst>
        </pc:cxnChg>
        <pc:cxnChg chg="mod">
          <ac:chgData name="Fatima Pillosu" userId="a6295d4dc9e22643" providerId="LiveId" clId="{37E63D0B-C933-4A1D-8833-81CE2FBE95CF}" dt="2025-05-29T14:58:54.231" v="225" actId="1035"/>
          <ac:cxnSpMkLst>
            <pc:docMk/>
            <pc:sldMk cId="3519249300" sldId="256"/>
            <ac:cxnSpMk id="87" creationId="{318AA191-A55F-528B-7BA0-0696836AECD2}"/>
          </ac:cxnSpMkLst>
        </pc:cxnChg>
        <pc:cxnChg chg="mod">
          <ac:chgData name="Fatima Pillosu" userId="a6295d4dc9e22643" providerId="LiveId" clId="{37E63D0B-C933-4A1D-8833-81CE2FBE95CF}" dt="2025-05-29T14:58:54.231" v="225" actId="1035"/>
          <ac:cxnSpMkLst>
            <pc:docMk/>
            <pc:sldMk cId="3519249300" sldId="256"/>
            <ac:cxnSpMk id="88" creationId="{95C6E375-2947-76F0-5FFF-6AB9ED0981AB}"/>
          </ac:cxnSpMkLst>
        </pc:cxnChg>
        <pc:cxnChg chg="mod">
          <ac:chgData name="Fatima Pillosu" userId="a6295d4dc9e22643" providerId="LiveId" clId="{37E63D0B-C933-4A1D-8833-81CE2FBE95CF}" dt="2025-05-29T14:58:54.231" v="225" actId="1035"/>
          <ac:cxnSpMkLst>
            <pc:docMk/>
            <pc:sldMk cId="3519249300" sldId="256"/>
            <ac:cxnSpMk id="89" creationId="{F957FFEA-4B5F-94C2-FA57-E7A6EB3DB765}"/>
          </ac:cxnSpMkLst>
        </pc:cxnChg>
        <pc:cxnChg chg="mod">
          <ac:chgData name="Fatima Pillosu" userId="a6295d4dc9e22643" providerId="LiveId" clId="{37E63D0B-C933-4A1D-8833-81CE2FBE95CF}" dt="2025-05-29T14:58:54.231" v="225" actId="1035"/>
          <ac:cxnSpMkLst>
            <pc:docMk/>
            <pc:sldMk cId="3519249300" sldId="256"/>
            <ac:cxnSpMk id="90" creationId="{BBED0707-4506-89C6-E518-A564B2CFA205}"/>
          </ac:cxnSpMkLst>
        </pc:cxnChg>
        <pc:cxnChg chg="mod">
          <ac:chgData name="Fatima Pillosu" userId="a6295d4dc9e22643" providerId="LiveId" clId="{37E63D0B-C933-4A1D-8833-81CE2FBE95CF}" dt="2025-05-29T14:58:54.231" v="225" actId="1035"/>
          <ac:cxnSpMkLst>
            <pc:docMk/>
            <pc:sldMk cId="3519249300" sldId="256"/>
            <ac:cxnSpMk id="91" creationId="{5084AC6F-56C1-6B76-FA29-A4ADA62DD752}"/>
          </ac:cxnSpMkLst>
        </pc:cxnChg>
        <pc:cxnChg chg="mod">
          <ac:chgData name="Fatima Pillosu" userId="a6295d4dc9e22643" providerId="LiveId" clId="{37E63D0B-C933-4A1D-8833-81CE2FBE95CF}" dt="2025-05-29T14:58:54.231" v="225" actId="1035"/>
          <ac:cxnSpMkLst>
            <pc:docMk/>
            <pc:sldMk cId="3519249300" sldId="256"/>
            <ac:cxnSpMk id="92" creationId="{33D96AF8-105C-E339-32DC-C3CE8480BC21}"/>
          </ac:cxnSpMkLst>
        </pc:cxnChg>
        <pc:cxnChg chg="mod">
          <ac:chgData name="Fatima Pillosu" userId="a6295d4dc9e22643" providerId="LiveId" clId="{37E63D0B-C933-4A1D-8833-81CE2FBE95CF}" dt="2025-05-29T14:58:54.231" v="225" actId="1035"/>
          <ac:cxnSpMkLst>
            <pc:docMk/>
            <pc:sldMk cId="3519249300" sldId="256"/>
            <ac:cxnSpMk id="93" creationId="{1C49D67B-E491-43FD-F6E1-25E0CB313E2B}"/>
          </ac:cxnSpMkLst>
        </pc:cxnChg>
        <pc:cxnChg chg="mod">
          <ac:chgData name="Fatima Pillosu" userId="a6295d4dc9e22643" providerId="LiveId" clId="{37E63D0B-C933-4A1D-8833-81CE2FBE95CF}" dt="2025-05-29T14:58:54.231" v="225" actId="1035"/>
          <ac:cxnSpMkLst>
            <pc:docMk/>
            <pc:sldMk cId="3519249300" sldId="256"/>
            <ac:cxnSpMk id="94" creationId="{DC2BFE88-9539-09AC-0487-71EC77E1C37D}"/>
          </ac:cxnSpMkLst>
        </pc:cxnChg>
        <pc:cxnChg chg="mod">
          <ac:chgData name="Fatima Pillosu" userId="a6295d4dc9e22643" providerId="LiveId" clId="{37E63D0B-C933-4A1D-8833-81CE2FBE95CF}" dt="2025-05-29T14:58:54.231" v="225" actId="1035"/>
          <ac:cxnSpMkLst>
            <pc:docMk/>
            <pc:sldMk cId="3519249300" sldId="256"/>
            <ac:cxnSpMk id="95" creationId="{9F556ED3-6A18-A7DB-AE04-CB3FCEA59994}"/>
          </ac:cxnSpMkLst>
        </pc:cxnChg>
        <pc:cxnChg chg="mod">
          <ac:chgData name="Fatima Pillosu" userId="a6295d4dc9e22643" providerId="LiveId" clId="{37E63D0B-C933-4A1D-8833-81CE2FBE95CF}" dt="2025-05-29T14:58:54.231" v="225" actId="1035"/>
          <ac:cxnSpMkLst>
            <pc:docMk/>
            <pc:sldMk cId="3519249300" sldId="256"/>
            <ac:cxnSpMk id="96" creationId="{FCB3C62A-584B-E07C-3D0F-92429D1FB590}"/>
          </ac:cxnSpMkLst>
        </pc:cxnChg>
        <pc:cxnChg chg="mod">
          <ac:chgData name="Fatima Pillosu" userId="a6295d4dc9e22643" providerId="LiveId" clId="{37E63D0B-C933-4A1D-8833-81CE2FBE95CF}" dt="2025-05-29T14:58:54.231" v="225" actId="1035"/>
          <ac:cxnSpMkLst>
            <pc:docMk/>
            <pc:sldMk cId="3519249300" sldId="256"/>
            <ac:cxnSpMk id="97" creationId="{7B0FFED9-57E2-76AE-F1A1-2FFF3DC6673B}"/>
          </ac:cxnSpMkLst>
        </pc:cxnChg>
        <pc:cxnChg chg="mod">
          <ac:chgData name="Fatima Pillosu" userId="a6295d4dc9e22643" providerId="LiveId" clId="{37E63D0B-C933-4A1D-8833-81CE2FBE95CF}" dt="2025-05-29T14:57:13.085" v="178" actId="1036"/>
          <ac:cxnSpMkLst>
            <pc:docMk/>
            <pc:sldMk cId="3519249300" sldId="256"/>
            <ac:cxnSpMk id="103" creationId="{96B6FA92-583C-824E-4B7E-1F1E3CEC14A6}"/>
          </ac:cxnSpMkLst>
        </pc:cxnChg>
        <pc:cxnChg chg="mod">
          <ac:chgData name="Fatima Pillosu" userId="a6295d4dc9e22643" providerId="LiveId" clId="{37E63D0B-C933-4A1D-8833-81CE2FBE95CF}" dt="2025-05-29T14:57:13.085" v="178" actId="1036"/>
          <ac:cxnSpMkLst>
            <pc:docMk/>
            <pc:sldMk cId="3519249300" sldId="256"/>
            <ac:cxnSpMk id="104" creationId="{A19EB088-0994-1AA5-77F9-C3A669B8B8D8}"/>
          </ac:cxnSpMkLst>
        </pc:cxnChg>
        <pc:cxnChg chg="mod">
          <ac:chgData name="Fatima Pillosu" userId="a6295d4dc9e22643" providerId="LiveId" clId="{37E63D0B-C933-4A1D-8833-81CE2FBE95CF}" dt="2025-05-29T14:57:13.085" v="178" actId="1036"/>
          <ac:cxnSpMkLst>
            <pc:docMk/>
            <pc:sldMk cId="3519249300" sldId="256"/>
            <ac:cxnSpMk id="105" creationId="{C7AE5572-8ABA-F265-58CE-36FD8995836E}"/>
          </ac:cxnSpMkLst>
        </pc:cxnChg>
        <pc:cxnChg chg="mod">
          <ac:chgData name="Fatima Pillosu" userId="a6295d4dc9e22643" providerId="LiveId" clId="{37E63D0B-C933-4A1D-8833-81CE2FBE95CF}" dt="2025-05-29T14:59:01.160" v="238" actId="1036"/>
          <ac:cxnSpMkLst>
            <pc:docMk/>
            <pc:sldMk cId="3519249300" sldId="256"/>
            <ac:cxnSpMk id="126" creationId="{A695711D-F8BE-66BA-09B8-96CAA26D7934}"/>
          </ac:cxnSpMkLst>
        </pc:cxnChg>
        <pc:cxnChg chg="mod">
          <ac:chgData name="Fatima Pillosu" userId="a6295d4dc9e22643" providerId="LiveId" clId="{37E63D0B-C933-4A1D-8833-81CE2FBE95CF}" dt="2025-05-29T14:59:01.160" v="238" actId="1036"/>
          <ac:cxnSpMkLst>
            <pc:docMk/>
            <pc:sldMk cId="3519249300" sldId="256"/>
            <ac:cxnSpMk id="127" creationId="{685F5343-D400-069D-B9EC-437FFCDA4D3A}"/>
          </ac:cxnSpMkLst>
        </pc:cxnChg>
        <pc:cxnChg chg="mod">
          <ac:chgData name="Fatima Pillosu" userId="a6295d4dc9e22643" providerId="LiveId" clId="{37E63D0B-C933-4A1D-8833-81CE2FBE95CF}" dt="2025-05-29T14:59:01.160" v="238" actId="1036"/>
          <ac:cxnSpMkLst>
            <pc:docMk/>
            <pc:sldMk cId="3519249300" sldId="256"/>
            <ac:cxnSpMk id="128" creationId="{35395993-CD59-7174-88AD-B20D1ABDBC0E}"/>
          </ac:cxnSpMkLst>
        </pc:cxnChg>
        <pc:cxnChg chg="mod">
          <ac:chgData name="Fatima Pillosu" userId="a6295d4dc9e22643" providerId="LiveId" clId="{37E63D0B-C933-4A1D-8833-81CE2FBE95CF}" dt="2025-05-29T14:59:01.160" v="238" actId="1036"/>
          <ac:cxnSpMkLst>
            <pc:docMk/>
            <pc:sldMk cId="3519249300" sldId="256"/>
            <ac:cxnSpMk id="129" creationId="{A219C6B3-55EA-54C1-A901-9D5C78654BC8}"/>
          </ac:cxnSpMkLst>
        </pc:cxnChg>
        <pc:cxnChg chg="mod">
          <ac:chgData name="Fatima Pillosu" userId="a6295d4dc9e22643" providerId="LiveId" clId="{37E63D0B-C933-4A1D-8833-81CE2FBE95CF}" dt="2025-05-29T14:59:01.160" v="238" actId="1036"/>
          <ac:cxnSpMkLst>
            <pc:docMk/>
            <pc:sldMk cId="3519249300" sldId="256"/>
            <ac:cxnSpMk id="130" creationId="{802E66EE-4942-1CD1-1754-830908B55164}"/>
          </ac:cxnSpMkLst>
        </pc:cxnChg>
        <pc:cxnChg chg="mod">
          <ac:chgData name="Fatima Pillosu" userId="a6295d4dc9e22643" providerId="LiveId" clId="{37E63D0B-C933-4A1D-8833-81CE2FBE95CF}" dt="2025-05-29T14:59:01.160" v="238" actId="1036"/>
          <ac:cxnSpMkLst>
            <pc:docMk/>
            <pc:sldMk cId="3519249300" sldId="256"/>
            <ac:cxnSpMk id="131" creationId="{00327E94-495B-9526-68D7-2442C6B923AC}"/>
          </ac:cxnSpMkLst>
        </pc:cxnChg>
        <pc:cxnChg chg="mod">
          <ac:chgData name="Fatima Pillosu" userId="a6295d4dc9e22643" providerId="LiveId" clId="{37E63D0B-C933-4A1D-8833-81CE2FBE95CF}" dt="2025-05-29T14:59:01.160" v="238" actId="1036"/>
          <ac:cxnSpMkLst>
            <pc:docMk/>
            <pc:sldMk cId="3519249300" sldId="256"/>
            <ac:cxnSpMk id="132" creationId="{C6D26C1F-1F0A-5CB0-7EC1-A14B775712F1}"/>
          </ac:cxnSpMkLst>
        </pc:cxnChg>
        <pc:cxnChg chg="mod">
          <ac:chgData name="Fatima Pillosu" userId="a6295d4dc9e22643" providerId="LiveId" clId="{37E63D0B-C933-4A1D-8833-81CE2FBE95CF}" dt="2025-05-29T14:59:01.160" v="238" actId="1036"/>
          <ac:cxnSpMkLst>
            <pc:docMk/>
            <pc:sldMk cId="3519249300" sldId="256"/>
            <ac:cxnSpMk id="133" creationId="{B3C5902B-7A12-A65F-1687-053E5CE1A417}"/>
          </ac:cxnSpMkLst>
        </pc:cxnChg>
        <pc:cxnChg chg="mod">
          <ac:chgData name="Fatima Pillosu" userId="a6295d4dc9e22643" providerId="LiveId" clId="{37E63D0B-C933-4A1D-8833-81CE2FBE95CF}" dt="2025-05-29T14:59:01.160" v="238" actId="1036"/>
          <ac:cxnSpMkLst>
            <pc:docMk/>
            <pc:sldMk cId="3519249300" sldId="256"/>
            <ac:cxnSpMk id="134" creationId="{343E9C6E-5492-311A-9077-BD23D6B514D9}"/>
          </ac:cxnSpMkLst>
        </pc:cxnChg>
        <pc:cxnChg chg="mod">
          <ac:chgData name="Fatima Pillosu" userId="a6295d4dc9e22643" providerId="LiveId" clId="{37E63D0B-C933-4A1D-8833-81CE2FBE95CF}" dt="2025-05-29T14:59:01.160" v="238" actId="1036"/>
          <ac:cxnSpMkLst>
            <pc:docMk/>
            <pc:sldMk cId="3519249300" sldId="256"/>
            <ac:cxnSpMk id="135" creationId="{26570933-AF8B-C670-5BDF-F2028654EB20}"/>
          </ac:cxnSpMkLst>
        </pc:cxnChg>
        <pc:cxnChg chg="mod">
          <ac:chgData name="Fatima Pillosu" userId="a6295d4dc9e22643" providerId="LiveId" clId="{37E63D0B-C933-4A1D-8833-81CE2FBE95CF}" dt="2025-05-29T14:59:01.160" v="238" actId="1036"/>
          <ac:cxnSpMkLst>
            <pc:docMk/>
            <pc:sldMk cId="3519249300" sldId="256"/>
            <ac:cxnSpMk id="136" creationId="{9AE3DA46-0192-E250-E41F-8EE8675F6D2B}"/>
          </ac:cxnSpMkLst>
        </pc:cxnChg>
        <pc:cxnChg chg="mod">
          <ac:chgData name="Fatima Pillosu" userId="a6295d4dc9e22643" providerId="LiveId" clId="{37E63D0B-C933-4A1D-8833-81CE2FBE95CF}" dt="2025-05-29T14:59:01.160" v="238" actId="1036"/>
          <ac:cxnSpMkLst>
            <pc:docMk/>
            <pc:sldMk cId="3519249300" sldId="256"/>
            <ac:cxnSpMk id="137" creationId="{A6E39FC8-F3B1-33F2-BB53-25EDC93AE72A}"/>
          </ac:cxnSpMkLst>
        </pc:cxnChg>
        <pc:cxnChg chg="mod">
          <ac:chgData name="Fatima Pillosu" userId="a6295d4dc9e22643" providerId="LiveId" clId="{37E63D0B-C933-4A1D-8833-81CE2FBE95CF}" dt="2025-05-29T14:59:01.160" v="238" actId="1036"/>
          <ac:cxnSpMkLst>
            <pc:docMk/>
            <pc:sldMk cId="3519249300" sldId="256"/>
            <ac:cxnSpMk id="138" creationId="{B974503D-26A9-0A2C-12D2-1EC5CFCE9B61}"/>
          </ac:cxnSpMkLst>
        </pc:cxnChg>
        <pc:cxnChg chg="mod">
          <ac:chgData name="Fatima Pillosu" userId="a6295d4dc9e22643" providerId="LiveId" clId="{37E63D0B-C933-4A1D-8833-81CE2FBE95CF}" dt="2025-05-29T14:59:01.160" v="238" actId="1036"/>
          <ac:cxnSpMkLst>
            <pc:docMk/>
            <pc:sldMk cId="3519249300" sldId="256"/>
            <ac:cxnSpMk id="139" creationId="{0BC774B6-AD27-C982-00A0-F0421C57822A}"/>
          </ac:cxnSpMkLst>
        </pc:cxnChg>
        <pc:cxnChg chg="mod">
          <ac:chgData name="Fatima Pillosu" userId="a6295d4dc9e22643" providerId="LiveId" clId="{37E63D0B-C933-4A1D-8833-81CE2FBE95CF}" dt="2025-05-29T14:59:01.160" v="238" actId="1036"/>
          <ac:cxnSpMkLst>
            <pc:docMk/>
            <pc:sldMk cId="3519249300" sldId="256"/>
            <ac:cxnSpMk id="140" creationId="{8794B648-8F68-94EA-2D79-35049BF2B5C0}"/>
          </ac:cxnSpMkLst>
        </pc:cxnChg>
        <pc:cxnChg chg="mod">
          <ac:chgData name="Fatima Pillosu" userId="a6295d4dc9e22643" providerId="LiveId" clId="{37E63D0B-C933-4A1D-8833-81CE2FBE95CF}" dt="2025-05-29T14:59:01.160" v="238" actId="1036"/>
          <ac:cxnSpMkLst>
            <pc:docMk/>
            <pc:sldMk cId="3519249300" sldId="256"/>
            <ac:cxnSpMk id="141" creationId="{F223BE58-A5E7-4F2D-0C77-E2CBB508A06F}"/>
          </ac:cxnSpMkLst>
        </pc:cxnChg>
        <pc:cxnChg chg="mod">
          <ac:chgData name="Fatima Pillosu" userId="a6295d4dc9e22643" providerId="LiveId" clId="{37E63D0B-C933-4A1D-8833-81CE2FBE95CF}" dt="2025-05-29T14:59:01.160" v="238" actId="1036"/>
          <ac:cxnSpMkLst>
            <pc:docMk/>
            <pc:sldMk cId="3519249300" sldId="256"/>
            <ac:cxnSpMk id="142" creationId="{D8FF3AA3-2874-917B-6EE2-F3FD4DCCB477}"/>
          </ac:cxnSpMkLst>
        </pc:cxnChg>
        <pc:cxnChg chg="mod">
          <ac:chgData name="Fatima Pillosu" userId="a6295d4dc9e22643" providerId="LiveId" clId="{37E63D0B-C933-4A1D-8833-81CE2FBE95CF}" dt="2025-05-29T14:59:01.160" v="238" actId="1036"/>
          <ac:cxnSpMkLst>
            <pc:docMk/>
            <pc:sldMk cId="3519249300" sldId="256"/>
            <ac:cxnSpMk id="143" creationId="{3C46DF85-85B3-BFBA-64CD-29F1D101894B}"/>
          </ac:cxnSpMkLst>
        </pc:cxnChg>
        <pc:cxnChg chg="mod">
          <ac:chgData name="Fatima Pillosu" userId="a6295d4dc9e22643" providerId="LiveId" clId="{37E63D0B-C933-4A1D-8833-81CE2FBE95CF}" dt="2025-05-29T14:59:01.160" v="238" actId="1036"/>
          <ac:cxnSpMkLst>
            <pc:docMk/>
            <pc:sldMk cId="3519249300" sldId="256"/>
            <ac:cxnSpMk id="144" creationId="{CC57BB4F-66D6-8906-042A-BD54D078C1C5}"/>
          </ac:cxnSpMkLst>
        </pc:cxnChg>
        <pc:cxnChg chg="mod">
          <ac:chgData name="Fatima Pillosu" userId="a6295d4dc9e22643" providerId="LiveId" clId="{37E63D0B-C933-4A1D-8833-81CE2FBE95CF}" dt="2025-05-29T14:59:01.160" v="238" actId="1036"/>
          <ac:cxnSpMkLst>
            <pc:docMk/>
            <pc:sldMk cId="3519249300" sldId="256"/>
            <ac:cxnSpMk id="145" creationId="{AED1BFC3-935F-676D-DB11-423D1B5A3FE0}"/>
          </ac:cxnSpMkLst>
        </pc:cxnChg>
        <pc:cxnChg chg="mod">
          <ac:chgData name="Fatima Pillosu" userId="a6295d4dc9e22643" providerId="LiveId" clId="{37E63D0B-C933-4A1D-8833-81CE2FBE95CF}" dt="2025-05-29T14:59:01.160" v="238" actId="1036"/>
          <ac:cxnSpMkLst>
            <pc:docMk/>
            <pc:sldMk cId="3519249300" sldId="256"/>
            <ac:cxnSpMk id="146" creationId="{DD25E132-38A0-E9C5-34ED-8E2745B3E0F6}"/>
          </ac:cxnSpMkLst>
        </pc:cxnChg>
        <pc:cxnChg chg="mod">
          <ac:chgData name="Fatima Pillosu" userId="a6295d4dc9e22643" providerId="LiveId" clId="{37E63D0B-C933-4A1D-8833-81CE2FBE95CF}" dt="2025-05-29T14:59:07.157" v="245" actId="1036"/>
          <ac:cxnSpMkLst>
            <pc:docMk/>
            <pc:sldMk cId="3519249300" sldId="256"/>
            <ac:cxnSpMk id="147" creationId="{B480191C-4E16-28F7-5636-6C95177742CC}"/>
          </ac:cxnSpMkLst>
        </pc:cxnChg>
        <pc:cxnChg chg="mod">
          <ac:chgData name="Fatima Pillosu" userId="a6295d4dc9e22643" providerId="LiveId" clId="{37E63D0B-C933-4A1D-8833-81CE2FBE95CF}" dt="2025-05-29T14:59:07.157" v="245" actId="1036"/>
          <ac:cxnSpMkLst>
            <pc:docMk/>
            <pc:sldMk cId="3519249300" sldId="256"/>
            <ac:cxnSpMk id="148" creationId="{A6EDC25E-8DA0-451E-2E9F-0A47E6678E0A}"/>
          </ac:cxnSpMkLst>
        </pc:cxnChg>
        <pc:cxnChg chg="mod">
          <ac:chgData name="Fatima Pillosu" userId="a6295d4dc9e22643" providerId="LiveId" clId="{37E63D0B-C933-4A1D-8833-81CE2FBE95CF}" dt="2025-05-29T14:59:07.157" v="245" actId="1036"/>
          <ac:cxnSpMkLst>
            <pc:docMk/>
            <pc:sldMk cId="3519249300" sldId="256"/>
            <ac:cxnSpMk id="149" creationId="{A4291F7E-64C2-3573-CCEB-E50D70A20BCF}"/>
          </ac:cxnSpMkLst>
        </pc:cxnChg>
        <pc:cxnChg chg="mod">
          <ac:chgData name="Fatima Pillosu" userId="a6295d4dc9e22643" providerId="LiveId" clId="{37E63D0B-C933-4A1D-8833-81CE2FBE95CF}" dt="2025-05-29T14:59:07.157" v="245" actId="1036"/>
          <ac:cxnSpMkLst>
            <pc:docMk/>
            <pc:sldMk cId="3519249300" sldId="256"/>
            <ac:cxnSpMk id="150" creationId="{F2443B10-7E6F-8394-9FB8-BD8BEC566972}"/>
          </ac:cxnSpMkLst>
        </pc:cxnChg>
        <pc:cxnChg chg="mod">
          <ac:chgData name="Fatima Pillosu" userId="a6295d4dc9e22643" providerId="LiveId" clId="{37E63D0B-C933-4A1D-8833-81CE2FBE95CF}" dt="2025-05-29T14:59:07.157" v="245" actId="1036"/>
          <ac:cxnSpMkLst>
            <pc:docMk/>
            <pc:sldMk cId="3519249300" sldId="256"/>
            <ac:cxnSpMk id="151" creationId="{472DBAB2-4899-E900-B554-8BE34BEC753F}"/>
          </ac:cxnSpMkLst>
        </pc:cxnChg>
        <pc:cxnChg chg="mod">
          <ac:chgData name="Fatima Pillosu" userId="a6295d4dc9e22643" providerId="LiveId" clId="{37E63D0B-C933-4A1D-8833-81CE2FBE95CF}" dt="2025-05-29T14:59:07.157" v="245" actId="1036"/>
          <ac:cxnSpMkLst>
            <pc:docMk/>
            <pc:sldMk cId="3519249300" sldId="256"/>
            <ac:cxnSpMk id="152" creationId="{36718008-8B8C-2617-D513-CC6710731872}"/>
          </ac:cxnSpMkLst>
        </pc:cxnChg>
        <pc:cxnChg chg="mod">
          <ac:chgData name="Fatima Pillosu" userId="a6295d4dc9e22643" providerId="LiveId" clId="{37E63D0B-C933-4A1D-8833-81CE2FBE95CF}" dt="2025-05-29T14:59:07.157" v="245" actId="1036"/>
          <ac:cxnSpMkLst>
            <pc:docMk/>
            <pc:sldMk cId="3519249300" sldId="256"/>
            <ac:cxnSpMk id="153" creationId="{DABD6580-F063-B038-4FA0-3BAEF9F8990E}"/>
          </ac:cxnSpMkLst>
        </pc:cxnChg>
        <pc:cxnChg chg="mod">
          <ac:chgData name="Fatima Pillosu" userId="a6295d4dc9e22643" providerId="LiveId" clId="{37E63D0B-C933-4A1D-8833-81CE2FBE95CF}" dt="2025-05-29T14:59:07.157" v="245" actId="1036"/>
          <ac:cxnSpMkLst>
            <pc:docMk/>
            <pc:sldMk cId="3519249300" sldId="256"/>
            <ac:cxnSpMk id="154" creationId="{324C67DE-B5B3-FE04-4CF5-459A9F3E5B15}"/>
          </ac:cxnSpMkLst>
        </pc:cxnChg>
        <pc:cxnChg chg="mod">
          <ac:chgData name="Fatima Pillosu" userId="a6295d4dc9e22643" providerId="LiveId" clId="{37E63D0B-C933-4A1D-8833-81CE2FBE95CF}" dt="2025-05-29T14:59:07.157" v="245" actId="1036"/>
          <ac:cxnSpMkLst>
            <pc:docMk/>
            <pc:sldMk cId="3519249300" sldId="256"/>
            <ac:cxnSpMk id="155" creationId="{FDB6DCA3-4291-83DD-16EC-0582E1E5BFBC}"/>
          </ac:cxnSpMkLst>
        </pc:cxnChg>
        <pc:cxnChg chg="mod">
          <ac:chgData name="Fatima Pillosu" userId="a6295d4dc9e22643" providerId="LiveId" clId="{37E63D0B-C933-4A1D-8833-81CE2FBE95CF}" dt="2025-05-29T14:59:07.157" v="245" actId="1036"/>
          <ac:cxnSpMkLst>
            <pc:docMk/>
            <pc:sldMk cId="3519249300" sldId="256"/>
            <ac:cxnSpMk id="156" creationId="{EF66C896-2337-A2C8-4BB6-AE556FB960BC}"/>
          </ac:cxnSpMkLst>
        </pc:cxnChg>
        <pc:cxnChg chg="mod">
          <ac:chgData name="Fatima Pillosu" userId="a6295d4dc9e22643" providerId="LiveId" clId="{37E63D0B-C933-4A1D-8833-81CE2FBE95CF}" dt="2025-05-29T14:59:07.157" v="245" actId="1036"/>
          <ac:cxnSpMkLst>
            <pc:docMk/>
            <pc:sldMk cId="3519249300" sldId="256"/>
            <ac:cxnSpMk id="157" creationId="{194FEE9D-4C7F-AA21-3458-6851EEC829F9}"/>
          </ac:cxnSpMkLst>
        </pc:cxnChg>
        <pc:cxnChg chg="mod">
          <ac:chgData name="Fatima Pillosu" userId="a6295d4dc9e22643" providerId="LiveId" clId="{37E63D0B-C933-4A1D-8833-81CE2FBE95CF}" dt="2025-05-29T14:59:07.157" v="245" actId="1036"/>
          <ac:cxnSpMkLst>
            <pc:docMk/>
            <pc:sldMk cId="3519249300" sldId="256"/>
            <ac:cxnSpMk id="158" creationId="{F9683DA3-5B5D-FFFC-F093-6D4480068A6C}"/>
          </ac:cxnSpMkLst>
        </pc:cxnChg>
        <pc:cxnChg chg="mod">
          <ac:chgData name="Fatima Pillosu" userId="a6295d4dc9e22643" providerId="LiveId" clId="{37E63D0B-C933-4A1D-8833-81CE2FBE95CF}" dt="2025-05-29T14:59:07.157" v="245" actId="1036"/>
          <ac:cxnSpMkLst>
            <pc:docMk/>
            <pc:sldMk cId="3519249300" sldId="256"/>
            <ac:cxnSpMk id="159" creationId="{2F7BACD2-B2A9-44F0-E3A8-746B145130C8}"/>
          </ac:cxnSpMkLst>
        </pc:cxnChg>
        <pc:cxnChg chg="mod">
          <ac:chgData name="Fatima Pillosu" userId="a6295d4dc9e22643" providerId="LiveId" clId="{37E63D0B-C933-4A1D-8833-81CE2FBE95CF}" dt="2025-05-29T14:59:07.157" v="245" actId="1036"/>
          <ac:cxnSpMkLst>
            <pc:docMk/>
            <pc:sldMk cId="3519249300" sldId="256"/>
            <ac:cxnSpMk id="160" creationId="{CDBC6537-E1E5-A0A7-BA98-5A8637A339B0}"/>
          </ac:cxnSpMkLst>
        </pc:cxnChg>
        <pc:cxnChg chg="mod">
          <ac:chgData name="Fatima Pillosu" userId="a6295d4dc9e22643" providerId="LiveId" clId="{37E63D0B-C933-4A1D-8833-81CE2FBE95CF}" dt="2025-05-29T14:59:07.157" v="245" actId="1036"/>
          <ac:cxnSpMkLst>
            <pc:docMk/>
            <pc:sldMk cId="3519249300" sldId="256"/>
            <ac:cxnSpMk id="161" creationId="{38E3E246-5D0D-702F-8DAA-062AE8A60871}"/>
          </ac:cxnSpMkLst>
        </pc:cxnChg>
        <pc:cxnChg chg="mod">
          <ac:chgData name="Fatima Pillosu" userId="a6295d4dc9e22643" providerId="LiveId" clId="{37E63D0B-C933-4A1D-8833-81CE2FBE95CF}" dt="2025-05-29T14:59:07.157" v="245" actId="1036"/>
          <ac:cxnSpMkLst>
            <pc:docMk/>
            <pc:sldMk cId="3519249300" sldId="256"/>
            <ac:cxnSpMk id="162" creationId="{40BF324D-21E6-88F1-B0B0-2C12111441AB}"/>
          </ac:cxnSpMkLst>
        </pc:cxnChg>
        <pc:cxnChg chg="mod">
          <ac:chgData name="Fatima Pillosu" userId="a6295d4dc9e22643" providerId="LiveId" clId="{37E63D0B-C933-4A1D-8833-81CE2FBE95CF}" dt="2025-05-29T14:59:07.157" v="245" actId="1036"/>
          <ac:cxnSpMkLst>
            <pc:docMk/>
            <pc:sldMk cId="3519249300" sldId="256"/>
            <ac:cxnSpMk id="163" creationId="{851D2351-C202-86C9-95E5-2A5A21D5BCBB}"/>
          </ac:cxnSpMkLst>
        </pc:cxnChg>
        <pc:cxnChg chg="mod">
          <ac:chgData name="Fatima Pillosu" userId="a6295d4dc9e22643" providerId="LiveId" clId="{37E63D0B-C933-4A1D-8833-81CE2FBE95CF}" dt="2025-05-29T14:59:07.157" v="245" actId="1036"/>
          <ac:cxnSpMkLst>
            <pc:docMk/>
            <pc:sldMk cId="3519249300" sldId="256"/>
            <ac:cxnSpMk id="164" creationId="{F2BB3888-BEEB-CC2B-665D-58327B121E9A}"/>
          </ac:cxnSpMkLst>
        </pc:cxnChg>
        <pc:cxnChg chg="mod">
          <ac:chgData name="Fatima Pillosu" userId="a6295d4dc9e22643" providerId="LiveId" clId="{37E63D0B-C933-4A1D-8833-81CE2FBE95CF}" dt="2025-05-29T14:59:07.157" v="245" actId="1036"/>
          <ac:cxnSpMkLst>
            <pc:docMk/>
            <pc:sldMk cId="3519249300" sldId="256"/>
            <ac:cxnSpMk id="165" creationId="{D1C0013B-46B9-C3C1-A1C1-543B5F24FCE6}"/>
          </ac:cxnSpMkLst>
        </pc:cxnChg>
        <pc:cxnChg chg="mod">
          <ac:chgData name="Fatima Pillosu" userId="a6295d4dc9e22643" providerId="LiveId" clId="{37E63D0B-C933-4A1D-8833-81CE2FBE95CF}" dt="2025-05-29T14:59:07.157" v="245" actId="1036"/>
          <ac:cxnSpMkLst>
            <pc:docMk/>
            <pc:sldMk cId="3519249300" sldId="256"/>
            <ac:cxnSpMk id="166" creationId="{D0450745-FF43-BA0F-B8C8-41B49B6FFDE9}"/>
          </ac:cxnSpMkLst>
        </pc:cxnChg>
        <pc:cxnChg chg="mod">
          <ac:chgData name="Fatima Pillosu" userId="a6295d4dc9e22643" providerId="LiveId" clId="{37E63D0B-C933-4A1D-8833-81CE2FBE95CF}" dt="2025-05-29T14:59:07.157" v="245" actId="1036"/>
          <ac:cxnSpMkLst>
            <pc:docMk/>
            <pc:sldMk cId="3519249300" sldId="256"/>
            <ac:cxnSpMk id="167" creationId="{E97DA6F9-6897-73DA-48A2-2AD70D739076}"/>
          </ac:cxnSpMkLst>
        </pc:cxnChg>
        <pc:cxnChg chg="mod">
          <ac:chgData name="Fatima Pillosu" userId="a6295d4dc9e22643" providerId="LiveId" clId="{37E63D0B-C933-4A1D-8833-81CE2FBE95CF}" dt="2025-05-29T14:59:19.428" v="250" actId="1036"/>
          <ac:cxnSpMkLst>
            <pc:docMk/>
            <pc:sldMk cId="3519249300" sldId="256"/>
            <ac:cxnSpMk id="168" creationId="{BAA9A653-B5C5-6D45-AAC4-6A5D1DE005A1}"/>
          </ac:cxnSpMkLst>
        </pc:cxnChg>
        <pc:cxnChg chg="mod">
          <ac:chgData name="Fatima Pillosu" userId="a6295d4dc9e22643" providerId="LiveId" clId="{37E63D0B-C933-4A1D-8833-81CE2FBE95CF}" dt="2025-05-29T14:59:19.428" v="250" actId="1036"/>
          <ac:cxnSpMkLst>
            <pc:docMk/>
            <pc:sldMk cId="3519249300" sldId="256"/>
            <ac:cxnSpMk id="169" creationId="{000F4F9F-4397-9558-3E64-9F06F02FD4B8}"/>
          </ac:cxnSpMkLst>
        </pc:cxnChg>
        <pc:cxnChg chg="mod">
          <ac:chgData name="Fatima Pillosu" userId="a6295d4dc9e22643" providerId="LiveId" clId="{37E63D0B-C933-4A1D-8833-81CE2FBE95CF}" dt="2025-05-29T14:59:19.428" v="250" actId="1036"/>
          <ac:cxnSpMkLst>
            <pc:docMk/>
            <pc:sldMk cId="3519249300" sldId="256"/>
            <ac:cxnSpMk id="170" creationId="{55B57187-68E5-1B16-FDA3-D4C9CAD83969}"/>
          </ac:cxnSpMkLst>
        </pc:cxnChg>
        <pc:cxnChg chg="mod">
          <ac:chgData name="Fatima Pillosu" userId="a6295d4dc9e22643" providerId="LiveId" clId="{37E63D0B-C933-4A1D-8833-81CE2FBE95CF}" dt="2025-05-29T14:59:19.428" v="250" actId="1036"/>
          <ac:cxnSpMkLst>
            <pc:docMk/>
            <pc:sldMk cId="3519249300" sldId="256"/>
            <ac:cxnSpMk id="171" creationId="{C6EC9613-E242-56CF-0FF3-B34ACAACFE89}"/>
          </ac:cxnSpMkLst>
        </pc:cxnChg>
        <pc:cxnChg chg="mod">
          <ac:chgData name="Fatima Pillosu" userId="a6295d4dc9e22643" providerId="LiveId" clId="{37E63D0B-C933-4A1D-8833-81CE2FBE95CF}" dt="2025-05-29T14:59:19.428" v="250" actId="1036"/>
          <ac:cxnSpMkLst>
            <pc:docMk/>
            <pc:sldMk cId="3519249300" sldId="256"/>
            <ac:cxnSpMk id="172" creationId="{9F8DE424-792C-EE0B-04A4-AFE2704B3800}"/>
          </ac:cxnSpMkLst>
        </pc:cxnChg>
        <pc:cxnChg chg="mod">
          <ac:chgData name="Fatima Pillosu" userId="a6295d4dc9e22643" providerId="LiveId" clId="{37E63D0B-C933-4A1D-8833-81CE2FBE95CF}" dt="2025-05-29T14:59:19.428" v="250" actId="1036"/>
          <ac:cxnSpMkLst>
            <pc:docMk/>
            <pc:sldMk cId="3519249300" sldId="256"/>
            <ac:cxnSpMk id="173" creationId="{BA4DA182-5076-A0F9-743B-E47AA1D0810B}"/>
          </ac:cxnSpMkLst>
        </pc:cxnChg>
        <pc:cxnChg chg="mod">
          <ac:chgData name="Fatima Pillosu" userId="a6295d4dc9e22643" providerId="LiveId" clId="{37E63D0B-C933-4A1D-8833-81CE2FBE95CF}" dt="2025-05-29T14:59:19.428" v="250" actId="1036"/>
          <ac:cxnSpMkLst>
            <pc:docMk/>
            <pc:sldMk cId="3519249300" sldId="256"/>
            <ac:cxnSpMk id="174" creationId="{AE268FBD-D2E8-17E8-AF20-7C2F6B8EF114}"/>
          </ac:cxnSpMkLst>
        </pc:cxnChg>
        <pc:cxnChg chg="mod">
          <ac:chgData name="Fatima Pillosu" userId="a6295d4dc9e22643" providerId="LiveId" clId="{37E63D0B-C933-4A1D-8833-81CE2FBE95CF}" dt="2025-05-29T14:59:19.428" v="250" actId="1036"/>
          <ac:cxnSpMkLst>
            <pc:docMk/>
            <pc:sldMk cId="3519249300" sldId="256"/>
            <ac:cxnSpMk id="175" creationId="{76744A44-45F0-BBB3-017D-877136316C2F}"/>
          </ac:cxnSpMkLst>
        </pc:cxnChg>
        <pc:cxnChg chg="mod">
          <ac:chgData name="Fatima Pillosu" userId="a6295d4dc9e22643" providerId="LiveId" clId="{37E63D0B-C933-4A1D-8833-81CE2FBE95CF}" dt="2025-05-29T14:59:19.428" v="250" actId="1036"/>
          <ac:cxnSpMkLst>
            <pc:docMk/>
            <pc:sldMk cId="3519249300" sldId="256"/>
            <ac:cxnSpMk id="176" creationId="{74F15650-13BC-A1F8-074C-1EFA173854F5}"/>
          </ac:cxnSpMkLst>
        </pc:cxnChg>
        <pc:cxnChg chg="mod">
          <ac:chgData name="Fatima Pillosu" userId="a6295d4dc9e22643" providerId="LiveId" clId="{37E63D0B-C933-4A1D-8833-81CE2FBE95CF}" dt="2025-05-29T14:59:19.428" v="250" actId="1036"/>
          <ac:cxnSpMkLst>
            <pc:docMk/>
            <pc:sldMk cId="3519249300" sldId="256"/>
            <ac:cxnSpMk id="177" creationId="{389610A8-602C-5DD9-223A-2D28093ACC4C}"/>
          </ac:cxnSpMkLst>
        </pc:cxnChg>
        <pc:cxnChg chg="mod">
          <ac:chgData name="Fatima Pillosu" userId="a6295d4dc9e22643" providerId="LiveId" clId="{37E63D0B-C933-4A1D-8833-81CE2FBE95CF}" dt="2025-05-29T14:59:19.428" v="250" actId="1036"/>
          <ac:cxnSpMkLst>
            <pc:docMk/>
            <pc:sldMk cId="3519249300" sldId="256"/>
            <ac:cxnSpMk id="178" creationId="{BEE24DD9-B6BB-4F0F-1180-81D842A3CB62}"/>
          </ac:cxnSpMkLst>
        </pc:cxnChg>
        <pc:cxnChg chg="mod">
          <ac:chgData name="Fatima Pillosu" userId="a6295d4dc9e22643" providerId="LiveId" clId="{37E63D0B-C933-4A1D-8833-81CE2FBE95CF}" dt="2025-05-29T14:59:19.428" v="250" actId="1036"/>
          <ac:cxnSpMkLst>
            <pc:docMk/>
            <pc:sldMk cId="3519249300" sldId="256"/>
            <ac:cxnSpMk id="179" creationId="{AAF4CD5B-2AB3-480C-915C-065017F7DE5E}"/>
          </ac:cxnSpMkLst>
        </pc:cxnChg>
        <pc:cxnChg chg="mod">
          <ac:chgData name="Fatima Pillosu" userId="a6295d4dc9e22643" providerId="LiveId" clId="{37E63D0B-C933-4A1D-8833-81CE2FBE95CF}" dt="2025-05-29T14:59:19.428" v="250" actId="1036"/>
          <ac:cxnSpMkLst>
            <pc:docMk/>
            <pc:sldMk cId="3519249300" sldId="256"/>
            <ac:cxnSpMk id="180" creationId="{BC1D1042-4BC7-8949-2266-FB16AA648DB5}"/>
          </ac:cxnSpMkLst>
        </pc:cxnChg>
        <pc:cxnChg chg="mod">
          <ac:chgData name="Fatima Pillosu" userId="a6295d4dc9e22643" providerId="LiveId" clId="{37E63D0B-C933-4A1D-8833-81CE2FBE95CF}" dt="2025-05-29T14:59:19.428" v="250" actId="1036"/>
          <ac:cxnSpMkLst>
            <pc:docMk/>
            <pc:sldMk cId="3519249300" sldId="256"/>
            <ac:cxnSpMk id="181" creationId="{1F51A7F9-B1D1-02A2-3932-3B61DADB05D4}"/>
          </ac:cxnSpMkLst>
        </pc:cxnChg>
        <pc:cxnChg chg="mod">
          <ac:chgData name="Fatima Pillosu" userId="a6295d4dc9e22643" providerId="LiveId" clId="{37E63D0B-C933-4A1D-8833-81CE2FBE95CF}" dt="2025-05-29T14:59:19.428" v="250" actId="1036"/>
          <ac:cxnSpMkLst>
            <pc:docMk/>
            <pc:sldMk cId="3519249300" sldId="256"/>
            <ac:cxnSpMk id="182" creationId="{E8A83DB8-FF48-A4B0-1CCE-F27A640439D0}"/>
          </ac:cxnSpMkLst>
        </pc:cxnChg>
        <pc:cxnChg chg="mod">
          <ac:chgData name="Fatima Pillosu" userId="a6295d4dc9e22643" providerId="LiveId" clId="{37E63D0B-C933-4A1D-8833-81CE2FBE95CF}" dt="2025-05-29T14:59:19.428" v="250" actId="1036"/>
          <ac:cxnSpMkLst>
            <pc:docMk/>
            <pc:sldMk cId="3519249300" sldId="256"/>
            <ac:cxnSpMk id="183" creationId="{0689F371-B275-C6EF-7D58-FD4E3B80C4C1}"/>
          </ac:cxnSpMkLst>
        </pc:cxnChg>
        <pc:cxnChg chg="mod">
          <ac:chgData name="Fatima Pillosu" userId="a6295d4dc9e22643" providerId="LiveId" clId="{37E63D0B-C933-4A1D-8833-81CE2FBE95CF}" dt="2025-05-29T14:59:19.428" v="250" actId="1036"/>
          <ac:cxnSpMkLst>
            <pc:docMk/>
            <pc:sldMk cId="3519249300" sldId="256"/>
            <ac:cxnSpMk id="184" creationId="{15C626A4-1A49-0879-EB50-920264E5F74F}"/>
          </ac:cxnSpMkLst>
        </pc:cxnChg>
        <pc:cxnChg chg="mod">
          <ac:chgData name="Fatima Pillosu" userId="a6295d4dc9e22643" providerId="LiveId" clId="{37E63D0B-C933-4A1D-8833-81CE2FBE95CF}" dt="2025-05-29T14:59:19.428" v="250" actId="1036"/>
          <ac:cxnSpMkLst>
            <pc:docMk/>
            <pc:sldMk cId="3519249300" sldId="256"/>
            <ac:cxnSpMk id="185" creationId="{3F1781B9-E341-8B8C-EABE-7730F2688F3C}"/>
          </ac:cxnSpMkLst>
        </pc:cxnChg>
        <pc:cxnChg chg="mod">
          <ac:chgData name="Fatima Pillosu" userId="a6295d4dc9e22643" providerId="LiveId" clId="{37E63D0B-C933-4A1D-8833-81CE2FBE95CF}" dt="2025-05-29T14:59:19.428" v="250" actId="1036"/>
          <ac:cxnSpMkLst>
            <pc:docMk/>
            <pc:sldMk cId="3519249300" sldId="256"/>
            <ac:cxnSpMk id="186" creationId="{88E0BEBB-FCBF-EDA1-33B2-1CA2ACADEED0}"/>
          </ac:cxnSpMkLst>
        </pc:cxnChg>
        <pc:cxnChg chg="mod">
          <ac:chgData name="Fatima Pillosu" userId="a6295d4dc9e22643" providerId="LiveId" clId="{37E63D0B-C933-4A1D-8833-81CE2FBE95CF}" dt="2025-05-29T14:59:19.428" v="250" actId="1036"/>
          <ac:cxnSpMkLst>
            <pc:docMk/>
            <pc:sldMk cId="3519249300" sldId="256"/>
            <ac:cxnSpMk id="187" creationId="{2BF0A3E0-A877-F11B-D991-9CA48FD1E60A}"/>
          </ac:cxnSpMkLst>
        </pc:cxnChg>
        <pc:cxnChg chg="mod">
          <ac:chgData name="Fatima Pillosu" userId="a6295d4dc9e22643" providerId="LiveId" clId="{37E63D0B-C933-4A1D-8833-81CE2FBE95CF}" dt="2025-05-29T14:59:19.428" v="250" actId="1036"/>
          <ac:cxnSpMkLst>
            <pc:docMk/>
            <pc:sldMk cId="3519249300" sldId="256"/>
            <ac:cxnSpMk id="188" creationId="{1B4D8FCB-FFC6-4373-B937-167BF2CD47EA}"/>
          </ac:cxnSpMkLst>
        </pc:cxnChg>
        <pc:cxnChg chg="mod">
          <ac:chgData name="Fatima Pillosu" userId="a6295d4dc9e22643" providerId="LiveId" clId="{37E63D0B-C933-4A1D-8833-81CE2FBE95CF}" dt="2025-05-29T14:57:13.085" v="178" actId="1036"/>
          <ac:cxnSpMkLst>
            <pc:docMk/>
            <pc:sldMk cId="3519249300" sldId="256"/>
            <ac:cxnSpMk id="189" creationId="{D2EBA3C8-2630-8C0B-F3C8-5DFF26AB29E2}"/>
          </ac:cxnSpMkLst>
        </pc:cxnChg>
        <pc:cxnChg chg="mod">
          <ac:chgData name="Fatima Pillosu" userId="a6295d4dc9e22643" providerId="LiveId" clId="{37E63D0B-C933-4A1D-8833-81CE2FBE95CF}" dt="2025-05-29T14:57:13.085" v="178" actId="1036"/>
          <ac:cxnSpMkLst>
            <pc:docMk/>
            <pc:sldMk cId="3519249300" sldId="256"/>
            <ac:cxnSpMk id="190" creationId="{6E1A381A-987F-98A4-482E-12AACFFE842B}"/>
          </ac:cxnSpMkLst>
        </pc:cxnChg>
        <pc:cxnChg chg="mod">
          <ac:chgData name="Fatima Pillosu" userId="a6295d4dc9e22643" providerId="LiveId" clId="{37E63D0B-C933-4A1D-8833-81CE2FBE95CF}" dt="2025-05-29T14:57:13.085" v="178" actId="1036"/>
          <ac:cxnSpMkLst>
            <pc:docMk/>
            <pc:sldMk cId="3519249300" sldId="256"/>
            <ac:cxnSpMk id="191" creationId="{5CAC06F3-6FBA-76F3-C2C3-9FFE1F6754EB}"/>
          </ac:cxnSpMkLst>
        </pc:cxnChg>
        <pc:cxnChg chg="mod">
          <ac:chgData name="Fatima Pillosu" userId="a6295d4dc9e22643" providerId="LiveId" clId="{37E63D0B-C933-4A1D-8833-81CE2FBE95CF}" dt="2025-05-29T14:57:13.085" v="178" actId="1036"/>
          <ac:cxnSpMkLst>
            <pc:docMk/>
            <pc:sldMk cId="3519249300" sldId="256"/>
            <ac:cxnSpMk id="192" creationId="{714D7876-0CD7-476B-E2B2-4696E11FCB09}"/>
          </ac:cxnSpMkLst>
        </pc:cxnChg>
        <pc:cxnChg chg="mod">
          <ac:chgData name="Fatima Pillosu" userId="a6295d4dc9e22643" providerId="LiveId" clId="{37E63D0B-C933-4A1D-8833-81CE2FBE95CF}" dt="2025-05-29T14:57:13.085" v="178" actId="1036"/>
          <ac:cxnSpMkLst>
            <pc:docMk/>
            <pc:sldMk cId="3519249300" sldId="256"/>
            <ac:cxnSpMk id="193" creationId="{D6DADEF6-31F5-82E2-9729-91A3850228D4}"/>
          </ac:cxnSpMkLst>
        </pc:cxnChg>
        <pc:cxnChg chg="mod">
          <ac:chgData name="Fatima Pillosu" userId="a6295d4dc9e22643" providerId="LiveId" clId="{37E63D0B-C933-4A1D-8833-81CE2FBE95CF}" dt="2025-05-29T14:57:13.085" v="178" actId="1036"/>
          <ac:cxnSpMkLst>
            <pc:docMk/>
            <pc:sldMk cId="3519249300" sldId="256"/>
            <ac:cxnSpMk id="194" creationId="{DDEEE885-1386-2BA2-C991-59276497FC12}"/>
          </ac:cxnSpMkLst>
        </pc:cxnChg>
        <pc:cxnChg chg="mod">
          <ac:chgData name="Fatima Pillosu" userId="a6295d4dc9e22643" providerId="LiveId" clId="{37E63D0B-C933-4A1D-8833-81CE2FBE95CF}" dt="2025-05-29T14:57:13.085" v="178" actId="1036"/>
          <ac:cxnSpMkLst>
            <pc:docMk/>
            <pc:sldMk cId="3519249300" sldId="256"/>
            <ac:cxnSpMk id="195" creationId="{6A258CCF-AD77-8C33-7874-88A6283352A5}"/>
          </ac:cxnSpMkLst>
        </pc:cxnChg>
        <pc:cxnChg chg="mod">
          <ac:chgData name="Fatima Pillosu" userId="a6295d4dc9e22643" providerId="LiveId" clId="{37E63D0B-C933-4A1D-8833-81CE2FBE95CF}" dt="2025-05-29T14:57:13.085" v="178" actId="1036"/>
          <ac:cxnSpMkLst>
            <pc:docMk/>
            <pc:sldMk cId="3519249300" sldId="256"/>
            <ac:cxnSpMk id="196" creationId="{5F256CCD-F98A-0183-B07A-1A05D6444063}"/>
          </ac:cxnSpMkLst>
        </pc:cxnChg>
        <pc:cxnChg chg="mod">
          <ac:chgData name="Fatima Pillosu" userId="a6295d4dc9e22643" providerId="LiveId" clId="{37E63D0B-C933-4A1D-8833-81CE2FBE95CF}" dt="2025-05-29T14:57:13.085" v="178" actId="1036"/>
          <ac:cxnSpMkLst>
            <pc:docMk/>
            <pc:sldMk cId="3519249300" sldId="256"/>
            <ac:cxnSpMk id="197" creationId="{78CA60DF-C16B-8D4D-1ECA-A8B37268A7F3}"/>
          </ac:cxnSpMkLst>
        </pc:cxnChg>
        <pc:cxnChg chg="mod">
          <ac:chgData name="Fatima Pillosu" userId="a6295d4dc9e22643" providerId="LiveId" clId="{37E63D0B-C933-4A1D-8833-81CE2FBE95CF}" dt="2025-05-29T14:57:13.085" v="178" actId="1036"/>
          <ac:cxnSpMkLst>
            <pc:docMk/>
            <pc:sldMk cId="3519249300" sldId="256"/>
            <ac:cxnSpMk id="198" creationId="{E249EE06-6D03-CB1A-5C14-6747E0DA39E3}"/>
          </ac:cxnSpMkLst>
        </pc:cxnChg>
        <pc:cxnChg chg="mod">
          <ac:chgData name="Fatima Pillosu" userId="a6295d4dc9e22643" providerId="LiveId" clId="{37E63D0B-C933-4A1D-8833-81CE2FBE95CF}" dt="2025-05-29T14:57:13.085" v="178" actId="1036"/>
          <ac:cxnSpMkLst>
            <pc:docMk/>
            <pc:sldMk cId="3519249300" sldId="256"/>
            <ac:cxnSpMk id="199" creationId="{7A77BA0D-C741-431B-7603-52E0B65C709D}"/>
          </ac:cxnSpMkLst>
        </pc:cxnChg>
        <pc:cxnChg chg="mod">
          <ac:chgData name="Fatima Pillosu" userId="a6295d4dc9e22643" providerId="LiveId" clId="{37E63D0B-C933-4A1D-8833-81CE2FBE95CF}" dt="2025-05-29T14:57:13.085" v="178" actId="1036"/>
          <ac:cxnSpMkLst>
            <pc:docMk/>
            <pc:sldMk cId="3519249300" sldId="256"/>
            <ac:cxnSpMk id="200" creationId="{40F7829D-2BBA-76AF-A167-36A71EB54C04}"/>
          </ac:cxnSpMkLst>
        </pc:cxnChg>
        <pc:cxnChg chg="mod">
          <ac:chgData name="Fatima Pillosu" userId="a6295d4dc9e22643" providerId="LiveId" clId="{37E63D0B-C933-4A1D-8833-81CE2FBE95CF}" dt="2025-05-29T14:57:13.085" v="178" actId="1036"/>
          <ac:cxnSpMkLst>
            <pc:docMk/>
            <pc:sldMk cId="3519249300" sldId="256"/>
            <ac:cxnSpMk id="201" creationId="{5C9FC3B5-4A6A-3D9F-C051-957C5CDF9952}"/>
          </ac:cxnSpMkLst>
        </pc:cxnChg>
        <pc:cxnChg chg="mod">
          <ac:chgData name="Fatima Pillosu" userId="a6295d4dc9e22643" providerId="LiveId" clId="{37E63D0B-C933-4A1D-8833-81CE2FBE95CF}" dt="2025-05-29T14:57:13.085" v="178" actId="1036"/>
          <ac:cxnSpMkLst>
            <pc:docMk/>
            <pc:sldMk cId="3519249300" sldId="256"/>
            <ac:cxnSpMk id="202" creationId="{0A188214-BD9A-1F93-D92C-555EEFE80E1B}"/>
          </ac:cxnSpMkLst>
        </pc:cxnChg>
        <pc:cxnChg chg="mod">
          <ac:chgData name="Fatima Pillosu" userId="a6295d4dc9e22643" providerId="LiveId" clId="{37E63D0B-C933-4A1D-8833-81CE2FBE95CF}" dt="2025-05-29T14:57:13.085" v="178" actId="1036"/>
          <ac:cxnSpMkLst>
            <pc:docMk/>
            <pc:sldMk cId="3519249300" sldId="256"/>
            <ac:cxnSpMk id="203" creationId="{714C5E82-35E9-3056-3B43-3AE94A8BB915}"/>
          </ac:cxnSpMkLst>
        </pc:cxnChg>
        <pc:cxnChg chg="mod">
          <ac:chgData name="Fatima Pillosu" userId="a6295d4dc9e22643" providerId="LiveId" clId="{37E63D0B-C933-4A1D-8833-81CE2FBE95CF}" dt="2025-05-29T14:57:13.085" v="178" actId="1036"/>
          <ac:cxnSpMkLst>
            <pc:docMk/>
            <pc:sldMk cId="3519249300" sldId="256"/>
            <ac:cxnSpMk id="204" creationId="{58F55893-BBC0-F639-E62B-5A12B8C34EA1}"/>
          </ac:cxnSpMkLst>
        </pc:cxnChg>
        <pc:cxnChg chg="mod">
          <ac:chgData name="Fatima Pillosu" userId="a6295d4dc9e22643" providerId="LiveId" clId="{37E63D0B-C933-4A1D-8833-81CE2FBE95CF}" dt="2025-05-29T14:57:13.085" v="178" actId="1036"/>
          <ac:cxnSpMkLst>
            <pc:docMk/>
            <pc:sldMk cId="3519249300" sldId="256"/>
            <ac:cxnSpMk id="205" creationId="{C73B68BC-B4AE-CCA4-DAAB-C2C4A5CA4F5F}"/>
          </ac:cxnSpMkLst>
        </pc:cxnChg>
        <pc:cxnChg chg="mod">
          <ac:chgData name="Fatima Pillosu" userId="a6295d4dc9e22643" providerId="LiveId" clId="{37E63D0B-C933-4A1D-8833-81CE2FBE95CF}" dt="2025-05-29T14:57:13.085" v="178" actId="1036"/>
          <ac:cxnSpMkLst>
            <pc:docMk/>
            <pc:sldMk cId="3519249300" sldId="256"/>
            <ac:cxnSpMk id="206" creationId="{227E8CC2-059B-B915-91C8-508FC59BACC8}"/>
          </ac:cxnSpMkLst>
        </pc:cxnChg>
        <pc:cxnChg chg="mod">
          <ac:chgData name="Fatima Pillosu" userId="a6295d4dc9e22643" providerId="LiveId" clId="{37E63D0B-C933-4A1D-8833-81CE2FBE95CF}" dt="2025-05-29T14:57:13.085" v="178" actId="1036"/>
          <ac:cxnSpMkLst>
            <pc:docMk/>
            <pc:sldMk cId="3519249300" sldId="256"/>
            <ac:cxnSpMk id="207" creationId="{8D3D3F4A-EF6B-FDCD-C952-1C903FA3AFB5}"/>
          </ac:cxnSpMkLst>
        </pc:cxnChg>
        <pc:cxnChg chg="mod">
          <ac:chgData name="Fatima Pillosu" userId="a6295d4dc9e22643" providerId="LiveId" clId="{37E63D0B-C933-4A1D-8833-81CE2FBE95CF}" dt="2025-05-29T14:57:13.085" v="178" actId="1036"/>
          <ac:cxnSpMkLst>
            <pc:docMk/>
            <pc:sldMk cId="3519249300" sldId="256"/>
            <ac:cxnSpMk id="208" creationId="{B3B8C3A4-2263-DE50-A1FA-B8611751C6E2}"/>
          </ac:cxnSpMkLst>
        </pc:cxnChg>
        <pc:cxnChg chg="mod">
          <ac:chgData name="Fatima Pillosu" userId="a6295d4dc9e22643" providerId="LiveId" clId="{37E63D0B-C933-4A1D-8833-81CE2FBE95CF}" dt="2025-05-29T14:57:13.085" v="178" actId="1036"/>
          <ac:cxnSpMkLst>
            <pc:docMk/>
            <pc:sldMk cId="3519249300" sldId="256"/>
            <ac:cxnSpMk id="209" creationId="{845C3F33-20CD-1335-AA49-2CDE69BA77AD}"/>
          </ac:cxnSpMkLst>
        </pc:cxnChg>
        <pc:cxnChg chg="mod">
          <ac:chgData name="Fatima Pillosu" userId="a6295d4dc9e22643" providerId="LiveId" clId="{37E63D0B-C933-4A1D-8833-81CE2FBE95CF}" dt="2025-05-29T14:57:13.085" v="178" actId="1036"/>
          <ac:cxnSpMkLst>
            <pc:docMk/>
            <pc:sldMk cId="3519249300" sldId="256"/>
            <ac:cxnSpMk id="211" creationId="{43E2C277-C872-F1EF-9FA6-FA8AFB4FC753}"/>
          </ac:cxnSpMkLst>
        </pc:cxnChg>
        <pc:cxnChg chg="mod">
          <ac:chgData name="Fatima Pillosu" userId="a6295d4dc9e22643" providerId="LiveId" clId="{37E63D0B-C933-4A1D-8833-81CE2FBE95CF}" dt="2025-05-29T14:57:13.085" v="178" actId="1036"/>
          <ac:cxnSpMkLst>
            <pc:docMk/>
            <pc:sldMk cId="3519249300" sldId="256"/>
            <ac:cxnSpMk id="213" creationId="{7420F5E9-8464-1258-C193-512BC22EA4C1}"/>
          </ac:cxnSpMkLst>
        </pc:cxnChg>
        <pc:cxnChg chg="mod">
          <ac:chgData name="Fatima Pillosu" userId="a6295d4dc9e22643" providerId="LiveId" clId="{37E63D0B-C933-4A1D-8833-81CE2FBE95CF}" dt="2025-05-29T14:57:13.085" v="178" actId="1036"/>
          <ac:cxnSpMkLst>
            <pc:docMk/>
            <pc:sldMk cId="3519249300" sldId="256"/>
            <ac:cxnSpMk id="216" creationId="{981E2F33-873F-A924-8008-05845FFFB28F}"/>
          </ac:cxnSpMkLst>
        </pc:cxnChg>
        <pc:cxnChg chg="mod">
          <ac:chgData name="Fatima Pillosu" userId="a6295d4dc9e22643" providerId="LiveId" clId="{37E63D0B-C933-4A1D-8833-81CE2FBE95CF}" dt="2025-05-29T14:57:13.085" v="178" actId="1036"/>
          <ac:cxnSpMkLst>
            <pc:docMk/>
            <pc:sldMk cId="3519249300" sldId="256"/>
            <ac:cxnSpMk id="218" creationId="{3A3CE01A-6E69-7E79-FC4E-D110E5D4E7A2}"/>
          </ac:cxnSpMkLst>
        </pc:cxnChg>
        <pc:cxnChg chg="mod">
          <ac:chgData name="Fatima Pillosu" userId="a6295d4dc9e22643" providerId="LiveId" clId="{37E63D0B-C933-4A1D-8833-81CE2FBE95CF}" dt="2025-05-29T14:57:13.085" v="178" actId="1036"/>
          <ac:cxnSpMkLst>
            <pc:docMk/>
            <pc:sldMk cId="3519249300" sldId="256"/>
            <ac:cxnSpMk id="220" creationId="{7682BDEB-839C-5F94-6463-EDF047A173EB}"/>
          </ac:cxnSpMkLst>
        </pc:cxnChg>
        <pc:cxnChg chg="mod">
          <ac:chgData name="Fatima Pillosu" userId="a6295d4dc9e22643" providerId="LiveId" clId="{37E63D0B-C933-4A1D-8833-81CE2FBE95CF}" dt="2025-05-29T14:57:13.085" v="178" actId="1036"/>
          <ac:cxnSpMkLst>
            <pc:docMk/>
            <pc:sldMk cId="3519249300" sldId="256"/>
            <ac:cxnSpMk id="224" creationId="{926BDC98-55BE-7877-7F92-D6329BA5AF51}"/>
          </ac:cxnSpMkLst>
        </pc:cxnChg>
        <pc:cxnChg chg="mod">
          <ac:chgData name="Fatima Pillosu" userId="a6295d4dc9e22643" providerId="LiveId" clId="{37E63D0B-C933-4A1D-8833-81CE2FBE95CF}" dt="2025-05-29T14:59:19.428" v="250" actId="1036"/>
          <ac:cxnSpMkLst>
            <pc:docMk/>
            <pc:sldMk cId="3519249300" sldId="256"/>
            <ac:cxnSpMk id="225" creationId="{BAFB75D5-279C-6FBB-1BD7-4FCC51F1EC22}"/>
          </ac:cxnSpMkLst>
        </pc:cxnChg>
        <pc:cxnChg chg="mod">
          <ac:chgData name="Fatima Pillosu" userId="a6295d4dc9e22643" providerId="LiveId" clId="{37E63D0B-C933-4A1D-8833-81CE2FBE95CF}" dt="2025-05-29T14:59:19.428" v="250" actId="1036"/>
          <ac:cxnSpMkLst>
            <pc:docMk/>
            <pc:sldMk cId="3519249300" sldId="256"/>
            <ac:cxnSpMk id="226" creationId="{E79FF457-8090-560B-7510-C1F5256B2270}"/>
          </ac:cxnSpMkLst>
        </pc:cxnChg>
        <pc:cxnChg chg="mod">
          <ac:chgData name="Fatima Pillosu" userId="a6295d4dc9e22643" providerId="LiveId" clId="{37E63D0B-C933-4A1D-8833-81CE2FBE95CF}" dt="2025-05-29T14:59:19.428" v="250" actId="1036"/>
          <ac:cxnSpMkLst>
            <pc:docMk/>
            <pc:sldMk cId="3519249300" sldId="256"/>
            <ac:cxnSpMk id="227" creationId="{9F61A40A-E69B-B780-7008-3D3FD1FD5E8A}"/>
          </ac:cxnSpMkLst>
        </pc:cxnChg>
        <pc:cxnChg chg="mod">
          <ac:chgData name="Fatima Pillosu" userId="a6295d4dc9e22643" providerId="LiveId" clId="{37E63D0B-C933-4A1D-8833-81CE2FBE95CF}" dt="2025-05-29T14:59:19.428" v="250" actId="1036"/>
          <ac:cxnSpMkLst>
            <pc:docMk/>
            <pc:sldMk cId="3519249300" sldId="256"/>
            <ac:cxnSpMk id="228" creationId="{66D4D458-3660-A6CB-F4F7-AF9A637CC208}"/>
          </ac:cxnSpMkLst>
        </pc:cxnChg>
        <pc:cxnChg chg="mod">
          <ac:chgData name="Fatima Pillosu" userId="a6295d4dc9e22643" providerId="LiveId" clId="{37E63D0B-C933-4A1D-8833-81CE2FBE95CF}" dt="2025-05-29T14:59:19.428" v="250" actId="1036"/>
          <ac:cxnSpMkLst>
            <pc:docMk/>
            <pc:sldMk cId="3519249300" sldId="256"/>
            <ac:cxnSpMk id="229" creationId="{46DBFF77-15F9-7020-F337-000733766401}"/>
          </ac:cxnSpMkLst>
        </pc:cxnChg>
        <pc:cxnChg chg="mod">
          <ac:chgData name="Fatima Pillosu" userId="a6295d4dc9e22643" providerId="LiveId" clId="{37E63D0B-C933-4A1D-8833-81CE2FBE95CF}" dt="2025-05-29T14:59:19.428" v="250" actId="1036"/>
          <ac:cxnSpMkLst>
            <pc:docMk/>
            <pc:sldMk cId="3519249300" sldId="256"/>
            <ac:cxnSpMk id="230" creationId="{0483BFB0-64A5-C538-D182-BAC49616C860}"/>
          </ac:cxnSpMkLst>
        </pc:cxnChg>
        <pc:cxnChg chg="mod">
          <ac:chgData name="Fatima Pillosu" userId="a6295d4dc9e22643" providerId="LiveId" clId="{37E63D0B-C933-4A1D-8833-81CE2FBE95CF}" dt="2025-05-29T14:59:19.428" v="250" actId="1036"/>
          <ac:cxnSpMkLst>
            <pc:docMk/>
            <pc:sldMk cId="3519249300" sldId="256"/>
            <ac:cxnSpMk id="231" creationId="{F03B4E9B-2E3C-7CED-DE3E-75C9E313F16F}"/>
          </ac:cxnSpMkLst>
        </pc:cxnChg>
        <pc:cxnChg chg="mod">
          <ac:chgData name="Fatima Pillosu" userId="a6295d4dc9e22643" providerId="LiveId" clId="{37E63D0B-C933-4A1D-8833-81CE2FBE95CF}" dt="2025-05-29T14:59:19.428" v="250" actId="1036"/>
          <ac:cxnSpMkLst>
            <pc:docMk/>
            <pc:sldMk cId="3519249300" sldId="256"/>
            <ac:cxnSpMk id="232" creationId="{1CC8BAD1-D5E2-1C44-3EE8-55714D6DFB01}"/>
          </ac:cxnSpMkLst>
        </pc:cxnChg>
        <pc:cxnChg chg="mod">
          <ac:chgData name="Fatima Pillosu" userId="a6295d4dc9e22643" providerId="LiveId" clId="{37E63D0B-C933-4A1D-8833-81CE2FBE95CF}" dt="2025-05-29T14:59:19.428" v="250" actId="1036"/>
          <ac:cxnSpMkLst>
            <pc:docMk/>
            <pc:sldMk cId="3519249300" sldId="256"/>
            <ac:cxnSpMk id="233" creationId="{DA60A121-FBC9-47FC-2752-48D6515405CB}"/>
          </ac:cxnSpMkLst>
        </pc:cxnChg>
        <pc:cxnChg chg="mod">
          <ac:chgData name="Fatima Pillosu" userId="a6295d4dc9e22643" providerId="LiveId" clId="{37E63D0B-C933-4A1D-8833-81CE2FBE95CF}" dt="2025-05-29T14:59:19.428" v="250" actId="1036"/>
          <ac:cxnSpMkLst>
            <pc:docMk/>
            <pc:sldMk cId="3519249300" sldId="256"/>
            <ac:cxnSpMk id="234" creationId="{4FAF6607-86DF-CB20-A17A-F91F7F23894F}"/>
          </ac:cxnSpMkLst>
        </pc:cxnChg>
        <pc:cxnChg chg="mod">
          <ac:chgData name="Fatima Pillosu" userId="a6295d4dc9e22643" providerId="LiveId" clId="{37E63D0B-C933-4A1D-8833-81CE2FBE95CF}" dt="2025-05-29T14:59:19.428" v="250" actId="1036"/>
          <ac:cxnSpMkLst>
            <pc:docMk/>
            <pc:sldMk cId="3519249300" sldId="256"/>
            <ac:cxnSpMk id="244" creationId="{35DFE9CF-9EA2-8A83-887C-3C253C413AFE}"/>
          </ac:cxnSpMkLst>
        </pc:cxnChg>
        <pc:cxnChg chg="mod">
          <ac:chgData name="Fatima Pillosu" userId="a6295d4dc9e22643" providerId="LiveId" clId="{37E63D0B-C933-4A1D-8833-81CE2FBE95CF}" dt="2025-05-29T14:59:19.428" v="250" actId="1036"/>
          <ac:cxnSpMkLst>
            <pc:docMk/>
            <pc:sldMk cId="3519249300" sldId="256"/>
            <ac:cxnSpMk id="245" creationId="{63287459-E201-EC9F-7049-2A13D5C26944}"/>
          </ac:cxnSpMkLst>
        </pc:cxnChg>
        <pc:cxnChg chg="mod">
          <ac:chgData name="Fatima Pillosu" userId="a6295d4dc9e22643" providerId="LiveId" clId="{37E63D0B-C933-4A1D-8833-81CE2FBE95CF}" dt="2025-05-29T14:59:19.428" v="250" actId="1036"/>
          <ac:cxnSpMkLst>
            <pc:docMk/>
            <pc:sldMk cId="3519249300" sldId="256"/>
            <ac:cxnSpMk id="246" creationId="{CF564792-74D0-2F25-C69D-82E276B9FDBE}"/>
          </ac:cxnSpMkLst>
        </pc:cxnChg>
        <pc:cxnChg chg="mod">
          <ac:chgData name="Fatima Pillosu" userId="a6295d4dc9e22643" providerId="LiveId" clId="{37E63D0B-C933-4A1D-8833-81CE2FBE95CF}" dt="2025-05-29T14:57:13.085" v="178" actId="1036"/>
          <ac:cxnSpMkLst>
            <pc:docMk/>
            <pc:sldMk cId="3519249300" sldId="256"/>
            <ac:cxnSpMk id="247" creationId="{33C37E04-9584-B56E-B274-92FE13EDEBC5}"/>
          </ac:cxnSpMkLst>
        </pc:cxnChg>
        <pc:cxnChg chg="mod">
          <ac:chgData name="Fatima Pillosu" userId="a6295d4dc9e22643" providerId="LiveId" clId="{37E63D0B-C933-4A1D-8833-81CE2FBE95CF}" dt="2025-05-29T14:57:13.085" v="178" actId="1036"/>
          <ac:cxnSpMkLst>
            <pc:docMk/>
            <pc:sldMk cId="3519249300" sldId="256"/>
            <ac:cxnSpMk id="248" creationId="{83B8AB4E-1018-0A5C-8CA4-1F6CF8F57022}"/>
          </ac:cxnSpMkLst>
        </pc:cxnChg>
        <pc:cxnChg chg="mod">
          <ac:chgData name="Fatima Pillosu" userId="a6295d4dc9e22643" providerId="LiveId" clId="{37E63D0B-C933-4A1D-8833-81CE2FBE95CF}" dt="2025-05-29T14:57:13.085" v="178" actId="1036"/>
          <ac:cxnSpMkLst>
            <pc:docMk/>
            <pc:sldMk cId="3519249300" sldId="256"/>
            <ac:cxnSpMk id="249" creationId="{B7C53A75-3B64-E656-36BC-A2D68DAAE040}"/>
          </ac:cxnSpMkLst>
        </pc:cxnChg>
        <pc:cxnChg chg="mod">
          <ac:chgData name="Fatima Pillosu" userId="a6295d4dc9e22643" providerId="LiveId" clId="{37E63D0B-C933-4A1D-8833-81CE2FBE95CF}" dt="2025-05-29T14:59:07.157" v="245" actId="1036"/>
          <ac:cxnSpMkLst>
            <pc:docMk/>
            <pc:sldMk cId="3519249300" sldId="256"/>
            <ac:cxnSpMk id="250" creationId="{1E33233B-A576-5F36-9557-BB9523C3E80E}"/>
          </ac:cxnSpMkLst>
        </pc:cxnChg>
        <pc:cxnChg chg="mod">
          <ac:chgData name="Fatima Pillosu" userId="a6295d4dc9e22643" providerId="LiveId" clId="{37E63D0B-C933-4A1D-8833-81CE2FBE95CF}" dt="2025-05-29T14:59:07.157" v="245" actId="1036"/>
          <ac:cxnSpMkLst>
            <pc:docMk/>
            <pc:sldMk cId="3519249300" sldId="256"/>
            <ac:cxnSpMk id="251" creationId="{153718AD-F42B-7251-B0A3-688608A9CA3E}"/>
          </ac:cxnSpMkLst>
        </pc:cxnChg>
        <pc:cxnChg chg="mod">
          <ac:chgData name="Fatima Pillosu" userId="a6295d4dc9e22643" providerId="LiveId" clId="{37E63D0B-C933-4A1D-8833-81CE2FBE95CF}" dt="2025-05-29T14:59:07.157" v="245" actId="1036"/>
          <ac:cxnSpMkLst>
            <pc:docMk/>
            <pc:sldMk cId="3519249300" sldId="256"/>
            <ac:cxnSpMk id="252" creationId="{2C4BB02B-2766-868F-9AE2-628746E786D5}"/>
          </ac:cxnSpMkLst>
        </pc:cxnChg>
        <pc:cxnChg chg="mod">
          <ac:chgData name="Fatima Pillosu" userId="a6295d4dc9e22643" providerId="LiveId" clId="{37E63D0B-C933-4A1D-8833-81CE2FBE95CF}" dt="2025-05-29T14:59:01.160" v="238" actId="1036"/>
          <ac:cxnSpMkLst>
            <pc:docMk/>
            <pc:sldMk cId="3519249300" sldId="256"/>
            <ac:cxnSpMk id="253" creationId="{2CAC21C3-A9B1-A121-F097-B2641BE2671C}"/>
          </ac:cxnSpMkLst>
        </pc:cxnChg>
        <pc:cxnChg chg="mod">
          <ac:chgData name="Fatima Pillosu" userId="a6295d4dc9e22643" providerId="LiveId" clId="{37E63D0B-C933-4A1D-8833-81CE2FBE95CF}" dt="2025-05-29T14:59:01.160" v="238" actId="1036"/>
          <ac:cxnSpMkLst>
            <pc:docMk/>
            <pc:sldMk cId="3519249300" sldId="256"/>
            <ac:cxnSpMk id="254" creationId="{E5764957-8223-E069-4CC2-ABF1E8F38BE0}"/>
          </ac:cxnSpMkLst>
        </pc:cxnChg>
        <pc:cxnChg chg="mod">
          <ac:chgData name="Fatima Pillosu" userId="a6295d4dc9e22643" providerId="LiveId" clId="{37E63D0B-C933-4A1D-8833-81CE2FBE95CF}" dt="2025-05-29T14:59:01.160" v="238" actId="1036"/>
          <ac:cxnSpMkLst>
            <pc:docMk/>
            <pc:sldMk cId="3519249300" sldId="256"/>
            <ac:cxnSpMk id="255" creationId="{A4D4E78B-BBBB-CBAB-A45E-BA6BD547C9ED}"/>
          </ac:cxnSpMkLst>
        </pc:cxnChg>
        <pc:cxnChg chg="mod">
          <ac:chgData name="Fatima Pillosu" userId="a6295d4dc9e22643" providerId="LiveId" clId="{37E63D0B-C933-4A1D-8833-81CE2FBE95CF}" dt="2025-05-29T14:58:54.231" v="225" actId="1035"/>
          <ac:cxnSpMkLst>
            <pc:docMk/>
            <pc:sldMk cId="3519249300" sldId="256"/>
            <ac:cxnSpMk id="256" creationId="{850EE4F3-45B3-E098-0943-2570F41EF47F}"/>
          </ac:cxnSpMkLst>
        </pc:cxnChg>
        <pc:cxnChg chg="mod">
          <ac:chgData name="Fatima Pillosu" userId="a6295d4dc9e22643" providerId="LiveId" clId="{37E63D0B-C933-4A1D-8833-81CE2FBE95CF}" dt="2025-05-29T14:58:54.231" v="225" actId="1035"/>
          <ac:cxnSpMkLst>
            <pc:docMk/>
            <pc:sldMk cId="3519249300" sldId="256"/>
            <ac:cxnSpMk id="257" creationId="{37D93933-79CF-D991-5B70-337F07D7D46B}"/>
          </ac:cxnSpMkLst>
        </pc:cxnChg>
        <pc:cxnChg chg="mod">
          <ac:chgData name="Fatima Pillosu" userId="a6295d4dc9e22643" providerId="LiveId" clId="{37E63D0B-C933-4A1D-8833-81CE2FBE95CF}" dt="2025-05-29T14:58:54.231" v="225" actId="1035"/>
          <ac:cxnSpMkLst>
            <pc:docMk/>
            <pc:sldMk cId="3519249300" sldId="256"/>
            <ac:cxnSpMk id="258" creationId="{71B0809B-1AC5-F1DA-7790-D7B390B41669}"/>
          </ac:cxnSpMkLst>
        </pc:cxnChg>
        <pc:cxnChg chg="mod">
          <ac:chgData name="Fatima Pillosu" userId="a6295d4dc9e22643" providerId="LiveId" clId="{37E63D0B-C933-4A1D-8833-81CE2FBE95CF}" dt="2025-05-29T14:59:07.157" v="245" actId="1036"/>
          <ac:cxnSpMkLst>
            <pc:docMk/>
            <pc:sldMk cId="3519249300" sldId="256"/>
            <ac:cxnSpMk id="259" creationId="{3960F808-4FB5-94A5-BB9F-70648441F8A9}"/>
          </ac:cxnSpMkLst>
        </pc:cxnChg>
        <pc:cxnChg chg="mod">
          <ac:chgData name="Fatima Pillosu" userId="a6295d4dc9e22643" providerId="LiveId" clId="{37E63D0B-C933-4A1D-8833-81CE2FBE95CF}" dt="2025-05-29T14:59:07.157" v="245" actId="1036"/>
          <ac:cxnSpMkLst>
            <pc:docMk/>
            <pc:sldMk cId="3519249300" sldId="256"/>
            <ac:cxnSpMk id="260" creationId="{0691E6AA-DFB6-CBEE-F7C9-AE9C0D3F299B}"/>
          </ac:cxnSpMkLst>
        </pc:cxnChg>
        <pc:cxnChg chg="mod">
          <ac:chgData name="Fatima Pillosu" userId="a6295d4dc9e22643" providerId="LiveId" clId="{37E63D0B-C933-4A1D-8833-81CE2FBE95CF}" dt="2025-05-29T14:59:07.157" v="245" actId="1036"/>
          <ac:cxnSpMkLst>
            <pc:docMk/>
            <pc:sldMk cId="3519249300" sldId="256"/>
            <ac:cxnSpMk id="261" creationId="{B31F5928-121D-E9F3-24AC-ACB1F0FD78B2}"/>
          </ac:cxnSpMkLst>
        </pc:cxnChg>
        <pc:cxnChg chg="mod">
          <ac:chgData name="Fatima Pillosu" userId="a6295d4dc9e22643" providerId="LiveId" clId="{37E63D0B-C933-4A1D-8833-81CE2FBE95CF}" dt="2025-05-29T14:59:07.157" v="245" actId="1036"/>
          <ac:cxnSpMkLst>
            <pc:docMk/>
            <pc:sldMk cId="3519249300" sldId="256"/>
            <ac:cxnSpMk id="262" creationId="{7ED37846-4BDB-9DE1-6E02-DA5E7FEB2FE9}"/>
          </ac:cxnSpMkLst>
        </pc:cxnChg>
        <pc:cxnChg chg="mod">
          <ac:chgData name="Fatima Pillosu" userId="a6295d4dc9e22643" providerId="LiveId" clId="{37E63D0B-C933-4A1D-8833-81CE2FBE95CF}" dt="2025-05-29T14:59:07.157" v="245" actId="1036"/>
          <ac:cxnSpMkLst>
            <pc:docMk/>
            <pc:sldMk cId="3519249300" sldId="256"/>
            <ac:cxnSpMk id="263" creationId="{BC4F7677-1B95-F21C-FB30-89BC2D1CD3F5}"/>
          </ac:cxnSpMkLst>
        </pc:cxnChg>
        <pc:cxnChg chg="mod">
          <ac:chgData name="Fatima Pillosu" userId="a6295d4dc9e22643" providerId="LiveId" clId="{37E63D0B-C933-4A1D-8833-81CE2FBE95CF}" dt="2025-05-29T14:59:07.157" v="245" actId="1036"/>
          <ac:cxnSpMkLst>
            <pc:docMk/>
            <pc:sldMk cId="3519249300" sldId="256"/>
            <ac:cxnSpMk id="264" creationId="{F36CC4D8-B7A4-A7C5-74C3-FBB0E78928F2}"/>
          </ac:cxnSpMkLst>
        </pc:cxnChg>
        <pc:cxnChg chg="mod">
          <ac:chgData name="Fatima Pillosu" userId="a6295d4dc9e22643" providerId="LiveId" clId="{37E63D0B-C933-4A1D-8833-81CE2FBE95CF}" dt="2025-05-29T14:59:07.157" v="245" actId="1036"/>
          <ac:cxnSpMkLst>
            <pc:docMk/>
            <pc:sldMk cId="3519249300" sldId="256"/>
            <ac:cxnSpMk id="265" creationId="{342B28B0-BE14-3AF5-F0B2-F45F67B04E98}"/>
          </ac:cxnSpMkLst>
        </pc:cxnChg>
        <pc:cxnChg chg="mod">
          <ac:chgData name="Fatima Pillosu" userId="a6295d4dc9e22643" providerId="LiveId" clId="{37E63D0B-C933-4A1D-8833-81CE2FBE95CF}" dt="2025-05-29T14:59:07.157" v="245" actId="1036"/>
          <ac:cxnSpMkLst>
            <pc:docMk/>
            <pc:sldMk cId="3519249300" sldId="256"/>
            <ac:cxnSpMk id="266" creationId="{82F1FA44-A2F6-714B-70A0-E4C6EE0B40D9}"/>
          </ac:cxnSpMkLst>
        </pc:cxnChg>
        <pc:cxnChg chg="mod">
          <ac:chgData name="Fatima Pillosu" userId="a6295d4dc9e22643" providerId="LiveId" clId="{37E63D0B-C933-4A1D-8833-81CE2FBE95CF}" dt="2025-05-29T14:59:07.157" v="245" actId="1036"/>
          <ac:cxnSpMkLst>
            <pc:docMk/>
            <pc:sldMk cId="3519249300" sldId="256"/>
            <ac:cxnSpMk id="267" creationId="{9D88CD25-0066-0545-40CC-B6571C49294F}"/>
          </ac:cxnSpMkLst>
        </pc:cxnChg>
        <pc:cxnChg chg="mod">
          <ac:chgData name="Fatima Pillosu" userId="a6295d4dc9e22643" providerId="LiveId" clId="{37E63D0B-C933-4A1D-8833-81CE2FBE95CF}" dt="2025-05-29T14:59:07.157" v="245" actId="1036"/>
          <ac:cxnSpMkLst>
            <pc:docMk/>
            <pc:sldMk cId="3519249300" sldId="256"/>
            <ac:cxnSpMk id="268" creationId="{8BE8CB45-26F5-6370-4EE6-711CAE0512C1}"/>
          </ac:cxnSpMkLst>
        </pc:cxnChg>
        <pc:cxnChg chg="mod">
          <ac:chgData name="Fatima Pillosu" userId="a6295d4dc9e22643" providerId="LiveId" clId="{37E63D0B-C933-4A1D-8833-81CE2FBE95CF}" dt="2025-05-29T14:59:01.160" v="238" actId="1036"/>
          <ac:cxnSpMkLst>
            <pc:docMk/>
            <pc:sldMk cId="3519249300" sldId="256"/>
            <ac:cxnSpMk id="272" creationId="{1C5E2E0F-8EEC-D68E-4725-58E580AB81E5}"/>
          </ac:cxnSpMkLst>
        </pc:cxnChg>
        <pc:cxnChg chg="mod">
          <ac:chgData name="Fatima Pillosu" userId="a6295d4dc9e22643" providerId="LiveId" clId="{37E63D0B-C933-4A1D-8833-81CE2FBE95CF}" dt="2025-05-29T14:59:01.160" v="238" actId="1036"/>
          <ac:cxnSpMkLst>
            <pc:docMk/>
            <pc:sldMk cId="3519249300" sldId="256"/>
            <ac:cxnSpMk id="273" creationId="{9BB26B15-CCB2-C479-1222-013C0EAFEFDD}"/>
          </ac:cxnSpMkLst>
        </pc:cxnChg>
        <pc:cxnChg chg="mod">
          <ac:chgData name="Fatima Pillosu" userId="a6295d4dc9e22643" providerId="LiveId" clId="{37E63D0B-C933-4A1D-8833-81CE2FBE95CF}" dt="2025-05-29T14:59:01.160" v="238" actId="1036"/>
          <ac:cxnSpMkLst>
            <pc:docMk/>
            <pc:sldMk cId="3519249300" sldId="256"/>
            <ac:cxnSpMk id="274" creationId="{CA7E90B4-1016-0BF3-907D-6BB8790280F0}"/>
          </ac:cxnSpMkLst>
        </pc:cxnChg>
        <pc:cxnChg chg="mod">
          <ac:chgData name="Fatima Pillosu" userId="a6295d4dc9e22643" providerId="LiveId" clId="{37E63D0B-C933-4A1D-8833-81CE2FBE95CF}" dt="2025-05-29T14:59:01.160" v="238" actId="1036"/>
          <ac:cxnSpMkLst>
            <pc:docMk/>
            <pc:sldMk cId="3519249300" sldId="256"/>
            <ac:cxnSpMk id="275" creationId="{A9355B01-9B9A-6339-48D9-BED59F519147}"/>
          </ac:cxnSpMkLst>
        </pc:cxnChg>
        <pc:cxnChg chg="mod">
          <ac:chgData name="Fatima Pillosu" userId="a6295d4dc9e22643" providerId="LiveId" clId="{37E63D0B-C933-4A1D-8833-81CE2FBE95CF}" dt="2025-05-29T14:59:01.160" v="238" actId="1036"/>
          <ac:cxnSpMkLst>
            <pc:docMk/>
            <pc:sldMk cId="3519249300" sldId="256"/>
            <ac:cxnSpMk id="276" creationId="{3EDFD302-D075-7DBB-7FEC-F80231B560DA}"/>
          </ac:cxnSpMkLst>
        </pc:cxnChg>
        <pc:cxnChg chg="mod">
          <ac:chgData name="Fatima Pillosu" userId="a6295d4dc9e22643" providerId="LiveId" clId="{37E63D0B-C933-4A1D-8833-81CE2FBE95CF}" dt="2025-05-29T14:59:01.160" v="238" actId="1036"/>
          <ac:cxnSpMkLst>
            <pc:docMk/>
            <pc:sldMk cId="3519249300" sldId="256"/>
            <ac:cxnSpMk id="277" creationId="{DE22B075-364E-0915-2A5C-FD5C2741F23B}"/>
          </ac:cxnSpMkLst>
        </pc:cxnChg>
        <pc:cxnChg chg="mod">
          <ac:chgData name="Fatima Pillosu" userId="a6295d4dc9e22643" providerId="LiveId" clId="{37E63D0B-C933-4A1D-8833-81CE2FBE95CF}" dt="2025-05-29T14:59:01.160" v="238" actId="1036"/>
          <ac:cxnSpMkLst>
            <pc:docMk/>
            <pc:sldMk cId="3519249300" sldId="256"/>
            <ac:cxnSpMk id="278" creationId="{DDA3DE99-E388-1DBF-2AED-EB7B5453590A}"/>
          </ac:cxnSpMkLst>
        </pc:cxnChg>
        <pc:cxnChg chg="mod">
          <ac:chgData name="Fatima Pillosu" userId="a6295d4dc9e22643" providerId="LiveId" clId="{37E63D0B-C933-4A1D-8833-81CE2FBE95CF}" dt="2025-05-29T14:59:01.160" v="238" actId="1036"/>
          <ac:cxnSpMkLst>
            <pc:docMk/>
            <pc:sldMk cId="3519249300" sldId="256"/>
            <ac:cxnSpMk id="279" creationId="{DD3E24AC-F97D-3B73-3D27-3E1D4CA7D4C9}"/>
          </ac:cxnSpMkLst>
        </pc:cxnChg>
        <pc:cxnChg chg="mod">
          <ac:chgData name="Fatima Pillosu" userId="a6295d4dc9e22643" providerId="LiveId" clId="{37E63D0B-C933-4A1D-8833-81CE2FBE95CF}" dt="2025-05-29T14:59:01.160" v="238" actId="1036"/>
          <ac:cxnSpMkLst>
            <pc:docMk/>
            <pc:sldMk cId="3519249300" sldId="256"/>
            <ac:cxnSpMk id="280" creationId="{71FA3E62-555B-0A85-665E-828311005044}"/>
          </ac:cxnSpMkLst>
        </pc:cxnChg>
        <pc:cxnChg chg="mod">
          <ac:chgData name="Fatima Pillosu" userId="a6295d4dc9e22643" providerId="LiveId" clId="{37E63D0B-C933-4A1D-8833-81CE2FBE95CF}" dt="2025-05-29T14:58:54.231" v="225" actId="1035"/>
          <ac:cxnSpMkLst>
            <pc:docMk/>
            <pc:sldMk cId="3519249300" sldId="256"/>
            <ac:cxnSpMk id="291" creationId="{5005E797-666D-A89C-31EA-E01560EEE413}"/>
          </ac:cxnSpMkLst>
        </pc:cxnChg>
        <pc:cxnChg chg="mod">
          <ac:chgData name="Fatima Pillosu" userId="a6295d4dc9e22643" providerId="LiveId" clId="{37E63D0B-C933-4A1D-8833-81CE2FBE95CF}" dt="2025-05-29T14:58:54.231" v="225" actId="1035"/>
          <ac:cxnSpMkLst>
            <pc:docMk/>
            <pc:sldMk cId="3519249300" sldId="256"/>
            <ac:cxnSpMk id="292" creationId="{FA0B8A32-0C3C-D160-F5BA-17126A5373B7}"/>
          </ac:cxnSpMkLst>
        </pc:cxnChg>
        <pc:cxnChg chg="mod">
          <ac:chgData name="Fatima Pillosu" userId="a6295d4dc9e22643" providerId="LiveId" clId="{37E63D0B-C933-4A1D-8833-81CE2FBE95CF}" dt="2025-05-29T14:58:54.231" v="225" actId="1035"/>
          <ac:cxnSpMkLst>
            <pc:docMk/>
            <pc:sldMk cId="3519249300" sldId="256"/>
            <ac:cxnSpMk id="293" creationId="{8E3942C4-5457-8B04-A372-8394FC98E151}"/>
          </ac:cxnSpMkLst>
        </pc:cxnChg>
        <pc:cxnChg chg="mod">
          <ac:chgData name="Fatima Pillosu" userId="a6295d4dc9e22643" providerId="LiveId" clId="{37E63D0B-C933-4A1D-8833-81CE2FBE95CF}" dt="2025-05-29T14:58:54.231" v="225" actId="1035"/>
          <ac:cxnSpMkLst>
            <pc:docMk/>
            <pc:sldMk cId="3519249300" sldId="256"/>
            <ac:cxnSpMk id="294" creationId="{CBE52118-14E0-BBDB-B77D-8BB4967A2F7F}"/>
          </ac:cxnSpMkLst>
        </pc:cxnChg>
        <pc:cxnChg chg="mod">
          <ac:chgData name="Fatima Pillosu" userId="a6295d4dc9e22643" providerId="LiveId" clId="{37E63D0B-C933-4A1D-8833-81CE2FBE95CF}" dt="2025-05-29T14:58:54.231" v="225" actId="1035"/>
          <ac:cxnSpMkLst>
            <pc:docMk/>
            <pc:sldMk cId="3519249300" sldId="256"/>
            <ac:cxnSpMk id="295" creationId="{E5040CF9-357C-AB57-6625-1EA05F62A433}"/>
          </ac:cxnSpMkLst>
        </pc:cxnChg>
        <pc:cxnChg chg="mod">
          <ac:chgData name="Fatima Pillosu" userId="a6295d4dc9e22643" providerId="LiveId" clId="{37E63D0B-C933-4A1D-8833-81CE2FBE95CF}" dt="2025-05-29T14:58:54.231" v="225" actId="1035"/>
          <ac:cxnSpMkLst>
            <pc:docMk/>
            <pc:sldMk cId="3519249300" sldId="256"/>
            <ac:cxnSpMk id="296" creationId="{8B829EA9-66EA-56DC-2917-7E82FFA11511}"/>
          </ac:cxnSpMkLst>
        </pc:cxnChg>
        <pc:cxnChg chg="mod">
          <ac:chgData name="Fatima Pillosu" userId="a6295d4dc9e22643" providerId="LiveId" clId="{37E63D0B-C933-4A1D-8833-81CE2FBE95CF}" dt="2025-05-29T14:58:54.231" v="225" actId="1035"/>
          <ac:cxnSpMkLst>
            <pc:docMk/>
            <pc:sldMk cId="3519249300" sldId="256"/>
            <ac:cxnSpMk id="297" creationId="{6682F4FE-F495-385A-5299-25CE1EE9D59B}"/>
          </ac:cxnSpMkLst>
        </pc:cxnChg>
        <pc:cxnChg chg="mod">
          <ac:chgData name="Fatima Pillosu" userId="a6295d4dc9e22643" providerId="LiveId" clId="{37E63D0B-C933-4A1D-8833-81CE2FBE95CF}" dt="2025-05-29T14:58:54.231" v="225" actId="1035"/>
          <ac:cxnSpMkLst>
            <pc:docMk/>
            <pc:sldMk cId="3519249300" sldId="256"/>
            <ac:cxnSpMk id="298" creationId="{E41C986D-DC30-2D49-3A39-56E47D451414}"/>
          </ac:cxnSpMkLst>
        </pc:cxnChg>
        <pc:cxnChg chg="mod">
          <ac:chgData name="Fatima Pillosu" userId="a6295d4dc9e22643" providerId="LiveId" clId="{37E63D0B-C933-4A1D-8833-81CE2FBE95CF}" dt="2025-05-29T14:58:54.231" v="225" actId="1035"/>
          <ac:cxnSpMkLst>
            <pc:docMk/>
            <pc:sldMk cId="3519249300" sldId="256"/>
            <ac:cxnSpMk id="299" creationId="{A07670D5-A834-8379-3752-BE85679B506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515" y="1060529"/>
            <a:ext cx="3519170" cy="2256061"/>
          </a:xfrm>
        </p:spPr>
        <p:txBody>
          <a:bodyPr anchor="b"/>
          <a:lstStyle>
            <a:lvl1pPr algn="ctr"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3403592"/>
            <a:ext cx="3105150" cy="1564542"/>
          </a:xfrm>
        </p:spPr>
        <p:txBody>
          <a:bodyPr/>
          <a:lstStyle>
            <a:lvl1pPr marL="0" indent="0" algn="ctr">
              <a:buNone/>
              <a:defRPr sz="1087"/>
            </a:lvl1pPr>
            <a:lvl2pPr marL="207020" indent="0" algn="ctr">
              <a:buNone/>
              <a:defRPr sz="906"/>
            </a:lvl2pPr>
            <a:lvl3pPr marL="414040" indent="0" algn="ctr">
              <a:buNone/>
              <a:defRPr sz="815"/>
            </a:lvl3pPr>
            <a:lvl4pPr marL="621060" indent="0" algn="ctr">
              <a:buNone/>
              <a:defRPr sz="724"/>
            </a:lvl4pPr>
            <a:lvl5pPr marL="828081" indent="0" algn="ctr">
              <a:buNone/>
              <a:defRPr sz="724"/>
            </a:lvl5pPr>
            <a:lvl6pPr marL="1035101" indent="0" algn="ctr">
              <a:buNone/>
              <a:defRPr sz="724"/>
            </a:lvl6pPr>
            <a:lvl7pPr marL="1242121" indent="0" algn="ctr">
              <a:buNone/>
              <a:defRPr sz="724"/>
            </a:lvl7pPr>
            <a:lvl8pPr marL="1449141" indent="0" algn="ctr">
              <a:buNone/>
              <a:defRPr sz="724"/>
            </a:lvl8pPr>
            <a:lvl9pPr marL="1656161" indent="0" algn="ctr">
              <a:buNone/>
              <a:defRPr sz="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BDDC-C990-44E8-99B4-2E05F01A8A66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C600-19B1-4AFE-86CA-D43A05FE31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95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BDDC-C990-44E8-99B4-2E05F01A8A66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C600-19B1-4AFE-86CA-D43A05FE31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28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1" y="345009"/>
            <a:ext cx="892731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345009"/>
            <a:ext cx="2626439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BDDC-C990-44E8-99B4-2E05F01A8A66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C600-19B1-4AFE-86CA-D43A05FE31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57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BDDC-C990-44E8-99B4-2E05F01A8A66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C600-19B1-4AFE-86CA-D43A05FE31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358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1615546"/>
            <a:ext cx="3570923" cy="2695572"/>
          </a:xfrm>
        </p:spPr>
        <p:txBody>
          <a:bodyPr anchor="b"/>
          <a:lstStyle>
            <a:lvl1pPr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4336619"/>
            <a:ext cx="3570923" cy="1417538"/>
          </a:xfrm>
        </p:spPr>
        <p:txBody>
          <a:bodyPr/>
          <a:lstStyle>
            <a:lvl1pPr marL="0" indent="0">
              <a:buNone/>
              <a:defRPr sz="1087">
                <a:solidFill>
                  <a:schemeClr val="tx1">
                    <a:tint val="82000"/>
                  </a:schemeClr>
                </a:solidFill>
              </a:defRPr>
            </a:lvl1pPr>
            <a:lvl2pPr marL="207020" indent="0">
              <a:buNone/>
              <a:defRPr sz="906">
                <a:solidFill>
                  <a:schemeClr val="tx1">
                    <a:tint val="82000"/>
                  </a:schemeClr>
                </a:solidFill>
              </a:defRPr>
            </a:lvl2pPr>
            <a:lvl3pPr marL="414040" indent="0">
              <a:buNone/>
              <a:defRPr sz="815">
                <a:solidFill>
                  <a:schemeClr val="tx1">
                    <a:tint val="82000"/>
                  </a:schemeClr>
                </a:solidFill>
              </a:defRPr>
            </a:lvl3pPr>
            <a:lvl4pPr marL="621060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4pPr>
            <a:lvl5pPr marL="82808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5pPr>
            <a:lvl6pPr marL="103510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6pPr>
            <a:lvl7pPr marL="124212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7pPr>
            <a:lvl8pPr marL="144914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8pPr>
            <a:lvl9pPr marL="165616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BDDC-C990-44E8-99B4-2E05F01A8A66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C600-19B1-4AFE-86CA-D43A05FE31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86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1725046"/>
            <a:ext cx="1759585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1725046"/>
            <a:ext cx="1759585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BDDC-C990-44E8-99B4-2E05F01A8A66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C600-19B1-4AFE-86CA-D43A05FE31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241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345011"/>
            <a:ext cx="3570923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9" y="1588543"/>
            <a:ext cx="1751498" cy="778521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9" y="2367064"/>
            <a:ext cx="1751498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7" y="1588543"/>
            <a:ext cx="1760124" cy="778521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7" y="2367064"/>
            <a:ext cx="1760124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BDDC-C990-44E8-99B4-2E05F01A8A66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C600-19B1-4AFE-86CA-D43A05FE31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956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BDDC-C990-44E8-99B4-2E05F01A8A66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C600-19B1-4AFE-86CA-D43A05FE31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050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BDDC-C990-44E8-99B4-2E05F01A8A66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C600-19B1-4AFE-86CA-D43A05FE31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12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32012"/>
            <a:ext cx="1335322" cy="1512041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933027"/>
            <a:ext cx="2095976" cy="4605124"/>
          </a:xfrm>
        </p:spPr>
        <p:txBody>
          <a:bodyPr/>
          <a:lstStyle>
            <a:lvl1pPr>
              <a:defRPr sz="1449"/>
            </a:lvl1pPr>
            <a:lvl2pPr>
              <a:defRPr sz="1268"/>
            </a:lvl2pPr>
            <a:lvl3pPr>
              <a:defRPr sz="1087"/>
            </a:lvl3pPr>
            <a:lvl4pPr>
              <a:defRPr sz="906"/>
            </a:lvl4pPr>
            <a:lvl5pPr>
              <a:defRPr sz="906"/>
            </a:lvl5pPr>
            <a:lvl6pPr>
              <a:defRPr sz="906"/>
            </a:lvl6pPr>
            <a:lvl7pPr>
              <a:defRPr sz="906"/>
            </a:lvl7pPr>
            <a:lvl8pPr>
              <a:defRPr sz="906"/>
            </a:lvl8pPr>
            <a:lvl9pPr>
              <a:defRPr sz="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944052"/>
            <a:ext cx="1335322" cy="3601598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BDDC-C990-44E8-99B4-2E05F01A8A66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C600-19B1-4AFE-86CA-D43A05FE31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6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32012"/>
            <a:ext cx="1335322" cy="1512041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933027"/>
            <a:ext cx="2095976" cy="4605124"/>
          </a:xfrm>
        </p:spPr>
        <p:txBody>
          <a:bodyPr anchor="t"/>
          <a:lstStyle>
            <a:lvl1pPr marL="0" indent="0">
              <a:buNone/>
              <a:defRPr sz="1449"/>
            </a:lvl1pPr>
            <a:lvl2pPr marL="207020" indent="0">
              <a:buNone/>
              <a:defRPr sz="1268"/>
            </a:lvl2pPr>
            <a:lvl3pPr marL="414040" indent="0">
              <a:buNone/>
              <a:defRPr sz="1087"/>
            </a:lvl3pPr>
            <a:lvl4pPr marL="621060" indent="0">
              <a:buNone/>
              <a:defRPr sz="906"/>
            </a:lvl4pPr>
            <a:lvl5pPr marL="828081" indent="0">
              <a:buNone/>
              <a:defRPr sz="906"/>
            </a:lvl5pPr>
            <a:lvl6pPr marL="1035101" indent="0">
              <a:buNone/>
              <a:defRPr sz="906"/>
            </a:lvl6pPr>
            <a:lvl7pPr marL="1242121" indent="0">
              <a:buNone/>
              <a:defRPr sz="906"/>
            </a:lvl7pPr>
            <a:lvl8pPr marL="1449141" indent="0">
              <a:buNone/>
              <a:defRPr sz="906"/>
            </a:lvl8pPr>
            <a:lvl9pPr marL="1656161" indent="0">
              <a:buNone/>
              <a:defRPr sz="9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944052"/>
            <a:ext cx="1335322" cy="3601598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BDDC-C990-44E8-99B4-2E05F01A8A66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C600-19B1-4AFE-86CA-D43A05FE31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340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345011"/>
            <a:ext cx="3570923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1725046"/>
            <a:ext cx="3570923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6006164"/>
            <a:ext cx="93154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75BDDC-C990-44E8-99B4-2E05F01A8A66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6006164"/>
            <a:ext cx="139731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6006164"/>
            <a:ext cx="93154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B6C600-19B1-4AFE-86CA-D43A05FE31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30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14040" rtl="0" eaLnBrk="1" latinLnBrk="0" hangingPunct="1">
        <a:lnSpc>
          <a:spcPct val="90000"/>
        </a:lnSpc>
        <a:spcBef>
          <a:spcPct val="0"/>
        </a:spcBef>
        <a:buNone/>
        <a:defRPr sz="1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510" indent="-103510" algn="l" defTabSz="414040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268" kern="1200">
          <a:solidFill>
            <a:schemeClr val="tx1"/>
          </a:solidFill>
          <a:latin typeface="+mn-lt"/>
          <a:ea typeface="+mn-ea"/>
          <a:cs typeface="+mn-cs"/>
        </a:defRPr>
      </a:lvl1pPr>
      <a:lvl2pPr marL="31053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2pPr>
      <a:lvl3pPr marL="51755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906" kern="1200">
          <a:solidFill>
            <a:schemeClr val="tx1"/>
          </a:solidFill>
          <a:latin typeface="+mn-lt"/>
          <a:ea typeface="+mn-ea"/>
          <a:cs typeface="+mn-cs"/>
        </a:defRPr>
      </a:lvl3pPr>
      <a:lvl4pPr marL="7245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93159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13861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34563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55265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7596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1pPr>
      <a:lvl2pPr marL="20702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2pPr>
      <a:lvl3pPr marL="41404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3pPr>
      <a:lvl4pPr marL="62106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82808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03510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24212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44914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65616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850EE4F3-45B3-E098-0943-2570F41EF47F}"/>
              </a:ext>
            </a:extLst>
          </p:cNvPr>
          <p:cNvCxnSpPr>
            <a:cxnSpLocks/>
          </p:cNvCxnSpPr>
          <p:nvPr/>
        </p:nvCxnSpPr>
        <p:spPr>
          <a:xfrm flipH="1">
            <a:off x="311406" y="6033114"/>
            <a:ext cx="3510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37D93933-79CF-D991-5B70-337F07D7D46B}"/>
              </a:ext>
            </a:extLst>
          </p:cNvPr>
          <p:cNvCxnSpPr>
            <a:cxnSpLocks/>
          </p:cNvCxnSpPr>
          <p:nvPr/>
        </p:nvCxnSpPr>
        <p:spPr>
          <a:xfrm flipH="1">
            <a:off x="321482" y="5550767"/>
            <a:ext cx="3510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71B0809B-1AC5-F1DA-7790-D7B390B41669}"/>
              </a:ext>
            </a:extLst>
          </p:cNvPr>
          <p:cNvCxnSpPr>
            <a:cxnSpLocks/>
          </p:cNvCxnSpPr>
          <p:nvPr/>
        </p:nvCxnSpPr>
        <p:spPr>
          <a:xfrm flipH="1">
            <a:off x="321482" y="5791941"/>
            <a:ext cx="3510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2CAC21C3-A9B1-A121-F097-B2641BE2671C}"/>
              </a:ext>
            </a:extLst>
          </p:cNvPr>
          <p:cNvCxnSpPr>
            <a:cxnSpLocks/>
          </p:cNvCxnSpPr>
          <p:nvPr/>
        </p:nvCxnSpPr>
        <p:spPr>
          <a:xfrm flipH="1">
            <a:off x="301330" y="4911395"/>
            <a:ext cx="3510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E5764957-8223-E069-4CC2-ABF1E8F38BE0}"/>
              </a:ext>
            </a:extLst>
          </p:cNvPr>
          <p:cNvCxnSpPr>
            <a:cxnSpLocks/>
          </p:cNvCxnSpPr>
          <p:nvPr/>
        </p:nvCxnSpPr>
        <p:spPr>
          <a:xfrm flipH="1">
            <a:off x="311406" y="4429048"/>
            <a:ext cx="3510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A4D4E78B-BBBB-CBAB-A45E-BA6BD547C9ED}"/>
              </a:ext>
            </a:extLst>
          </p:cNvPr>
          <p:cNvCxnSpPr>
            <a:cxnSpLocks/>
          </p:cNvCxnSpPr>
          <p:nvPr/>
        </p:nvCxnSpPr>
        <p:spPr>
          <a:xfrm flipH="1">
            <a:off x="311406" y="4670222"/>
            <a:ext cx="3510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E33233B-A576-5F36-9557-BB9523C3E80E}"/>
              </a:ext>
            </a:extLst>
          </p:cNvPr>
          <p:cNvCxnSpPr>
            <a:cxnSpLocks/>
          </p:cNvCxnSpPr>
          <p:nvPr/>
        </p:nvCxnSpPr>
        <p:spPr>
          <a:xfrm flipH="1">
            <a:off x="323878" y="3763604"/>
            <a:ext cx="3510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153718AD-F42B-7251-B0A3-688608A9CA3E}"/>
              </a:ext>
            </a:extLst>
          </p:cNvPr>
          <p:cNvCxnSpPr>
            <a:cxnSpLocks/>
          </p:cNvCxnSpPr>
          <p:nvPr/>
        </p:nvCxnSpPr>
        <p:spPr>
          <a:xfrm flipH="1">
            <a:off x="333954" y="3281257"/>
            <a:ext cx="3510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2C4BB02B-2766-868F-9AE2-628746E786D5}"/>
              </a:ext>
            </a:extLst>
          </p:cNvPr>
          <p:cNvCxnSpPr>
            <a:cxnSpLocks/>
          </p:cNvCxnSpPr>
          <p:nvPr/>
        </p:nvCxnSpPr>
        <p:spPr>
          <a:xfrm flipH="1">
            <a:off x="333954" y="3522431"/>
            <a:ext cx="3510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33C37E04-9584-B56E-B274-92FE13EDEBC5}"/>
              </a:ext>
            </a:extLst>
          </p:cNvPr>
          <p:cNvCxnSpPr>
            <a:cxnSpLocks/>
          </p:cNvCxnSpPr>
          <p:nvPr/>
        </p:nvCxnSpPr>
        <p:spPr>
          <a:xfrm flipH="1">
            <a:off x="301574" y="1492935"/>
            <a:ext cx="3510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83B8AB4E-1018-0A5C-8CA4-1F6CF8F57022}"/>
              </a:ext>
            </a:extLst>
          </p:cNvPr>
          <p:cNvCxnSpPr>
            <a:cxnSpLocks/>
          </p:cNvCxnSpPr>
          <p:nvPr/>
        </p:nvCxnSpPr>
        <p:spPr>
          <a:xfrm flipH="1">
            <a:off x="311650" y="1010588"/>
            <a:ext cx="3510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B7C53A75-3B64-E656-36BC-A2D68DAAE040}"/>
              </a:ext>
            </a:extLst>
          </p:cNvPr>
          <p:cNvCxnSpPr>
            <a:cxnSpLocks/>
          </p:cNvCxnSpPr>
          <p:nvPr/>
        </p:nvCxnSpPr>
        <p:spPr>
          <a:xfrm flipH="1">
            <a:off x="311650" y="1251762"/>
            <a:ext cx="3510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CF564792-74D0-2F25-C69D-82E276B9FDBE}"/>
              </a:ext>
            </a:extLst>
          </p:cNvPr>
          <p:cNvCxnSpPr>
            <a:cxnSpLocks/>
          </p:cNvCxnSpPr>
          <p:nvPr/>
        </p:nvCxnSpPr>
        <p:spPr>
          <a:xfrm flipH="1">
            <a:off x="323878" y="2646624"/>
            <a:ext cx="3510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E25896-304F-C742-E618-8072DC1917F1}"/>
              </a:ext>
            </a:extLst>
          </p:cNvPr>
          <p:cNvSpPr txBox="1"/>
          <p:nvPr/>
        </p:nvSpPr>
        <p:spPr>
          <a:xfrm>
            <a:off x="-66676" y="-57150"/>
            <a:ext cx="420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Optuna hyperparameter optimisation convergence</a:t>
            </a:r>
          </a:p>
          <a:p>
            <a:r>
              <a:rPr lang="en-GB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Best-so-far validation AROC across 5 outer x 3 inner folds in nested stratified cross-validation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E02A6D-C0FC-6D17-4FFC-392564CFF33A}"/>
              </a:ext>
            </a:extLst>
          </p:cNvPr>
          <p:cNvSpPr txBox="1"/>
          <p:nvPr/>
        </p:nvSpPr>
        <p:spPr>
          <a:xfrm>
            <a:off x="790835" y="475341"/>
            <a:ext cx="6590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fold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B68FBC-BD5E-1612-DC40-4C5C32ED4B92}"/>
              </a:ext>
            </a:extLst>
          </p:cNvPr>
          <p:cNvSpPr txBox="1"/>
          <p:nvPr/>
        </p:nvSpPr>
        <p:spPr>
          <a:xfrm>
            <a:off x="3019860" y="475341"/>
            <a:ext cx="6590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fold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A9301C-CC0A-DCE9-F6D6-7CF477BB1097}"/>
              </a:ext>
            </a:extLst>
          </p:cNvPr>
          <p:cNvSpPr txBox="1"/>
          <p:nvPr/>
        </p:nvSpPr>
        <p:spPr>
          <a:xfrm>
            <a:off x="1905348" y="475341"/>
            <a:ext cx="6590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fold 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ED9B81-E68D-F80D-1D18-69972F70374B}"/>
              </a:ext>
            </a:extLst>
          </p:cNvPr>
          <p:cNvCxnSpPr>
            <a:cxnSpLocks/>
          </p:cNvCxnSpPr>
          <p:nvPr/>
        </p:nvCxnSpPr>
        <p:spPr>
          <a:xfrm flipV="1">
            <a:off x="453084" y="583063"/>
            <a:ext cx="337751" cy="3177"/>
          </a:xfrm>
          <a:prstGeom prst="line">
            <a:avLst/>
          </a:prstGeom>
          <a:ln w="285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2B86DF-2E3A-04EF-EF27-44AEA020113F}"/>
              </a:ext>
            </a:extLst>
          </p:cNvPr>
          <p:cNvCxnSpPr>
            <a:cxnSpLocks/>
          </p:cNvCxnSpPr>
          <p:nvPr/>
        </p:nvCxnSpPr>
        <p:spPr>
          <a:xfrm>
            <a:off x="1567597" y="583063"/>
            <a:ext cx="337751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B698A0-9934-136A-0B6F-307A970BB8E2}"/>
              </a:ext>
            </a:extLst>
          </p:cNvPr>
          <p:cNvCxnSpPr>
            <a:cxnSpLocks/>
          </p:cNvCxnSpPr>
          <p:nvPr/>
        </p:nvCxnSpPr>
        <p:spPr>
          <a:xfrm>
            <a:off x="2682109" y="583063"/>
            <a:ext cx="337751" cy="0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3A8CE4-E3E6-6E3F-53A4-80914C4FAC6F}"/>
              </a:ext>
            </a:extLst>
          </p:cNvPr>
          <p:cNvCxnSpPr>
            <a:cxnSpLocks/>
          </p:cNvCxnSpPr>
          <p:nvPr/>
        </p:nvCxnSpPr>
        <p:spPr>
          <a:xfrm>
            <a:off x="304029" y="865956"/>
            <a:ext cx="0" cy="749641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E823EDE-6559-9FEB-0C37-89B7AE5CCA56}"/>
              </a:ext>
            </a:extLst>
          </p:cNvPr>
          <p:cNvSpPr txBox="1"/>
          <p:nvPr/>
        </p:nvSpPr>
        <p:spPr>
          <a:xfrm>
            <a:off x="1746968" y="6299003"/>
            <a:ext cx="6590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Trials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D51B39-5722-C66E-A2A3-683503B5DB24}"/>
              </a:ext>
            </a:extLst>
          </p:cNvPr>
          <p:cNvSpPr txBox="1"/>
          <p:nvPr/>
        </p:nvSpPr>
        <p:spPr>
          <a:xfrm rot="16200000">
            <a:off x="-268227" y="1138985"/>
            <a:ext cx="6590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AROC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71E313-65B5-5BE5-FF69-089121496066}"/>
              </a:ext>
            </a:extLst>
          </p:cNvPr>
          <p:cNvSpPr txBox="1"/>
          <p:nvPr/>
        </p:nvSpPr>
        <p:spPr>
          <a:xfrm>
            <a:off x="-123632" y="887967"/>
            <a:ext cx="6590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44F171-FF85-D603-342F-A130F95A8E8C}"/>
              </a:ext>
            </a:extLst>
          </p:cNvPr>
          <p:cNvSpPr txBox="1"/>
          <p:nvPr/>
        </p:nvSpPr>
        <p:spPr>
          <a:xfrm>
            <a:off x="-123632" y="1130796"/>
            <a:ext cx="6590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F9E13C-EA33-7CE5-093F-BAC6EBC2C54D}"/>
              </a:ext>
            </a:extLst>
          </p:cNvPr>
          <p:cNvSpPr txBox="1"/>
          <p:nvPr/>
        </p:nvSpPr>
        <p:spPr>
          <a:xfrm>
            <a:off x="-123632" y="1371970"/>
            <a:ext cx="6590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0.7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A09B58A-241A-DECC-6B20-DC168CED3AD8}"/>
              </a:ext>
            </a:extLst>
          </p:cNvPr>
          <p:cNvCxnSpPr>
            <a:cxnSpLocks/>
          </p:cNvCxnSpPr>
          <p:nvPr/>
        </p:nvCxnSpPr>
        <p:spPr>
          <a:xfrm flipH="1">
            <a:off x="288122" y="1010588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24D820E-1ECB-9534-282B-F909AFBB980C}"/>
              </a:ext>
            </a:extLst>
          </p:cNvPr>
          <p:cNvCxnSpPr>
            <a:cxnSpLocks/>
          </p:cNvCxnSpPr>
          <p:nvPr/>
        </p:nvCxnSpPr>
        <p:spPr>
          <a:xfrm flipH="1">
            <a:off x="288122" y="1492935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0CF2C97-A368-8B80-ECA8-4489E718FF98}"/>
              </a:ext>
            </a:extLst>
          </p:cNvPr>
          <p:cNvCxnSpPr>
            <a:cxnSpLocks/>
          </p:cNvCxnSpPr>
          <p:nvPr/>
        </p:nvCxnSpPr>
        <p:spPr>
          <a:xfrm flipH="1">
            <a:off x="288122" y="1251762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D71786F-7576-0AFD-9A25-C07311A44F14}"/>
              </a:ext>
            </a:extLst>
          </p:cNvPr>
          <p:cNvCxnSpPr>
            <a:cxnSpLocks/>
          </p:cNvCxnSpPr>
          <p:nvPr/>
        </p:nvCxnSpPr>
        <p:spPr>
          <a:xfrm>
            <a:off x="313861" y="2019645"/>
            <a:ext cx="0" cy="749641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286B108-546B-3C76-18AB-EF5E5D4886E8}"/>
              </a:ext>
            </a:extLst>
          </p:cNvPr>
          <p:cNvSpPr txBox="1"/>
          <p:nvPr/>
        </p:nvSpPr>
        <p:spPr>
          <a:xfrm>
            <a:off x="-113800" y="2041656"/>
            <a:ext cx="6590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ABEEEFA-B638-566E-9CAE-A5D1156AD458}"/>
              </a:ext>
            </a:extLst>
          </p:cNvPr>
          <p:cNvSpPr txBox="1"/>
          <p:nvPr/>
        </p:nvSpPr>
        <p:spPr>
          <a:xfrm>
            <a:off x="-113800" y="2284485"/>
            <a:ext cx="6590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F3F69EF-B20D-06C0-1626-023BA2FD0E1F}"/>
              </a:ext>
            </a:extLst>
          </p:cNvPr>
          <p:cNvSpPr txBox="1"/>
          <p:nvPr/>
        </p:nvSpPr>
        <p:spPr>
          <a:xfrm>
            <a:off x="-113800" y="2525659"/>
            <a:ext cx="6590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0.7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663424A-72F7-0B31-510D-2F60F8A8F4B0}"/>
              </a:ext>
            </a:extLst>
          </p:cNvPr>
          <p:cNvCxnSpPr>
            <a:cxnSpLocks/>
          </p:cNvCxnSpPr>
          <p:nvPr/>
        </p:nvCxnSpPr>
        <p:spPr>
          <a:xfrm flipH="1">
            <a:off x="297954" y="2164277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648E77D-F243-F6F6-BFD5-C94CB3C49EEE}"/>
              </a:ext>
            </a:extLst>
          </p:cNvPr>
          <p:cNvCxnSpPr>
            <a:cxnSpLocks/>
          </p:cNvCxnSpPr>
          <p:nvPr/>
        </p:nvCxnSpPr>
        <p:spPr>
          <a:xfrm flipH="1">
            <a:off x="297954" y="2646624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EAC0A1F-A4C0-26F6-81FD-9D382BF3A110}"/>
              </a:ext>
            </a:extLst>
          </p:cNvPr>
          <p:cNvCxnSpPr>
            <a:cxnSpLocks/>
          </p:cNvCxnSpPr>
          <p:nvPr/>
        </p:nvCxnSpPr>
        <p:spPr>
          <a:xfrm flipH="1">
            <a:off x="297954" y="2405451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96F4E85-8204-1A23-9C1C-48F347B134FF}"/>
              </a:ext>
            </a:extLst>
          </p:cNvPr>
          <p:cNvCxnSpPr>
            <a:cxnSpLocks/>
          </p:cNvCxnSpPr>
          <p:nvPr/>
        </p:nvCxnSpPr>
        <p:spPr>
          <a:xfrm>
            <a:off x="313861" y="3136625"/>
            <a:ext cx="0" cy="749641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6E1D6E8-ECC8-7115-92FB-9AE1EAD4EB6E}"/>
              </a:ext>
            </a:extLst>
          </p:cNvPr>
          <p:cNvSpPr txBox="1"/>
          <p:nvPr/>
        </p:nvSpPr>
        <p:spPr>
          <a:xfrm>
            <a:off x="-113800" y="3158636"/>
            <a:ext cx="6590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74CF85-EE19-DCB9-AA7A-3DE921A0AD5C}"/>
              </a:ext>
            </a:extLst>
          </p:cNvPr>
          <p:cNvSpPr txBox="1"/>
          <p:nvPr/>
        </p:nvSpPr>
        <p:spPr>
          <a:xfrm>
            <a:off x="-113800" y="3401465"/>
            <a:ext cx="6590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5A1678-3091-9D06-D8B9-DC1D3B5D20D3}"/>
              </a:ext>
            </a:extLst>
          </p:cNvPr>
          <p:cNvSpPr txBox="1"/>
          <p:nvPr/>
        </p:nvSpPr>
        <p:spPr>
          <a:xfrm>
            <a:off x="-113800" y="3642639"/>
            <a:ext cx="6590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0.7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BD29763-6B85-7493-ECB9-49599006165D}"/>
              </a:ext>
            </a:extLst>
          </p:cNvPr>
          <p:cNvCxnSpPr>
            <a:cxnSpLocks/>
          </p:cNvCxnSpPr>
          <p:nvPr/>
        </p:nvCxnSpPr>
        <p:spPr>
          <a:xfrm flipH="1">
            <a:off x="297954" y="3281257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6BB1566-4C39-F8AB-5C2D-E1529466B222}"/>
              </a:ext>
            </a:extLst>
          </p:cNvPr>
          <p:cNvCxnSpPr>
            <a:cxnSpLocks/>
          </p:cNvCxnSpPr>
          <p:nvPr/>
        </p:nvCxnSpPr>
        <p:spPr>
          <a:xfrm flipH="1">
            <a:off x="297954" y="3763604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E369C91-8746-DB78-37AC-FAE95DFE8BFB}"/>
              </a:ext>
            </a:extLst>
          </p:cNvPr>
          <p:cNvCxnSpPr>
            <a:cxnSpLocks/>
          </p:cNvCxnSpPr>
          <p:nvPr/>
        </p:nvCxnSpPr>
        <p:spPr>
          <a:xfrm flipH="1">
            <a:off x="297954" y="3522431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5C4AA95-CCBA-E47D-FB66-A4ECBF2C720E}"/>
              </a:ext>
            </a:extLst>
          </p:cNvPr>
          <p:cNvCxnSpPr>
            <a:cxnSpLocks/>
          </p:cNvCxnSpPr>
          <p:nvPr/>
        </p:nvCxnSpPr>
        <p:spPr>
          <a:xfrm>
            <a:off x="313861" y="4284416"/>
            <a:ext cx="0" cy="749641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B647F8F-FDCC-38D6-99BE-2145398F2554}"/>
              </a:ext>
            </a:extLst>
          </p:cNvPr>
          <p:cNvSpPr txBox="1"/>
          <p:nvPr/>
        </p:nvSpPr>
        <p:spPr>
          <a:xfrm>
            <a:off x="-113800" y="4306427"/>
            <a:ext cx="6590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0.9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42039EE-131C-032C-8B98-F16C6FFF2C6F}"/>
              </a:ext>
            </a:extLst>
          </p:cNvPr>
          <p:cNvSpPr txBox="1"/>
          <p:nvPr/>
        </p:nvSpPr>
        <p:spPr>
          <a:xfrm>
            <a:off x="-113800" y="4549256"/>
            <a:ext cx="6590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A95CB4-A25D-2EC1-65F5-9579A233E363}"/>
              </a:ext>
            </a:extLst>
          </p:cNvPr>
          <p:cNvSpPr txBox="1"/>
          <p:nvPr/>
        </p:nvSpPr>
        <p:spPr>
          <a:xfrm>
            <a:off x="-113800" y="4790430"/>
            <a:ext cx="6590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0.7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477837F-74DA-B614-D7C0-EA287EF3DEA0}"/>
              </a:ext>
            </a:extLst>
          </p:cNvPr>
          <p:cNvCxnSpPr>
            <a:cxnSpLocks/>
          </p:cNvCxnSpPr>
          <p:nvPr/>
        </p:nvCxnSpPr>
        <p:spPr>
          <a:xfrm flipH="1">
            <a:off x="297954" y="4429048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AA3FC90-F4B2-AEBA-A6D2-261F69CD7448}"/>
              </a:ext>
            </a:extLst>
          </p:cNvPr>
          <p:cNvCxnSpPr>
            <a:cxnSpLocks/>
          </p:cNvCxnSpPr>
          <p:nvPr/>
        </p:nvCxnSpPr>
        <p:spPr>
          <a:xfrm flipH="1">
            <a:off x="297954" y="4911395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AAC6A7C-DF55-7C68-747E-B1436CD6F937}"/>
              </a:ext>
            </a:extLst>
          </p:cNvPr>
          <p:cNvCxnSpPr>
            <a:cxnSpLocks/>
          </p:cNvCxnSpPr>
          <p:nvPr/>
        </p:nvCxnSpPr>
        <p:spPr>
          <a:xfrm flipH="1">
            <a:off x="297954" y="4670222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5E1FD87-5AFF-A7EA-905A-1F1AB0031641}"/>
              </a:ext>
            </a:extLst>
          </p:cNvPr>
          <p:cNvCxnSpPr>
            <a:cxnSpLocks/>
          </p:cNvCxnSpPr>
          <p:nvPr/>
        </p:nvCxnSpPr>
        <p:spPr>
          <a:xfrm>
            <a:off x="313861" y="5406135"/>
            <a:ext cx="0" cy="749641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72E5240-158B-E657-0C36-1AFDBC3B81AC}"/>
              </a:ext>
            </a:extLst>
          </p:cNvPr>
          <p:cNvCxnSpPr>
            <a:cxnSpLocks/>
          </p:cNvCxnSpPr>
          <p:nvPr/>
        </p:nvCxnSpPr>
        <p:spPr>
          <a:xfrm flipH="1">
            <a:off x="314631" y="6155776"/>
            <a:ext cx="373218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3DA39A2-F82D-5741-1D21-BD4F91ECEBA2}"/>
              </a:ext>
            </a:extLst>
          </p:cNvPr>
          <p:cNvSpPr txBox="1"/>
          <p:nvPr/>
        </p:nvSpPr>
        <p:spPr>
          <a:xfrm>
            <a:off x="-113800" y="5428146"/>
            <a:ext cx="6590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0.9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B3366B3-0871-3171-A528-EF0497060032}"/>
              </a:ext>
            </a:extLst>
          </p:cNvPr>
          <p:cNvSpPr txBox="1"/>
          <p:nvPr/>
        </p:nvSpPr>
        <p:spPr>
          <a:xfrm>
            <a:off x="-113800" y="5670975"/>
            <a:ext cx="6590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46C4834-9955-4DCF-60E3-F6F5D7913F84}"/>
              </a:ext>
            </a:extLst>
          </p:cNvPr>
          <p:cNvSpPr txBox="1"/>
          <p:nvPr/>
        </p:nvSpPr>
        <p:spPr>
          <a:xfrm>
            <a:off x="-113800" y="5912149"/>
            <a:ext cx="6590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0.7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1035BDE-3AFA-E722-33A2-38999B1EB8FE}"/>
              </a:ext>
            </a:extLst>
          </p:cNvPr>
          <p:cNvCxnSpPr>
            <a:cxnSpLocks/>
          </p:cNvCxnSpPr>
          <p:nvPr/>
        </p:nvCxnSpPr>
        <p:spPr>
          <a:xfrm flipH="1">
            <a:off x="297954" y="5550767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99443E-A45C-38AE-9FE7-02C2B630B1C0}"/>
              </a:ext>
            </a:extLst>
          </p:cNvPr>
          <p:cNvCxnSpPr>
            <a:cxnSpLocks/>
          </p:cNvCxnSpPr>
          <p:nvPr/>
        </p:nvCxnSpPr>
        <p:spPr>
          <a:xfrm flipH="1">
            <a:off x="297954" y="6033114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0656617-4536-4782-AEA1-F3FB3D63EE65}"/>
              </a:ext>
            </a:extLst>
          </p:cNvPr>
          <p:cNvCxnSpPr>
            <a:cxnSpLocks/>
          </p:cNvCxnSpPr>
          <p:nvPr/>
        </p:nvCxnSpPr>
        <p:spPr>
          <a:xfrm flipH="1">
            <a:off x="297954" y="5791941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421F636-8002-F250-FABC-1AFDAB9FE4C5}"/>
              </a:ext>
            </a:extLst>
          </p:cNvPr>
          <p:cNvCxnSpPr>
            <a:cxnSpLocks/>
          </p:cNvCxnSpPr>
          <p:nvPr/>
        </p:nvCxnSpPr>
        <p:spPr>
          <a:xfrm rot="5400000" flipH="1">
            <a:off x="649410" y="6153656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FBF172F-7BD9-EC05-49E7-E5B1330CDE3E}"/>
              </a:ext>
            </a:extLst>
          </p:cNvPr>
          <p:cNvCxnSpPr>
            <a:cxnSpLocks/>
          </p:cNvCxnSpPr>
          <p:nvPr/>
        </p:nvCxnSpPr>
        <p:spPr>
          <a:xfrm rot="5400000" flipH="1">
            <a:off x="825544" y="6153656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5B79EEA-CFDA-CA26-D9E7-582C60BAAFCA}"/>
              </a:ext>
            </a:extLst>
          </p:cNvPr>
          <p:cNvCxnSpPr>
            <a:cxnSpLocks/>
          </p:cNvCxnSpPr>
          <p:nvPr/>
        </p:nvCxnSpPr>
        <p:spPr>
          <a:xfrm rot="5400000" flipH="1">
            <a:off x="1001678" y="6153656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1E4E950-25D5-76A2-7974-4E466ED2ACBB}"/>
              </a:ext>
            </a:extLst>
          </p:cNvPr>
          <p:cNvCxnSpPr>
            <a:cxnSpLocks/>
          </p:cNvCxnSpPr>
          <p:nvPr/>
        </p:nvCxnSpPr>
        <p:spPr>
          <a:xfrm rot="5400000" flipH="1">
            <a:off x="1177812" y="6153656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441D0F7-3FE9-13B9-6A32-0C1BB4E86E27}"/>
              </a:ext>
            </a:extLst>
          </p:cNvPr>
          <p:cNvCxnSpPr>
            <a:cxnSpLocks/>
          </p:cNvCxnSpPr>
          <p:nvPr/>
        </p:nvCxnSpPr>
        <p:spPr>
          <a:xfrm rot="5400000" flipH="1">
            <a:off x="1353946" y="6153656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09DD6E7-25B9-0674-C3D9-7B60D5A7DA82}"/>
              </a:ext>
            </a:extLst>
          </p:cNvPr>
          <p:cNvCxnSpPr>
            <a:cxnSpLocks/>
          </p:cNvCxnSpPr>
          <p:nvPr/>
        </p:nvCxnSpPr>
        <p:spPr>
          <a:xfrm rot="5400000" flipH="1">
            <a:off x="1530080" y="6153656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E29F5DE-13CD-CD8C-DCEF-840368D689C0}"/>
              </a:ext>
            </a:extLst>
          </p:cNvPr>
          <p:cNvCxnSpPr>
            <a:cxnSpLocks/>
          </p:cNvCxnSpPr>
          <p:nvPr/>
        </p:nvCxnSpPr>
        <p:spPr>
          <a:xfrm rot="5400000" flipH="1">
            <a:off x="1706214" y="6153656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30AD37C-1D03-6253-7280-A59E031C3248}"/>
              </a:ext>
            </a:extLst>
          </p:cNvPr>
          <p:cNvCxnSpPr>
            <a:cxnSpLocks/>
          </p:cNvCxnSpPr>
          <p:nvPr/>
        </p:nvCxnSpPr>
        <p:spPr>
          <a:xfrm rot="5400000" flipH="1">
            <a:off x="1882348" y="6153656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5FE8056-E542-E483-5598-5258226F9EC4}"/>
              </a:ext>
            </a:extLst>
          </p:cNvPr>
          <p:cNvCxnSpPr>
            <a:cxnSpLocks/>
          </p:cNvCxnSpPr>
          <p:nvPr/>
        </p:nvCxnSpPr>
        <p:spPr>
          <a:xfrm rot="5400000" flipH="1">
            <a:off x="2058482" y="6153656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18AA191-A55F-528B-7BA0-0696836AECD2}"/>
              </a:ext>
            </a:extLst>
          </p:cNvPr>
          <p:cNvCxnSpPr>
            <a:cxnSpLocks/>
          </p:cNvCxnSpPr>
          <p:nvPr/>
        </p:nvCxnSpPr>
        <p:spPr>
          <a:xfrm rot="5400000" flipH="1">
            <a:off x="2234616" y="6153656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5C6E375-2947-76F0-5FFF-6AB9ED0981AB}"/>
              </a:ext>
            </a:extLst>
          </p:cNvPr>
          <p:cNvCxnSpPr>
            <a:cxnSpLocks/>
          </p:cNvCxnSpPr>
          <p:nvPr/>
        </p:nvCxnSpPr>
        <p:spPr>
          <a:xfrm rot="5400000" flipH="1">
            <a:off x="2410750" y="6153656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957FFEA-4B5F-94C2-FA57-E7A6EB3DB765}"/>
              </a:ext>
            </a:extLst>
          </p:cNvPr>
          <p:cNvCxnSpPr>
            <a:cxnSpLocks/>
          </p:cNvCxnSpPr>
          <p:nvPr/>
        </p:nvCxnSpPr>
        <p:spPr>
          <a:xfrm rot="5400000" flipH="1">
            <a:off x="2586884" y="6153656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BED0707-4506-89C6-E518-A564B2CFA205}"/>
              </a:ext>
            </a:extLst>
          </p:cNvPr>
          <p:cNvCxnSpPr>
            <a:cxnSpLocks/>
          </p:cNvCxnSpPr>
          <p:nvPr/>
        </p:nvCxnSpPr>
        <p:spPr>
          <a:xfrm rot="5400000" flipH="1">
            <a:off x="2763018" y="6153656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084AC6F-56C1-6B76-FA29-A4ADA62DD752}"/>
              </a:ext>
            </a:extLst>
          </p:cNvPr>
          <p:cNvCxnSpPr>
            <a:cxnSpLocks/>
          </p:cNvCxnSpPr>
          <p:nvPr/>
        </p:nvCxnSpPr>
        <p:spPr>
          <a:xfrm rot="5400000" flipH="1">
            <a:off x="2939152" y="6153656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3D96AF8-105C-E339-32DC-C3CE8480BC21}"/>
              </a:ext>
            </a:extLst>
          </p:cNvPr>
          <p:cNvCxnSpPr>
            <a:cxnSpLocks/>
          </p:cNvCxnSpPr>
          <p:nvPr/>
        </p:nvCxnSpPr>
        <p:spPr>
          <a:xfrm rot="5400000" flipH="1">
            <a:off x="3115286" y="6153656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C49D67B-E491-43FD-F6E1-25E0CB313E2B}"/>
              </a:ext>
            </a:extLst>
          </p:cNvPr>
          <p:cNvCxnSpPr>
            <a:cxnSpLocks/>
          </p:cNvCxnSpPr>
          <p:nvPr/>
        </p:nvCxnSpPr>
        <p:spPr>
          <a:xfrm rot="5400000" flipH="1">
            <a:off x="3291420" y="6153656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C2BFE88-9539-09AC-0487-71EC77E1C37D}"/>
              </a:ext>
            </a:extLst>
          </p:cNvPr>
          <p:cNvCxnSpPr>
            <a:cxnSpLocks/>
          </p:cNvCxnSpPr>
          <p:nvPr/>
        </p:nvCxnSpPr>
        <p:spPr>
          <a:xfrm rot="5400000" flipH="1">
            <a:off x="3467554" y="6153656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F556ED3-6A18-A7DB-AE04-CB3FCEA59994}"/>
              </a:ext>
            </a:extLst>
          </p:cNvPr>
          <p:cNvCxnSpPr>
            <a:cxnSpLocks/>
          </p:cNvCxnSpPr>
          <p:nvPr/>
        </p:nvCxnSpPr>
        <p:spPr>
          <a:xfrm rot="5400000" flipH="1">
            <a:off x="3643688" y="6153656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CB3C62A-584B-E07C-3D0F-92429D1FB590}"/>
              </a:ext>
            </a:extLst>
          </p:cNvPr>
          <p:cNvCxnSpPr>
            <a:cxnSpLocks/>
          </p:cNvCxnSpPr>
          <p:nvPr/>
        </p:nvCxnSpPr>
        <p:spPr>
          <a:xfrm rot="5400000" flipH="1">
            <a:off x="3819831" y="6153656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0FFED9-57E2-76AE-F1A1-2FFF3DC6673B}"/>
              </a:ext>
            </a:extLst>
          </p:cNvPr>
          <p:cNvCxnSpPr>
            <a:cxnSpLocks/>
          </p:cNvCxnSpPr>
          <p:nvPr/>
        </p:nvCxnSpPr>
        <p:spPr>
          <a:xfrm rot="5400000" flipH="1">
            <a:off x="473276" y="6153656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9FD47F00-808E-2D07-997B-E296BC687570}"/>
              </a:ext>
            </a:extLst>
          </p:cNvPr>
          <p:cNvSpPr txBox="1"/>
          <p:nvPr/>
        </p:nvSpPr>
        <p:spPr>
          <a:xfrm>
            <a:off x="3693089" y="6172204"/>
            <a:ext cx="294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66DDA96-83D0-A39F-AE26-3C82793C7AD8}"/>
              </a:ext>
            </a:extLst>
          </p:cNvPr>
          <p:cNvSpPr txBox="1"/>
          <p:nvPr/>
        </p:nvSpPr>
        <p:spPr>
          <a:xfrm>
            <a:off x="169128" y="6172204"/>
            <a:ext cx="294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40A29F7-D3B7-38C4-4305-247D49CBEC97}"/>
              </a:ext>
            </a:extLst>
          </p:cNvPr>
          <p:cNvSpPr txBox="1"/>
          <p:nvPr/>
        </p:nvSpPr>
        <p:spPr>
          <a:xfrm>
            <a:off x="1050118" y="6172204"/>
            <a:ext cx="294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28DC85A-6609-B48B-51EB-1A9D8D7F793D}"/>
              </a:ext>
            </a:extLst>
          </p:cNvPr>
          <p:cNvSpPr txBox="1"/>
          <p:nvPr/>
        </p:nvSpPr>
        <p:spPr>
          <a:xfrm>
            <a:off x="1931108" y="6172204"/>
            <a:ext cx="294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86B9155-4515-C7E3-AA73-03FAE7867592}"/>
              </a:ext>
            </a:extLst>
          </p:cNvPr>
          <p:cNvSpPr txBox="1"/>
          <p:nvPr/>
        </p:nvSpPr>
        <p:spPr>
          <a:xfrm>
            <a:off x="2812098" y="6172204"/>
            <a:ext cx="294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6B6FA92-583C-824E-4B7E-1F1E3CEC14A6}"/>
              </a:ext>
            </a:extLst>
          </p:cNvPr>
          <p:cNvCxnSpPr>
            <a:cxnSpLocks/>
          </p:cNvCxnSpPr>
          <p:nvPr/>
        </p:nvCxnSpPr>
        <p:spPr>
          <a:xfrm flipV="1">
            <a:off x="297196" y="1515494"/>
            <a:ext cx="1417186" cy="8816"/>
          </a:xfrm>
          <a:prstGeom prst="line">
            <a:avLst/>
          </a:prstGeom>
          <a:ln w="285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19EB088-0994-1AA5-77F9-C3A669B8B8D8}"/>
              </a:ext>
            </a:extLst>
          </p:cNvPr>
          <p:cNvCxnSpPr>
            <a:cxnSpLocks/>
          </p:cNvCxnSpPr>
          <p:nvPr/>
        </p:nvCxnSpPr>
        <p:spPr>
          <a:xfrm>
            <a:off x="304029" y="1489420"/>
            <a:ext cx="1586487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7AE5572-8ABA-F265-58CE-36FD8995836E}"/>
              </a:ext>
            </a:extLst>
          </p:cNvPr>
          <p:cNvCxnSpPr>
            <a:cxnSpLocks/>
          </p:cNvCxnSpPr>
          <p:nvPr/>
        </p:nvCxnSpPr>
        <p:spPr>
          <a:xfrm>
            <a:off x="297196" y="1489420"/>
            <a:ext cx="1769454" cy="0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695711D-F8BE-66BA-09B8-96CAA26D7934}"/>
              </a:ext>
            </a:extLst>
          </p:cNvPr>
          <p:cNvCxnSpPr>
            <a:cxnSpLocks/>
          </p:cNvCxnSpPr>
          <p:nvPr/>
        </p:nvCxnSpPr>
        <p:spPr>
          <a:xfrm flipH="1">
            <a:off x="313861" y="5034057"/>
            <a:ext cx="373218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85F5343-D400-069D-B9EC-437FFCDA4D3A}"/>
              </a:ext>
            </a:extLst>
          </p:cNvPr>
          <p:cNvCxnSpPr>
            <a:cxnSpLocks/>
          </p:cNvCxnSpPr>
          <p:nvPr/>
        </p:nvCxnSpPr>
        <p:spPr>
          <a:xfrm rot="5400000" flipH="1">
            <a:off x="648640" y="5031937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5395993-CD59-7174-88AD-B20D1ABDBC0E}"/>
              </a:ext>
            </a:extLst>
          </p:cNvPr>
          <p:cNvCxnSpPr>
            <a:cxnSpLocks/>
          </p:cNvCxnSpPr>
          <p:nvPr/>
        </p:nvCxnSpPr>
        <p:spPr>
          <a:xfrm rot="5400000" flipH="1">
            <a:off x="824774" y="5031937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219C6B3-55EA-54C1-A901-9D5C78654BC8}"/>
              </a:ext>
            </a:extLst>
          </p:cNvPr>
          <p:cNvCxnSpPr>
            <a:cxnSpLocks/>
          </p:cNvCxnSpPr>
          <p:nvPr/>
        </p:nvCxnSpPr>
        <p:spPr>
          <a:xfrm rot="5400000" flipH="1">
            <a:off x="1000908" y="5031937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802E66EE-4942-1CD1-1754-830908B55164}"/>
              </a:ext>
            </a:extLst>
          </p:cNvPr>
          <p:cNvCxnSpPr>
            <a:cxnSpLocks/>
          </p:cNvCxnSpPr>
          <p:nvPr/>
        </p:nvCxnSpPr>
        <p:spPr>
          <a:xfrm rot="5400000" flipH="1">
            <a:off x="1177042" y="5031937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0327E94-495B-9526-68D7-2442C6B923AC}"/>
              </a:ext>
            </a:extLst>
          </p:cNvPr>
          <p:cNvCxnSpPr>
            <a:cxnSpLocks/>
          </p:cNvCxnSpPr>
          <p:nvPr/>
        </p:nvCxnSpPr>
        <p:spPr>
          <a:xfrm rot="5400000" flipH="1">
            <a:off x="1353176" y="5031937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C6D26C1F-1F0A-5CB0-7EC1-A14B775712F1}"/>
              </a:ext>
            </a:extLst>
          </p:cNvPr>
          <p:cNvCxnSpPr>
            <a:cxnSpLocks/>
          </p:cNvCxnSpPr>
          <p:nvPr/>
        </p:nvCxnSpPr>
        <p:spPr>
          <a:xfrm rot="5400000" flipH="1">
            <a:off x="1529310" y="5031937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B3C5902B-7A12-A65F-1687-053E5CE1A417}"/>
              </a:ext>
            </a:extLst>
          </p:cNvPr>
          <p:cNvCxnSpPr>
            <a:cxnSpLocks/>
          </p:cNvCxnSpPr>
          <p:nvPr/>
        </p:nvCxnSpPr>
        <p:spPr>
          <a:xfrm rot="5400000" flipH="1">
            <a:off x="1705444" y="5031937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43E9C6E-5492-311A-9077-BD23D6B514D9}"/>
              </a:ext>
            </a:extLst>
          </p:cNvPr>
          <p:cNvCxnSpPr>
            <a:cxnSpLocks/>
          </p:cNvCxnSpPr>
          <p:nvPr/>
        </p:nvCxnSpPr>
        <p:spPr>
          <a:xfrm rot="5400000" flipH="1">
            <a:off x="1881578" y="5031937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6570933-AF8B-C670-5BDF-F2028654EB20}"/>
              </a:ext>
            </a:extLst>
          </p:cNvPr>
          <p:cNvCxnSpPr>
            <a:cxnSpLocks/>
          </p:cNvCxnSpPr>
          <p:nvPr/>
        </p:nvCxnSpPr>
        <p:spPr>
          <a:xfrm rot="5400000" flipH="1">
            <a:off x="2057712" y="5031937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9AE3DA46-0192-E250-E41F-8EE8675F6D2B}"/>
              </a:ext>
            </a:extLst>
          </p:cNvPr>
          <p:cNvCxnSpPr>
            <a:cxnSpLocks/>
          </p:cNvCxnSpPr>
          <p:nvPr/>
        </p:nvCxnSpPr>
        <p:spPr>
          <a:xfrm rot="5400000" flipH="1">
            <a:off x="2233846" y="5031937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6E39FC8-F3B1-33F2-BB53-25EDC93AE72A}"/>
              </a:ext>
            </a:extLst>
          </p:cNvPr>
          <p:cNvCxnSpPr>
            <a:cxnSpLocks/>
          </p:cNvCxnSpPr>
          <p:nvPr/>
        </p:nvCxnSpPr>
        <p:spPr>
          <a:xfrm rot="5400000" flipH="1">
            <a:off x="2409980" y="5031937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974503D-26A9-0A2C-12D2-1EC5CFCE9B61}"/>
              </a:ext>
            </a:extLst>
          </p:cNvPr>
          <p:cNvCxnSpPr>
            <a:cxnSpLocks/>
          </p:cNvCxnSpPr>
          <p:nvPr/>
        </p:nvCxnSpPr>
        <p:spPr>
          <a:xfrm rot="5400000" flipH="1">
            <a:off x="2586114" y="5031937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0BC774B6-AD27-C982-00A0-F0421C57822A}"/>
              </a:ext>
            </a:extLst>
          </p:cNvPr>
          <p:cNvCxnSpPr>
            <a:cxnSpLocks/>
          </p:cNvCxnSpPr>
          <p:nvPr/>
        </p:nvCxnSpPr>
        <p:spPr>
          <a:xfrm rot="5400000" flipH="1">
            <a:off x="2762248" y="5031937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794B648-8F68-94EA-2D79-35049BF2B5C0}"/>
              </a:ext>
            </a:extLst>
          </p:cNvPr>
          <p:cNvCxnSpPr>
            <a:cxnSpLocks/>
          </p:cNvCxnSpPr>
          <p:nvPr/>
        </p:nvCxnSpPr>
        <p:spPr>
          <a:xfrm rot="5400000" flipH="1">
            <a:off x="2938382" y="5031937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223BE58-A5E7-4F2D-0C77-E2CBB508A06F}"/>
              </a:ext>
            </a:extLst>
          </p:cNvPr>
          <p:cNvCxnSpPr>
            <a:cxnSpLocks/>
          </p:cNvCxnSpPr>
          <p:nvPr/>
        </p:nvCxnSpPr>
        <p:spPr>
          <a:xfrm rot="5400000" flipH="1">
            <a:off x="3114516" y="5031937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D8FF3AA3-2874-917B-6EE2-F3FD4DCCB477}"/>
              </a:ext>
            </a:extLst>
          </p:cNvPr>
          <p:cNvCxnSpPr>
            <a:cxnSpLocks/>
          </p:cNvCxnSpPr>
          <p:nvPr/>
        </p:nvCxnSpPr>
        <p:spPr>
          <a:xfrm rot="5400000" flipH="1">
            <a:off x="3290650" y="5031937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C46DF85-85B3-BFBA-64CD-29F1D101894B}"/>
              </a:ext>
            </a:extLst>
          </p:cNvPr>
          <p:cNvCxnSpPr>
            <a:cxnSpLocks/>
          </p:cNvCxnSpPr>
          <p:nvPr/>
        </p:nvCxnSpPr>
        <p:spPr>
          <a:xfrm rot="5400000" flipH="1">
            <a:off x="3466784" y="5031937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C57BB4F-66D6-8906-042A-BD54D078C1C5}"/>
              </a:ext>
            </a:extLst>
          </p:cNvPr>
          <p:cNvCxnSpPr>
            <a:cxnSpLocks/>
          </p:cNvCxnSpPr>
          <p:nvPr/>
        </p:nvCxnSpPr>
        <p:spPr>
          <a:xfrm rot="5400000" flipH="1">
            <a:off x="3642918" y="5031937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ED1BFC3-935F-676D-DB11-423D1B5A3FE0}"/>
              </a:ext>
            </a:extLst>
          </p:cNvPr>
          <p:cNvCxnSpPr>
            <a:cxnSpLocks/>
          </p:cNvCxnSpPr>
          <p:nvPr/>
        </p:nvCxnSpPr>
        <p:spPr>
          <a:xfrm rot="5400000" flipH="1">
            <a:off x="3819061" y="5031937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DD25E132-38A0-E9C5-34ED-8E2745B3E0F6}"/>
              </a:ext>
            </a:extLst>
          </p:cNvPr>
          <p:cNvCxnSpPr>
            <a:cxnSpLocks/>
          </p:cNvCxnSpPr>
          <p:nvPr/>
        </p:nvCxnSpPr>
        <p:spPr>
          <a:xfrm rot="5400000" flipH="1">
            <a:off x="472506" y="5031937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480191C-4E16-28F7-5636-6C95177742CC}"/>
              </a:ext>
            </a:extLst>
          </p:cNvPr>
          <p:cNvCxnSpPr>
            <a:cxnSpLocks/>
          </p:cNvCxnSpPr>
          <p:nvPr/>
        </p:nvCxnSpPr>
        <p:spPr>
          <a:xfrm flipH="1">
            <a:off x="313861" y="3886266"/>
            <a:ext cx="373218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A6EDC25E-8DA0-451E-2E9F-0A47E6678E0A}"/>
              </a:ext>
            </a:extLst>
          </p:cNvPr>
          <p:cNvCxnSpPr>
            <a:cxnSpLocks/>
          </p:cNvCxnSpPr>
          <p:nvPr/>
        </p:nvCxnSpPr>
        <p:spPr>
          <a:xfrm rot="5400000" flipH="1">
            <a:off x="648640" y="3884146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4291F7E-64C2-3573-CCEB-E50D70A20BCF}"/>
              </a:ext>
            </a:extLst>
          </p:cNvPr>
          <p:cNvCxnSpPr>
            <a:cxnSpLocks/>
          </p:cNvCxnSpPr>
          <p:nvPr/>
        </p:nvCxnSpPr>
        <p:spPr>
          <a:xfrm rot="5400000" flipH="1">
            <a:off x="824774" y="3884146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F2443B10-7E6F-8394-9FB8-BD8BEC566972}"/>
              </a:ext>
            </a:extLst>
          </p:cNvPr>
          <p:cNvCxnSpPr>
            <a:cxnSpLocks/>
          </p:cNvCxnSpPr>
          <p:nvPr/>
        </p:nvCxnSpPr>
        <p:spPr>
          <a:xfrm rot="5400000" flipH="1">
            <a:off x="1000908" y="3884146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472DBAB2-4899-E900-B554-8BE34BEC753F}"/>
              </a:ext>
            </a:extLst>
          </p:cNvPr>
          <p:cNvCxnSpPr>
            <a:cxnSpLocks/>
          </p:cNvCxnSpPr>
          <p:nvPr/>
        </p:nvCxnSpPr>
        <p:spPr>
          <a:xfrm rot="5400000" flipH="1">
            <a:off x="1177042" y="3884146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36718008-8B8C-2617-D513-CC6710731872}"/>
              </a:ext>
            </a:extLst>
          </p:cNvPr>
          <p:cNvCxnSpPr>
            <a:cxnSpLocks/>
          </p:cNvCxnSpPr>
          <p:nvPr/>
        </p:nvCxnSpPr>
        <p:spPr>
          <a:xfrm rot="5400000" flipH="1">
            <a:off x="1353176" y="3884146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DABD6580-F063-B038-4FA0-3BAEF9F8990E}"/>
              </a:ext>
            </a:extLst>
          </p:cNvPr>
          <p:cNvCxnSpPr>
            <a:cxnSpLocks/>
          </p:cNvCxnSpPr>
          <p:nvPr/>
        </p:nvCxnSpPr>
        <p:spPr>
          <a:xfrm rot="5400000" flipH="1">
            <a:off x="1529310" y="3884146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24C67DE-B5B3-FE04-4CF5-459A9F3E5B15}"/>
              </a:ext>
            </a:extLst>
          </p:cNvPr>
          <p:cNvCxnSpPr>
            <a:cxnSpLocks/>
          </p:cNvCxnSpPr>
          <p:nvPr/>
        </p:nvCxnSpPr>
        <p:spPr>
          <a:xfrm rot="5400000" flipH="1">
            <a:off x="1705444" y="3884146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DB6DCA3-4291-83DD-16EC-0582E1E5BFBC}"/>
              </a:ext>
            </a:extLst>
          </p:cNvPr>
          <p:cNvCxnSpPr>
            <a:cxnSpLocks/>
          </p:cNvCxnSpPr>
          <p:nvPr/>
        </p:nvCxnSpPr>
        <p:spPr>
          <a:xfrm rot="5400000" flipH="1">
            <a:off x="1881578" y="3884146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F66C896-2337-A2C8-4BB6-AE556FB960BC}"/>
              </a:ext>
            </a:extLst>
          </p:cNvPr>
          <p:cNvCxnSpPr>
            <a:cxnSpLocks/>
          </p:cNvCxnSpPr>
          <p:nvPr/>
        </p:nvCxnSpPr>
        <p:spPr>
          <a:xfrm rot="5400000" flipH="1">
            <a:off x="2057712" y="3884146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94FEE9D-4C7F-AA21-3458-6851EEC829F9}"/>
              </a:ext>
            </a:extLst>
          </p:cNvPr>
          <p:cNvCxnSpPr>
            <a:cxnSpLocks/>
          </p:cNvCxnSpPr>
          <p:nvPr/>
        </p:nvCxnSpPr>
        <p:spPr>
          <a:xfrm rot="5400000" flipH="1">
            <a:off x="2233846" y="3884146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9683DA3-5B5D-FFFC-F093-6D4480068A6C}"/>
              </a:ext>
            </a:extLst>
          </p:cNvPr>
          <p:cNvCxnSpPr>
            <a:cxnSpLocks/>
          </p:cNvCxnSpPr>
          <p:nvPr/>
        </p:nvCxnSpPr>
        <p:spPr>
          <a:xfrm rot="5400000" flipH="1">
            <a:off x="2409980" y="3884146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2F7BACD2-B2A9-44F0-E3A8-746B145130C8}"/>
              </a:ext>
            </a:extLst>
          </p:cNvPr>
          <p:cNvCxnSpPr>
            <a:cxnSpLocks/>
          </p:cNvCxnSpPr>
          <p:nvPr/>
        </p:nvCxnSpPr>
        <p:spPr>
          <a:xfrm rot="5400000" flipH="1">
            <a:off x="2586114" y="3884146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CDBC6537-E1E5-A0A7-BA98-5A8637A339B0}"/>
              </a:ext>
            </a:extLst>
          </p:cNvPr>
          <p:cNvCxnSpPr>
            <a:cxnSpLocks/>
          </p:cNvCxnSpPr>
          <p:nvPr/>
        </p:nvCxnSpPr>
        <p:spPr>
          <a:xfrm rot="5400000" flipH="1">
            <a:off x="2762248" y="3884146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38E3E246-5D0D-702F-8DAA-062AE8A60871}"/>
              </a:ext>
            </a:extLst>
          </p:cNvPr>
          <p:cNvCxnSpPr>
            <a:cxnSpLocks/>
          </p:cNvCxnSpPr>
          <p:nvPr/>
        </p:nvCxnSpPr>
        <p:spPr>
          <a:xfrm rot="5400000" flipH="1">
            <a:off x="2938382" y="3884146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40BF324D-21E6-88F1-B0B0-2C12111441AB}"/>
              </a:ext>
            </a:extLst>
          </p:cNvPr>
          <p:cNvCxnSpPr>
            <a:cxnSpLocks/>
          </p:cNvCxnSpPr>
          <p:nvPr/>
        </p:nvCxnSpPr>
        <p:spPr>
          <a:xfrm rot="5400000" flipH="1">
            <a:off x="3114516" y="3884146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51D2351-C202-86C9-95E5-2A5A21D5BCBB}"/>
              </a:ext>
            </a:extLst>
          </p:cNvPr>
          <p:cNvCxnSpPr>
            <a:cxnSpLocks/>
          </p:cNvCxnSpPr>
          <p:nvPr/>
        </p:nvCxnSpPr>
        <p:spPr>
          <a:xfrm rot="5400000" flipH="1">
            <a:off x="3290650" y="3884146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F2BB3888-BEEB-CC2B-665D-58327B121E9A}"/>
              </a:ext>
            </a:extLst>
          </p:cNvPr>
          <p:cNvCxnSpPr>
            <a:cxnSpLocks/>
          </p:cNvCxnSpPr>
          <p:nvPr/>
        </p:nvCxnSpPr>
        <p:spPr>
          <a:xfrm rot="5400000" flipH="1">
            <a:off x="3466784" y="3884146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D1C0013B-46B9-C3C1-A1C1-543B5F24FCE6}"/>
              </a:ext>
            </a:extLst>
          </p:cNvPr>
          <p:cNvCxnSpPr>
            <a:cxnSpLocks/>
          </p:cNvCxnSpPr>
          <p:nvPr/>
        </p:nvCxnSpPr>
        <p:spPr>
          <a:xfrm rot="5400000" flipH="1">
            <a:off x="3642918" y="3884146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D0450745-FF43-BA0F-B8C8-41B49B6FFDE9}"/>
              </a:ext>
            </a:extLst>
          </p:cNvPr>
          <p:cNvCxnSpPr>
            <a:cxnSpLocks/>
          </p:cNvCxnSpPr>
          <p:nvPr/>
        </p:nvCxnSpPr>
        <p:spPr>
          <a:xfrm rot="5400000" flipH="1">
            <a:off x="3819061" y="3884146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E97DA6F9-6897-73DA-48A2-2AD70D739076}"/>
              </a:ext>
            </a:extLst>
          </p:cNvPr>
          <p:cNvCxnSpPr>
            <a:cxnSpLocks/>
          </p:cNvCxnSpPr>
          <p:nvPr/>
        </p:nvCxnSpPr>
        <p:spPr>
          <a:xfrm rot="5400000" flipH="1">
            <a:off x="472506" y="3884146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BAA9A653-B5C5-6D45-AAC4-6A5D1DE005A1}"/>
              </a:ext>
            </a:extLst>
          </p:cNvPr>
          <p:cNvCxnSpPr>
            <a:cxnSpLocks/>
          </p:cNvCxnSpPr>
          <p:nvPr/>
        </p:nvCxnSpPr>
        <p:spPr>
          <a:xfrm flipH="1">
            <a:off x="313861" y="2764654"/>
            <a:ext cx="373218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00F4F9F-4397-9558-3E64-9F06F02FD4B8}"/>
              </a:ext>
            </a:extLst>
          </p:cNvPr>
          <p:cNvCxnSpPr>
            <a:cxnSpLocks/>
          </p:cNvCxnSpPr>
          <p:nvPr/>
        </p:nvCxnSpPr>
        <p:spPr>
          <a:xfrm rot="5400000" flipH="1">
            <a:off x="648640" y="2762534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55B57187-68E5-1B16-FDA3-D4C9CAD83969}"/>
              </a:ext>
            </a:extLst>
          </p:cNvPr>
          <p:cNvCxnSpPr>
            <a:cxnSpLocks/>
          </p:cNvCxnSpPr>
          <p:nvPr/>
        </p:nvCxnSpPr>
        <p:spPr>
          <a:xfrm rot="5400000" flipH="1">
            <a:off x="824774" y="2762534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C6EC9613-E242-56CF-0FF3-B34ACAACFE89}"/>
              </a:ext>
            </a:extLst>
          </p:cNvPr>
          <p:cNvCxnSpPr>
            <a:cxnSpLocks/>
          </p:cNvCxnSpPr>
          <p:nvPr/>
        </p:nvCxnSpPr>
        <p:spPr>
          <a:xfrm rot="5400000" flipH="1">
            <a:off x="1000908" y="2762534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9F8DE424-792C-EE0B-04A4-AFE2704B3800}"/>
              </a:ext>
            </a:extLst>
          </p:cNvPr>
          <p:cNvCxnSpPr>
            <a:cxnSpLocks/>
          </p:cNvCxnSpPr>
          <p:nvPr/>
        </p:nvCxnSpPr>
        <p:spPr>
          <a:xfrm rot="5400000" flipH="1">
            <a:off x="1177042" y="2762534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BA4DA182-5076-A0F9-743B-E47AA1D0810B}"/>
              </a:ext>
            </a:extLst>
          </p:cNvPr>
          <p:cNvCxnSpPr>
            <a:cxnSpLocks/>
          </p:cNvCxnSpPr>
          <p:nvPr/>
        </p:nvCxnSpPr>
        <p:spPr>
          <a:xfrm rot="5400000" flipH="1">
            <a:off x="1353176" y="2762534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E268FBD-D2E8-17E8-AF20-7C2F6B8EF114}"/>
              </a:ext>
            </a:extLst>
          </p:cNvPr>
          <p:cNvCxnSpPr>
            <a:cxnSpLocks/>
          </p:cNvCxnSpPr>
          <p:nvPr/>
        </p:nvCxnSpPr>
        <p:spPr>
          <a:xfrm rot="5400000" flipH="1">
            <a:off x="1529310" y="2762534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76744A44-45F0-BBB3-017D-877136316C2F}"/>
              </a:ext>
            </a:extLst>
          </p:cNvPr>
          <p:cNvCxnSpPr>
            <a:cxnSpLocks/>
          </p:cNvCxnSpPr>
          <p:nvPr/>
        </p:nvCxnSpPr>
        <p:spPr>
          <a:xfrm rot="5400000" flipH="1">
            <a:off x="1705444" y="2762534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4F15650-13BC-A1F8-074C-1EFA173854F5}"/>
              </a:ext>
            </a:extLst>
          </p:cNvPr>
          <p:cNvCxnSpPr>
            <a:cxnSpLocks/>
          </p:cNvCxnSpPr>
          <p:nvPr/>
        </p:nvCxnSpPr>
        <p:spPr>
          <a:xfrm rot="5400000" flipH="1">
            <a:off x="1881578" y="2762534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389610A8-602C-5DD9-223A-2D28093ACC4C}"/>
              </a:ext>
            </a:extLst>
          </p:cNvPr>
          <p:cNvCxnSpPr>
            <a:cxnSpLocks/>
          </p:cNvCxnSpPr>
          <p:nvPr/>
        </p:nvCxnSpPr>
        <p:spPr>
          <a:xfrm rot="5400000" flipH="1">
            <a:off x="2057712" y="2762534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BEE24DD9-B6BB-4F0F-1180-81D842A3CB62}"/>
              </a:ext>
            </a:extLst>
          </p:cNvPr>
          <p:cNvCxnSpPr>
            <a:cxnSpLocks/>
          </p:cNvCxnSpPr>
          <p:nvPr/>
        </p:nvCxnSpPr>
        <p:spPr>
          <a:xfrm rot="5400000" flipH="1">
            <a:off x="2233846" y="2762534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AAF4CD5B-2AB3-480C-915C-065017F7DE5E}"/>
              </a:ext>
            </a:extLst>
          </p:cNvPr>
          <p:cNvCxnSpPr>
            <a:cxnSpLocks/>
          </p:cNvCxnSpPr>
          <p:nvPr/>
        </p:nvCxnSpPr>
        <p:spPr>
          <a:xfrm rot="5400000" flipH="1">
            <a:off x="2409980" y="2762534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C1D1042-4BC7-8949-2266-FB16AA648DB5}"/>
              </a:ext>
            </a:extLst>
          </p:cNvPr>
          <p:cNvCxnSpPr>
            <a:cxnSpLocks/>
          </p:cNvCxnSpPr>
          <p:nvPr/>
        </p:nvCxnSpPr>
        <p:spPr>
          <a:xfrm rot="5400000" flipH="1">
            <a:off x="2586114" y="2762534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1F51A7F9-B1D1-02A2-3932-3B61DADB05D4}"/>
              </a:ext>
            </a:extLst>
          </p:cNvPr>
          <p:cNvCxnSpPr>
            <a:cxnSpLocks/>
          </p:cNvCxnSpPr>
          <p:nvPr/>
        </p:nvCxnSpPr>
        <p:spPr>
          <a:xfrm rot="5400000" flipH="1">
            <a:off x="2762248" y="2762534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E8A83DB8-FF48-A4B0-1CCE-F27A640439D0}"/>
              </a:ext>
            </a:extLst>
          </p:cNvPr>
          <p:cNvCxnSpPr>
            <a:cxnSpLocks/>
          </p:cNvCxnSpPr>
          <p:nvPr/>
        </p:nvCxnSpPr>
        <p:spPr>
          <a:xfrm rot="5400000" flipH="1">
            <a:off x="2938382" y="2762534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0689F371-B275-C6EF-7D58-FD4E3B80C4C1}"/>
              </a:ext>
            </a:extLst>
          </p:cNvPr>
          <p:cNvCxnSpPr>
            <a:cxnSpLocks/>
          </p:cNvCxnSpPr>
          <p:nvPr/>
        </p:nvCxnSpPr>
        <p:spPr>
          <a:xfrm rot="5400000" flipH="1">
            <a:off x="3114516" y="2762534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15C626A4-1A49-0879-EB50-920264E5F74F}"/>
              </a:ext>
            </a:extLst>
          </p:cNvPr>
          <p:cNvCxnSpPr>
            <a:cxnSpLocks/>
          </p:cNvCxnSpPr>
          <p:nvPr/>
        </p:nvCxnSpPr>
        <p:spPr>
          <a:xfrm rot="5400000" flipH="1">
            <a:off x="3290650" y="2762534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F1781B9-E341-8B8C-EABE-7730F2688F3C}"/>
              </a:ext>
            </a:extLst>
          </p:cNvPr>
          <p:cNvCxnSpPr>
            <a:cxnSpLocks/>
          </p:cNvCxnSpPr>
          <p:nvPr/>
        </p:nvCxnSpPr>
        <p:spPr>
          <a:xfrm rot="5400000" flipH="1">
            <a:off x="3466784" y="2762534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88E0BEBB-FCBF-EDA1-33B2-1CA2ACADEED0}"/>
              </a:ext>
            </a:extLst>
          </p:cNvPr>
          <p:cNvCxnSpPr>
            <a:cxnSpLocks/>
          </p:cNvCxnSpPr>
          <p:nvPr/>
        </p:nvCxnSpPr>
        <p:spPr>
          <a:xfrm rot="5400000" flipH="1">
            <a:off x="3642918" y="2762534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2BF0A3E0-A877-F11B-D991-9CA48FD1E60A}"/>
              </a:ext>
            </a:extLst>
          </p:cNvPr>
          <p:cNvCxnSpPr>
            <a:cxnSpLocks/>
          </p:cNvCxnSpPr>
          <p:nvPr/>
        </p:nvCxnSpPr>
        <p:spPr>
          <a:xfrm rot="5400000" flipH="1">
            <a:off x="3819061" y="2762534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1B4D8FCB-FFC6-4373-B937-167BF2CD47EA}"/>
              </a:ext>
            </a:extLst>
          </p:cNvPr>
          <p:cNvCxnSpPr>
            <a:cxnSpLocks/>
          </p:cNvCxnSpPr>
          <p:nvPr/>
        </p:nvCxnSpPr>
        <p:spPr>
          <a:xfrm rot="5400000" flipH="1">
            <a:off x="472506" y="2762534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D2EBA3C8-2630-8C0B-F3C8-5DFF26AB29E2}"/>
              </a:ext>
            </a:extLst>
          </p:cNvPr>
          <p:cNvCxnSpPr>
            <a:cxnSpLocks/>
          </p:cNvCxnSpPr>
          <p:nvPr/>
        </p:nvCxnSpPr>
        <p:spPr>
          <a:xfrm flipH="1">
            <a:off x="304029" y="1615597"/>
            <a:ext cx="373218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6E1A381A-987F-98A4-482E-12AACFFE842B}"/>
              </a:ext>
            </a:extLst>
          </p:cNvPr>
          <p:cNvCxnSpPr>
            <a:cxnSpLocks/>
          </p:cNvCxnSpPr>
          <p:nvPr/>
        </p:nvCxnSpPr>
        <p:spPr>
          <a:xfrm rot="5400000" flipH="1">
            <a:off x="638808" y="1613477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5CAC06F3-6FBA-76F3-C2C3-9FFE1F6754EB}"/>
              </a:ext>
            </a:extLst>
          </p:cNvPr>
          <p:cNvCxnSpPr>
            <a:cxnSpLocks/>
          </p:cNvCxnSpPr>
          <p:nvPr/>
        </p:nvCxnSpPr>
        <p:spPr>
          <a:xfrm rot="5400000" flipH="1">
            <a:off x="814942" y="1613477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14D7876-0CD7-476B-E2B2-4696E11FCB09}"/>
              </a:ext>
            </a:extLst>
          </p:cNvPr>
          <p:cNvCxnSpPr>
            <a:cxnSpLocks/>
          </p:cNvCxnSpPr>
          <p:nvPr/>
        </p:nvCxnSpPr>
        <p:spPr>
          <a:xfrm rot="5400000" flipH="1">
            <a:off x="991076" y="1613477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D6DADEF6-31F5-82E2-9729-91A3850228D4}"/>
              </a:ext>
            </a:extLst>
          </p:cNvPr>
          <p:cNvCxnSpPr>
            <a:cxnSpLocks/>
          </p:cNvCxnSpPr>
          <p:nvPr/>
        </p:nvCxnSpPr>
        <p:spPr>
          <a:xfrm rot="5400000" flipH="1">
            <a:off x="1167210" y="1613477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DDEEE885-1386-2BA2-C991-59276497FC12}"/>
              </a:ext>
            </a:extLst>
          </p:cNvPr>
          <p:cNvCxnSpPr>
            <a:cxnSpLocks/>
          </p:cNvCxnSpPr>
          <p:nvPr/>
        </p:nvCxnSpPr>
        <p:spPr>
          <a:xfrm rot="5400000" flipH="1">
            <a:off x="1343344" y="1613477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6A258CCF-AD77-8C33-7874-88A6283352A5}"/>
              </a:ext>
            </a:extLst>
          </p:cNvPr>
          <p:cNvCxnSpPr>
            <a:cxnSpLocks/>
          </p:cNvCxnSpPr>
          <p:nvPr/>
        </p:nvCxnSpPr>
        <p:spPr>
          <a:xfrm rot="5400000" flipH="1">
            <a:off x="1519478" y="1613477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5F256CCD-F98A-0183-B07A-1A05D6444063}"/>
              </a:ext>
            </a:extLst>
          </p:cNvPr>
          <p:cNvCxnSpPr>
            <a:cxnSpLocks/>
          </p:cNvCxnSpPr>
          <p:nvPr/>
        </p:nvCxnSpPr>
        <p:spPr>
          <a:xfrm rot="5400000" flipH="1">
            <a:off x="1695612" y="1613477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78CA60DF-C16B-8D4D-1ECA-A8B37268A7F3}"/>
              </a:ext>
            </a:extLst>
          </p:cNvPr>
          <p:cNvCxnSpPr>
            <a:cxnSpLocks/>
          </p:cNvCxnSpPr>
          <p:nvPr/>
        </p:nvCxnSpPr>
        <p:spPr>
          <a:xfrm rot="5400000" flipH="1">
            <a:off x="1871746" y="1613477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E249EE06-6D03-CB1A-5C14-6747E0DA39E3}"/>
              </a:ext>
            </a:extLst>
          </p:cNvPr>
          <p:cNvCxnSpPr>
            <a:cxnSpLocks/>
          </p:cNvCxnSpPr>
          <p:nvPr/>
        </p:nvCxnSpPr>
        <p:spPr>
          <a:xfrm rot="5400000" flipH="1">
            <a:off x="2047880" y="1613477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7A77BA0D-C741-431B-7603-52E0B65C709D}"/>
              </a:ext>
            </a:extLst>
          </p:cNvPr>
          <p:cNvCxnSpPr>
            <a:cxnSpLocks/>
          </p:cNvCxnSpPr>
          <p:nvPr/>
        </p:nvCxnSpPr>
        <p:spPr>
          <a:xfrm rot="5400000" flipH="1">
            <a:off x="2224014" y="1613477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40F7829D-2BBA-76AF-A167-36A71EB54C04}"/>
              </a:ext>
            </a:extLst>
          </p:cNvPr>
          <p:cNvCxnSpPr>
            <a:cxnSpLocks/>
          </p:cNvCxnSpPr>
          <p:nvPr/>
        </p:nvCxnSpPr>
        <p:spPr>
          <a:xfrm rot="5400000" flipH="1">
            <a:off x="2400148" y="1613477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5C9FC3B5-4A6A-3D9F-C051-957C5CDF9952}"/>
              </a:ext>
            </a:extLst>
          </p:cNvPr>
          <p:cNvCxnSpPr>
            <a:cxnSpLocks/>
          </p:cNvCxnSpPr>
          <p:nvPr/>
        </p:nvCxnSpPr>
        <p:spPr>
          <a:xfrm rot="5400000" flipH="1">
            <a:off x="2576282" y="1613477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0A188214-BD9A-1F93-D92C-555EEFE80E1B}"/>
              </a:ext>
            </a:extLst>
          </p:cNvPr>
          <p:cNvCxnSpPr>
            <a:cxnSpLocks/>
          </p:cNvCxnSpPr>
          <p:nvPr/>
        </p:nvCxnSpPr>
        <p:spPr>
          <a:xfrm rot="5400000" flipH="1">
            <a:off x="2752416" y="1613477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14C5E82-35E9-3056-3B43-3AE94A8BB915}"/>
              </a:ext>
            </a:extLst>
          </p:cNvPr>
          <p:cNvCxnSpPr>
            <a:cxnSpLocks/>
          </p:cNvCxnSpPr>
          <p:nvPr/>
        </p:nvCxnSpPr>
        <p:spPr>
          <a:xfrm rot="5400000" flipH="1">
            <a:off x="2928550" y="1613477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58F55893-BBC0-F639-E62B-5A12B8C34EA1}"/>
              </a:ext>
            </a:extLst>
          </p:cNvPr>
          <p:cNvCxnSpPr>
            <a:cxnSpLocks/>
          </p:cNvCxnSpPr>
          <p:nvPr/>
        </p:nvCxnSpPr>
        <p:spPr>
          <a:xfrm rot="5400000" flipH="1">
            <a:off x="3104684" y="1613477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C73B68BC-B4AE-CCA4-DAAB-C2C4A5CA4F5F}"/>
              </a:ext>
            </a:extLst>
          </p:cNvPr>
          <p:cNvCxnSpPr>
            <a:cxnSpLocks/>
          </p:cNvCxnSpPr>
          <p:nvPr/>
        </p:nvCxnSpPr>
        <p:spPr>
          <a:xfrm rot="5400000" flipH="1">
            <a:off x="3280818" y="1613477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227E8CC2-059B-B915-91C8-508FC59BACC8}"/>
              </a:ext>
            </a:extLst>
          </p:cNvPr>
          <p:cNvCxnSpPr>
            <a:cxnSpLocks/>
          </p:cNvCxnSpPr>
          <p:nvPr/>
        </p:nvCxnSpPr>
        <p:spPr>
          <a:xfrm rot="5400000" flipH="1">
            <a:off x="3456952" y="1613477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D3D3F4A-EF6B-FDCD-C952-1C903FA3AFB5}"/>
              </a:ext>
            </a:extLst>
          </p:cNvPr>
          <p:cNvCxnSpPr>
            <a:cxnSpLocks/>
          </p:cNvCxnSpPr>
          <p:nvPr/>
        </p:nvCxnSpPr>
        <p:spPr>
          <a:xfrm rot="5400000" flipH="1">
            <a:off x="3633086" y="1613477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B3B8C3A4-2263-DE50-A1FA-B8611751C6E2}"/>
              </a:ext>
            </a:extLst>
          </p:cNvPr>
          <p:cNvCxnSpPr>
            <a:cxnSpLocks/>
          </p:cNvCxnSpPr>
          <p:nvPr/>
        </p:nvCxnSpPr>
        <p:spPr>
          <a:xfrm rot="5400000" flipH="1">
            <a:off x="3809229" y="1613477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845C3F33-20CD-1335-AA49-2CDE69BA77AD}"/>
              </a:ext>
            </a:extLst>
          </p:cNvPr>
          <p:cNvCxnSpPr>
            <a:cxnSpLocks/>
          </p:cNvCxnSpPr>
          <p:nvPr/>
        </p:nvCxnSpPr>
        <p:spPr>
          <a:xfrm rot="5400000" flipH="1">
            <a:off x="462674" y="1613477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43E2C277-C872-F1EF-9FA6-FA8AFB4FC753}"/>
              </a:ext>
            </a:extLst>
          </p:cNvPr>
          <p:cNvCxnSpPr>
            <a:cxnSpLocks/>
          </p:cNvCxnSpPr>
          <p:nvPr/>
        </p:nvCxnSpPr>
        <p:spPr>
          <a:xfrm>
            <a:off x="1714382" y="1145688"/>
            <a:ext cx="2113617" cy="234"/>
          </a:xfrm>
          <a:prstGeom prst="line">
            <a:avLst/>
          </a:prstGeom>
          <a:ln w="285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7420F5E9-8464-1258-C193-512BC22EA4C1}"/>
              </a:ext>
            </a:extLst>
          </p:cNvPr>
          <p:cNvCxnSpPr>
            <a:cxnSpLocks/>
          </p:cNvCxnSpPr>
          <p:nvPr/>
        </p:nvCxnSpPr>
        <p:spPr>
          <a:xfrm flipV="1">
            <a:off x="1707704" y="1140524"/>
            <a:ext cx="0" cy="380212"/>
          </a:xfrm>
          <a:prstGeom prst="line">
            <a:avLst/>
          </a:prstGeom>
          <a:ln w="285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981E2F33-873F-A924-8008-05845FFFB28F}"/>
              </a:ext>
            </a:extLst>
          </p:cNvPr>
          <p:cNvCxnSpPr>
            <a:cxnSpLocks/>
          </p:cNvCxnSpPr>
          <p:nvPr/>
        </p:nvCxnSpPr>
        <p:spPr>
          <a:xfrm>
            <a:off x="1877470" y="1113139"/>
            <a:ext cx="1966484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3A3CE01A-6E69-7E79-FC4E-D110E5D4E7A2}"/>
              </a:ext>
            </a:extLst>
          </p:cNvPr>
          <p:cNvCxnSpPr>
            <a:cxnSpLocks/>
          </p:cNvCxnSpPr>
          <p:nvPr/>
        </p:nvCxnSpPr>
        <p:spPr>
          <a:xfrm flipV="1">
            <a:off x="1890516" y="1109208"/>
            <a:ext cx="0" cy="380212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7682BDEB-839C-5F94-6463-EDF047A173EB}"/>
              </a:ext>
            </a:extLst>
          </p:cNvPr>
          <p:cNvCxnSpPr>
            <a:cxnSpLocks/>
          </p:cNvCxnSpPr>
          <p:nvPr/>
        </p:nvCxnSpPr>
        <p:spPr>
          <a:xfrm>
            <a:off x="2066650" y="1138869"/>
            <a:ext cx="1761349" cy="0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926BDC98-55BE-7877-7F92-D6329BA5AF51}"/>
              </a:ext>
            </a:extLst>
          </p:cNvPr>
          <p:cNvCxnSpPr>
            <a:cxnSpLocks/>
          </p:cNvCxnSpPr>
          <p:nvPr/>
        </p:nvCxnSpPr>
        <p:spPr>
          <a:xfrm flipV="1">
            <a:off x="2057030" y="1113139"/>
            <a:ext cx="0" cy="380212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BAFB75D5-279C-6FBB-1BD7-4FCC51F1EC22}"/>
              </a:ext>
            </a:extLst>
          </p:cNvPr>
          <p:cNvCxnSpPr>
            <a:cxnSpLocks/>
          </p:cNvCxnSpPr>
          <p:nvPr/>
        </p:nvCxnSpPr>
        <p:spPr>
          <a:xfrm flipH="1">
            <a:off x="304787" y="2518551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E79FF457-8090-560B-7510-C1F5256B2270}"/>
              </a:ext>
            </a:extLst>
          </p:cNvPr>
          <p:cNvCxnSpPr>
            <a:cxnSpLocks/>
          </p:cNvCxnSpPr>
          <p:nvPr/>
        </p:nvCxnSpPr>
        <p:spPr>
          <a:xfrm>
            <a:off x="313861" y="2560566"/>
            <a:ext cx="1601319" cy="0"/>
          </a:xfrm>
          <a:prstGeom prst="line">
            <a:avLst/>
          </a:prstGeom>
          <a:ln w="285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9F61A40A-E69B-B780-7008-3D3FD1FD5E8A}"/>
              </a:ext>
            </a:extLst>
          </p:cNvPr>
          <p:cNvCxnSpPr>
            <a:cxnSpLocks/>
          </p:cNvCxnSpPr>
          <p:nvPr/>
        </p:nvCxnSpPr>
        <p:spPr>
          <a:xfrm>
            <a:off x="320694" y="2515036"/>
            <a:ext cx="1755788" cy="10623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66D4D458-3660-A6CB-F4F7-AF9A637CC208}"/>
              </a:ext>
            </a:extLst>
          </p:cNvPr>
          <p:cNvCxnSpPr>
            <a:cxnSpLocks/>
          </p:cNvCxnSpPr>
          <p:nvPr/>
        </p:nvCxnSpPr>
        <p:spPr>
          <a:xfrm>
            <a:off x="313861" y="2602588"/>
            <a:ext cx="2291023" cy="0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46DBFF77-15F9-7020-F337-000733766401}"/>
              </a:ext>
            </a:extLst>
          </p:cNvPr>
          <p:cNvCxnSpPr>
            <a:cxnSpLocks/>
          </p:cNvCxnSpPr>
          <p:nvPr/>
        </p:nvCxnSpPr>
        <p:spPr>
          <a:xfrm flipV="1">
            <a:off x="1900348" y="2268813"/>
            <a:ext cx="1944316" cy="5135"/>
          </a:xfrm>
          <a:prstGeom prst="line">
            <a:avLst/>
          </a:prstGeom>
          <a:ln w="285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483BFB0-64A5-C538-D182-BAC49616C860}"/>
              </a:ext>
            </a:extLst>
          </p:cNvPr>
          <p:cNvCxnSpPr>
            <a:cxnSpLocks/>
          </p:cNvCxnSpPr>
          <p:nvPr/>
        </p:nvCxnSpPr>
        <p:spPr>
          <a:xfrm flipV="1">
            <a:off x="1900348" y="2257100"/>
            <a:ext cx="0" cy="287389"/>
          </a:xfrm>
          <a:prstGeom prst="line">
            <a:avLst/>
          </a:prstGeom>
          <a:ln w="285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F03B4E9B-2E3C-7CED-DE3E-75C9E313F16F}"/>
              </a:ext>
            </a:extLst>
          </p:cNvPr>
          <p:cNvCxnSpPr>
            <a:cxnSpLocks/>
          </p:cNvCxnSpPr>
          <p:nvPr/>
        </p:nvCxnSpPr>
        <p:spPr>
          <a:xfrm>
            <a:off x="2076482" y="2138755"/>
            <a:ext cx="1784137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1CC8BAD1-D5E2-1C44-3EE8-55714D6DFB01}"/>
              </a:ext>
            </a:extLst>
          </p:cNvPr>
          <p:cNvCxnSpPr>
            <a:cxnSpLocks/>
          </p:cNvCxnSpPr>
          <p:nvPr/>
        </p:nvCxnSpPr>
        <p:spPr>
          <a:xfrm flipV="1">
            <a:off x="2076482" y="2145447"/>
            <a:ext cx="0" cy="380212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DA60A121-FBC9-47FC-2752-48D6515405CB}"/>
              </a:ext>
            </a:extLst>
          </p:cNvPr>
          <p:cNvCxnSpPr>
            <a:cxnSpLocks/>
          </p:cNvCxnSpPr>
          <p:nvPr/>
        </p:nvCxnSpPr>
        <p:spPr>
          <a:xfrm>
            <a:off x="2604884" y="2164277"/>
            <a:ext cx="1239780" cy="20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4FAF6607-86DF-CB20-A17A-F91F7F23894F}"/>
              </a:ext>
            </a:extLst>
          </p:cNvPr>
          <p:cNvCxnSpPr>
            <a:cxnSpLocks/>
          </p:cNvCxnSpPr>
          <p:nvPr/>
        </p:nvCxnSpPr>
        <p:spPr>
          <a:xfrm flipV="1">
            <a:off x="2596756" y="2164277"/>
            <a:ext cx="8128" cy="431280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35DFE9CF-9EA2-8A83-887C-3C253C413AFE}"/>
              </a:ext>
            </a:extLst>
          </p:cNvPr>
          <p:cNvCxnSpPr>
            <a:cxnSpLocks/>
          </p:cNvCxnSpPr>
          <p:nvPr/>
        </p:nvCxnSpPr>
        <p:spPr>
          <a:xfrm flipH="1">
            <a:off x="333954" y="2164277"/>
            <a:ext cx="3510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63287459-E201-EC9F-7049-2A13D5C26944}"/>
              </a:ext>
            </a:extLst>
          </p:cNvPr>
          <p:cNvCxnSpPr>
            <a:cxnSpLocks/>
          </p:cNvCxnSpPr>
          <p:nvPr/>
        </p:nvCxnSpPr>
        <p:spPr>
          <a:xfrm flipH="1">
            <a:off x="333954" y="2405451"/>
            <a:ext cx="3510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3960F808-4FB5-94A5-BB9F-70648441F8A9}"/>
              </a:ext>
            </a:extLst>
          </p:cNvPr>
          <p:cNvCxnSpPr>
            <a:cxnSpLocks/>
          </p:cNvCxnSpPr>
          <p:nvPr/>
        </p:nvCxnSpPr>
        <p:spPr>
          <a:xfrm flipH="1">
            <a:off x="304787" y="3729310"/>
            <a:ext cx="36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0691E6AA-DFB6-CBEE-F7C9-AE9C0D3F299B}"/>
              </a:ext>
            </a:extLst>
          </p:cNvPr>
          <p:cNvCxnSpPr>
            <a:cxnSpLocks/>
          </p:cNvCxnSpPr>
          <p:nvPr/>
        </p:nvCxnSpPr>
        <p:spPr>
          <a:xfrm>
            <a:off x="313861" y="3771325"/>
            <a:ext cx="1601319" cy="0"/>
          </a:xfrm>
          <a:prstGeom prst="line">
            <a:avLst/>
          </a:prstGeom>
          <a:ln w="285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B31F5928-121D-E9F3-24AC-ACB1F0FD78B2}"/>
              </a:ext>
            </a:extLst>
          </p:cNvPr>
          <p:cNvCxnSpPr>
            <a:cxnSpLocks/>
          </p:cNvCxnSpPr>
          <p:nvPr/>
        </p:nvCxnSpPr>
        <p:spPr>
          <a:xfrm>
            <a:off x="320694" y="3611495"/>
            <a:ext cx="1755788" cy="10623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7ED37846-4BDB-9DE1-6E02-DA5E7FEB2FE9}"/>
              </a:ext>
            </a:extLst>
          </p:cNvPr>
          <p:cNvCxnSpPr>
            <a:cxnSpLocks/>
          </p:cNvCxnSpPr>
          <p:nvPr/>
        </p:nvCxnSpPr>
        <p:spPr>
          <a:xfrm>
            <a:off x="313861" y="3708572"/>
            <a:ext cx="2291023" cy="0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BC4F7677-1B95-F21C-FB30-89BC2D1CD3F5}"/>
              </a:ext>
            </a:extLst>
          </p:cNvPr>
          <p:cNvCxnSpPr>
            <a:cxnSpLocks/>
          </p:cNvCxnSpPr>
          <p:nvPr/>
        </p:nvCxnSpPr>
        <p:spPr>
          <a:xfrm flipV="1">
            <a:off x="1900348" y="3479572"/>
            <a:ext cx="1944316" cy="5135"/>
          </a:xfrm>
          <a:prstGeom prst="line">
            <a:avLst/>
          </a:prstGeom>
          <a:ln w="285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F36CC4D8-B7A4-A7C5-74C3-FBB0E78928F2}"/>
              </a:ext>
            </a:extLst>
          </p:cNvPr>
          <p:cNvCxnSpPr>
            <a:cxnSpLocks/>
          </p:cNvCxnSpPr>
          <p:nvPr/>
        </p:nvCxnSpPr>
        <p:spPr>
          <a:xfrm flipV="1">
            <a:off x="1900348" y="3467859"/>
            <a:ext cx="0" cy="287389"/>
          </a:xfrm>
          <a:prstGeom prst="line">
            <a:avLst/>
          </a:prstGeom>
          <a:ln w="285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342B28B0-BE14-3AF5-F0B2-F45F67B04E98}"/>
              </a:ext>
            </a:extLst>
          </p:cNvPr>
          <p:cNvCxnSpPr>
            <a:cxnSpLocks/>
          </p:cNvCxnSpPr>
          <p:nvPr/>
        </p:nvCxnSpPr>
        <p:spPr>
          <a:xfrm>
            <a:off x="2076482" y="3349514"/>
            <a:ext cx="1784137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82F1FA44-A2F6-714B-70A0-E4C6EE0B40D9}"/>
              </a:ext>
            </a:extLst>
          </p:cNvPr>
          <p:cNvCxnSpPr>
            <a:cxnSpLocks/>
          </p:cNvCxnSpPr>
          <p:nvPr/>
        </p:nvCxnSpPr>
        <p:spPr>
          <a:xfrm flipV="1">
            <a:off x="2076482" y="3346681"/>
            <a:ext cx="0" cy="286433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9D88CD25-0066-0545-40CC-B6571C49294F}"/>
              </a:ext>
            </a:extLst>
          </p:cNvPr>
          <p:cNvCxnSpPr>
            <a:cxnSpLocks/>
          </p:cNvCxnSpPr>
          <p:nvPr/>
        </p:nvCxnSpPr>
        <p:spPr>
          <a:xfrm>
            <a:off x="2604884" y="3375036"/>
            <a:ext cx="1239780" cy="20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8BE8CB45-26F5-6370-4EE6-711CAE0512C1}"/>
              </a:ext>
            </a:extLst>
          </p:cNvPr>
          <p:cNvCxnSpPr>
            <a:cxnSpLocks/>
          </p:cNvCxnSpPr>
          <p:nvPr/>
        </p:nvCxnSpPr>
        <p:spPr>
          <a:xfrm flipV="1">
            <a:off x="2604884" y="3375036"/>
            <a:ext cx="0" cy="331949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1C5E2E0F-8EEC-D68E-4725-58E580AB81E5}"/>
              </a:ext>
            </a:extLst>
          </p:cNvPr>
          <p:cNvCxnSpPr>
            <a:cxnSpLocks/>
          </p:cNvCxnSpPr>
          <p:nvPr/>
        </p:nvCxnSpPr>
        <p:spPr>
          <a:xfrm>
            <a:off x="317227" y="4790392"/>
            <a:ext cx="1583121" cy="38"/>
          </a:xfrm>
          <a:prstGeom prst="line">
            <a:avLst/>
          </a:prstGeom>
          <a:ln w="285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9BB26B15-CCB2-C479-1222-013C0EAFEFDD}"/>
              </a:ext>
            </a:extLst>
          </p:cNvPr>
          <p:cNvCxnSpPr>
            <a:cxnSpLocks/>
          </p:cNvCxnSpPr>
          <p:nvPr/>
        </p:nvCxnSpPr>
        <p:spPr>
          <a:xfrm>
            <a:off x="316917" y="4744862"/>
            <a:ext cx="1923794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CA7E90B4-1016-0BF3-907D-6BB8790280F0}"/>
              </a:ext>
            </a:extLst>
          </p:cNvPr>
          <p:cNvCxnSpPr>
            <a:cxnSpLocks/>
          </p:cNvCxnSpPr>
          <p:nvPr/>
        </p:nvCxnSpPr>
        <p:spPr>
          <a:xfrm>
            <a:off x="317227" y="4832414"/>
            <a:ext cx="2106761" cy="0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A9355B01-9B9A-6339-48D9-BED59F519147}"/>
              </a:ext>
            </a:extLst>
          </p:cNvPr>
          <p:cNvCxnSpPr>
            <a:cxnSpLocks/>
          </p:cNvCxnSpPr>
          <p:nvPr/>
        </p:nvCxnSpPr>
        <p:spPr>
          <a:xfrm flipV="1">
            <a:off x="1881495" y="4498639"/>
            <a:ext cx="1971297" cy="3391"/>
          </a:xfrm>
          <a:prstGeom prst="line">
            <a:avLst/>
          </a:prstGeom>
          <a:ln w="285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3EDFD302-D075-7DBB-7FEC-F80231B560DA}"/>
              </a:ext>
            </a:extLst>
          </p:cNvPr>
          <p:cNvCxnSpPr>
            <a:cxnSpLocks/>
          </p:cNvCxnSpPr>
          <p:nvPr/>
        </p:nvCxnSpPr>
        <p:spPr>
          <a:xfrm flipV="1">
            <a:off x="1895586" y="4504892"/>
            <a:ext cx="0" cy="298161"/>
          </a:xfrm>
          <a:prstGeom prst="line">
            <a:avLst/>
          </a:prstGeom>
          <a:ln w="285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DE22B075-364E-0915-2A5C-FD5C2741F23B}"/>
              </a:ext>
            </a:extLst>
          </p:cNvPr>
          <p:cNvCxnSpPr>
            <a:cxnSpLocks/>
          </p:cNvCxnSpPr>
          <p:nvPr/>
        </p:nvCxnSpPr>
        <p:spPr>
          <a:xfrm>
            <a:off x="2244693" y="4559081"/>
            <a:ext cx="1624054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DDA3DE99-E388-1DBF-2AED-EB7B5453590A}"/>
              </a:ext>
            </a:extLst>
          </p:cNvPr>
          <p:cNvCxnSpPr>
            <a:cxnSpLocks/>
          </p:cNvCxnSpPr>
          <p:nvPr/>
        </p:nvCxnSpPr>
        <p:spPr>
          <a:xfrm flipV="1">
            <a:off x="2246535" y="4551637"/>
            <a:ext cx="0" cy="206229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DD3E24AC-F97D-3B73-3D27-3E1D4CA7D4C9}"/>
              </a:ext>
            </a:extLst>
          </p:cNvPr>
          <p:cNvCxnSpPr>
            <a:cxnSpLocks/>
          </p:cNvCxnSpPr>
          <p:nvPr/>
        </p:nvCxnSpPr>
        <p:spPr>
          <a:xfrm>
            <a:off x="2413790" y="4383114"/>
            <a:ext cx="1424042" cy="0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71FA3E62-555B-0A85-665E-828311005044}"/>
              </a:ext>
            </a:extLst>
          </p:cNvPr>
          <p:cNvCxnSpPr>
            <a:cxnSpLocks/>
          </p:cNvCxnSpPr>
          <p:nvPr/>
        </p:nvCxnSpPr>
        <p:spPr>
          <a:xfrm flipV="1">
            <a:off x="2428750" y="4393251"/>
            <a:ext cx="0" cy="45405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5005E797-666D-A89C-31EA-E01560EEE413}"/>
              </a:ext>
            </a:extLst>
          </p:cNvPr>
          <p:cNvCxnSpPr>
            <a:cxnSpLocks/>
          </p:cNvCxnSpPr>
          <p:nvPr/>
        </p:nvCxnSpPr>
        <p:spPr>
          <a:xfrm>
            <a:off x="318255" y="5882536"/>
            <a:ext cx="1758227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FA0B8A32-0C3C-D160-F5BA-17126A5373B7}"/>
              </a:ext>
            </a:extLst>
          </p:cNvPr>
          <p:cNvCxnSpPr>
            <a:cxnSpLocks/>
          </p:cNvCxnSpPr>
          <p:nvPr/>
        </p:nvCxnSpPr>
        <p:spPr>
          <a:xfrm>
            <a:off x="318565" y="5970088"/>
            <a:ext cx="2106761" cy="0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8E3942C4-5457-8B04-A372-8394FC98E151}"/>
              </a:ext>
            </a:extLst>
          </p:cNvPr>
          <p:cNvCxnSpPr>
            <a:cxnSpLocks/>
          </p:cNvCxnSpPr>
          <p:nvPr/>
        </p:nvCxnSpPr>
        <p:spPr>
          <a:xfrm>
            <a:off x="2076482" y="5636313"/>
            <a:ext cx="1777648" cy="0"/>
          </a:xfrm>
          <a:prstGeom prst="line">
            <a:avLst/>
          </a:prstGeom>
          <a:ln w="285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CBE52118-14E0-BBDB-B77D-8BB4967A2F7F}"/>
              </a:ext>
            </a:extLst>
          </p:cNvPr>
          <p:cNvCxnSpPr>
            <a:cxnSpLocks/>
          </p:cNvCxnSpPr>
          <p:nvPr/>
        </p:nvCxnSpPr>
        <p:spPr>
          <a:xfrm flipV="1">
            <a:off x="2076482" y="5643590"/>
            <a:ext cx="0" cy="389524"/>
          </a:xfrm>
          <a:prstGeom prst="line">
            <a:avLst/>
          </a:prstGeom>
          <a:ln w="285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E5040CF9-357C-AB57-6625-1EA05F62A433}"/>
              </a:ext>
            </a:extLst>
          </p:cNvPr>
          <p:cNvCxnSpPr>
            <a:cxnSpLocks/>
          </p:cNvCxnSpPr>
          <p:nvPr/>
        </p:nvCxnSpPr>
        <p:spPr>
          <a:xfrm>
            <a:off x="2076482" y="5696755"/>
            <a:ext cx="1793603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8B829EA9-66EA-56DC-2917-7E82FFA11511}"/>
              </a:ext>
            </a:extLst>
          </p:cNvPr>
          <p:cNvCxnSpPr>
            <a:cxnSpLocks/>
          </p:cNvCxnSpPr>
          <p:nvPr/>
        </p:nvCxnSpPr>
        <p:spPr>
          <a:xfrm flipV="1">
            <a:off x="2084071" y="5697274"/>
            <a:ext cx="0" cy="206229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6682F4FE-F495-385A-5299-25CE1EE9D59B}"/>
              </a:ext>
            </a:extLst>
          </p:cNvPr>
          <p:cNvCxnSpPr>
            <a:cxnSpLocks/>
          </p:cNvCxnSpPr>
          <p:nvPr/>
        </p:nvCxnSpPr>
        <p:spPr>
          <a:xfrm>
            <a:off x="2415128" y="5520788"/>
            <a:ext cx="1424042" cy="0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E41C986D-DC30-2D49-3A39-56E47D451414}"/>
              </a:ext>
            </a:extLst>
          </p:cNvPr>
          <p:cNvCxnSpPr>
            <a:cxnSpLocks/>
          </p:cNvCxnSpPr>
          <p:nvPr/>
        </p:nvCxnSpPr>
        <p:spPr>
          <a:xfrm flipV="1">
            <a:off x="2430088" y="5530925"/>
            <a:ext cx="0" cy="45405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A07670D5-A834-8379-3752-BE85679B5066}"/>
              </a:ext>
            </a:extLst>
          </p:cNvPr>
          <p:cNvCxnSpPr>
            <a:cxnSpLocks/>
          </p:cNvCxnSpPr>
          <p:nvPr/>
        </p:nvCxnSpPr>
        <p:spPr>
          <a:xfrm>
            <a:off x="318565" y="6012534"/>
            <a:ext cx="1757917" cy="0"/>
          </a:xfrm>
          <a:prstGeom prst="line">
            <a:avLst/>
          </a:prstGeom>
          <a:ln w="285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C75EDB85-C577-A1B2-86C0-9B77400A7926}"/>
              </a:ext>
            </a:extLst>
          </p:cNvPr>
          <p:cNvSpPr txBox="1"/>
          <p:nvPr/>
        </p:nvSpPr>
        <p:spPr>
          <a:xfrm>
            <a:off x="-66676" y="652307"/>
            <a:ext cx="1076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a) Outer fold 1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84F27BCE-69CF-C0DE-2B64-24D37B824469}"/>
              </a:ext>
            </a:extLst>
          </p:cNvPr>
          <p:cNvSpPr txBox="1"/>
          <p:nvPr/>
        </p:nvSpPr>
        <p:spPr>
          <a:xfrm>
            <a:off x="-66676" y="1828023"/>
            <a:ext cx="1076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b) Outer fold 2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184FDF57-6B01-D0FE-6481-1C5E115EE2F5}"/>
              </a:ext>
            </a:extLst>
          </p:cNvPr>
          <p:cNvSpPr txBox="1"/>
          <p:nvPr/>
        </p:nvSpPr>
        <p:spPr>
          <a:xfrm>
            <a:off x="-66676" y="2956165"/>
            <a:ext cx="1076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c) Outer fold 3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B3C83899-A8BC-8A51-2B98-89B5DD8862C8}"/>
              </a:ext>
            </a:extLst>
          </p:cNvPr>
          <p:cNvSpPr txBox="1"/>
          <p:nvPr/>
        </p:nvSpPr>
        <p:spPr>
          <a:xfrm>
            <a:off x="-66676" y="4090943"/>
            <a:ext cx="1076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d) Outer fold 4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B2095070-AA88-DB56-E1D4-4A457F82EE50}"/>
              </a:ext>
            </a:extLst>
          </p:cNvPr>
          <p:cNvSpPr txBox="1"/>
          <p:nvPr/>
        </p:nvSpPr>
        <p:spPr>
          <a:xfrm>
            <a:off x="-66676" y="5234767"/>
            <a:ext cx="1076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</a:t>
            </a:r>
            <a:r>
              <a:rPr lang="en-GB" sz="8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</a:t>
            </a:r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Outer fold 5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D4634CCA-04EA-7B2E-A386-5AD56B9042F8}"/>
              </a:ext>
            </a:extLst>
          </p:cNvPr>
          <p:cNvSpPr txBox="1"/>
          <p:nvPr/>
        </p:nvSpPr>
        <p:spPr>
          <a:xfrm rot="16200000">
            <a:off x="-268291" y="2287718"/>
            <a:ext cx="6590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AROC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532D4F67-C783-EB76-DAA1-E11ECC5AC562}"/>
              </a:ext>
            </a:extLst>
          </p:cNvPr>
          <p:cNvSpPr txBox="1"/>
          <p:nvPr/>
        </p:nvSpPr>
        <p:spPr>
          <a:xfrm rot="16200000">
            <a:off x="-268228" y="3401465"/>
            <a:ext cx="6590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AROC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C19AAF3E-9B4A-0A79-A67F-5CB3BDEBB4E0}"/>
              </a:ext>
            </a:extLst>
          </p:cNvPr>
          <p:cNvSpPr txBox="1"/>
          <p:nvPr/>
        </p:nvSpPr>
        <p:spPr>
          <a:xfrm rot="16200000">
            <a:off x="-272113" y="4549256"/>
            <a:ext cx="6590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AROC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0B6F9425-7D03-684E-1CCD-B9219419080E}"/>
              </a:ext>
            </a:extLst>
          </p:cNvPr>
          <p:cNvSpPr txBox="1"/>
          <p:nvPr/>
        </p:nvSpPr>
        <p:spPr>
          <a:xfrm rot="16200000">
            <a:off x="-270175" y="5681039"/>
            <a:ext cx="6590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AROC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DE5B1614-B49F-C342-895E-C389EC47F452}"/>
              </a:ext>
            </a:extLst>
          </p:cNvPr>
          <p:cNvSpPr txBox="1"/>
          <p:nvPr/>
        </p:nvSpPr>
        <p:spPr>
          <a:xfrm>
            <a:off x="3693089" y="5051357"/>
            <a:ext cx="294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20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002EF4A8-0C97-26FD-7CD1-62F7D1235144}"/>
              </a:ext>
            </a:extLst>
          </p:cNvPr>
          <p:cNvSpPr txBox="1"/>
          <p:nvPr/>
        </p:nvSpPr>
        <p:spPr>
          <a:xfrm>
            <a:off x="169128" y="5051357"/>
            <a:ext cx="294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9A8FFF0E-45E0-1050-2C2C-C0B02934E6D9}"/>
              </a:ext>
            </a:extLst>
          </p:cNvPr>
          <p:cNvSpPr txBox="1"/>
          <p:nvPr/>
        </p:nvSpPr>
        <p:spPr>
          <a:xfrm>
            <a:off x="1050118" y="5051357"/>
            <a:ext cx="294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A705AEED-1FFE-3CCC-825E-1A60576C0389}"/>
              </a:ext>
            </a:extLst>
          </p:cNvPr>
          <p:cNvSpPr txBox="1"/>
          <p:nvPr/>
        </p:nvSpPr>
        <p:spPr>
          <a:xfrm>
            <a:off x="1931108" y="5051357"/>
            <a:ext cx="294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554D687C-24FB-3568-6E69-4BFB960A93AD}"/>
              </a:ext>
            </a:extLst>
          </p:cNvPr>
          <p:cNvSpPr txBox="1"/>
          <p:nvPr/>
        </p:nvSpPr>
        <p:spPr>
          <a:xfrm>
            <a:off x="2812098" y="5051357"/>
            <a:ext cx="294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9215E368-3193-233C-1EA4-B06A61BBBB94}"/>
              </a:ext>
            </a:extLst>
          </p:cNvPr>
          <p:cNvSpPr txBox="1"/>
          <p:nvPr/>
        </p:nvSpPr>
        <p:spPr>
          <a:xfrm>
            <a:off x="3690689" y="3889517"/>
            <a:ext cx="294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20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09A038F0-9768-906D-C21D-08C02C1782E9}"/>
              </a:ext>
            </a:extLst>
          </p:cNvPr>
          <p:cNvSpPr txBox="1"/>
          <p:nvPr/>
        </p:nvSpPr>
        <p:spPr>
          <a:xfrm>
            <a:off x="166728" y="3889517"/>
            <a:ext cx="294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10E5F1CB-8EFE-4B84-FE77-A58B09243AC9}"/>
              </a:ext>
            </a:extLst>
          </p:cNvPr>
          <p:cNvSpPr txBox="1"/>
          <p:nvPr/>
        </p:nvSpPr>
        <p:spPr>
          <a:xfrm>
            <a:off x="1047718" y="3889517"/>
            <a:ext cx="294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A8654155-439E-BBC4-AF27-519DC94CB434}"/>
              </a:ext>
            </a:extLst>
          </p:cNvPr>
          <p:cNvSpPr txBox="1"/>
          <p:nvPr/>
        </p:nvSpPr>
        <p:spPr>
          <a:xfrm>
            <a:off x="1928708" y="3889517"/>
            <a:ext cx="294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5839006E-DE4C-F738-0DEF-8B24623B1FFB}"/>
              </a:ext>
            </a:extLst>
          </p:cNvPr>
          <p:cNvSpPr txBox="1"/>
          <p:nvPr/>
        </p:nvSpPr>
        <p:spPr>
          <a:xfrm>
            <a:off x="2809698" y="3889517"/>
            <a:ext cx="294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5BB47853-EB2F-69A1-F581-56AC6F5F6A20}"/>
              </a:ext>
            </a:extLst>
          </p:cNvPr>
          <p:cNvSpPr txBox="1"/>
          <p:nvPr/>
        </p:nvSpPr>
        <p:spPr>
          <a:xfrm>
            <a:off x="3697155" y="2778272"/>
            <a:ext cx="294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20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DA4EEDD0-3154-0547-A15D-7EBFD04A8207}"/>
              </a:ext>
            </a:extLst>
          </p:cNvPr>
          <p:cNvSpPr txBox="1"/>
          <p:nvPr/>
        </p:nvSpPr>
        <p:spPr>
          <a:xfrm>
            <a:off x="173194" y="2778272"/>
            <a:ext cx="294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540BFCF8-FF59-4ECE-D0A2-E865948C22C7}"/>
              </a:ext>
            </a:extLst>
          </p:cNvPr>
          <p:cNvSpPr txBox="1"/>
          <p:nvPr/>
        </p:nvSpPr>
        <p:spPr>
          <a:xfrm>
            <a:off x="1054184" y="2778272"/>
            <a:ext cx="294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4DE37244-E26B-A949-0173-DC68884F6753}"/>
              </a:ext>
            </a:extLst>
          </p:cNvPr>
          <p:cNvSpPr txBox="1"/>
          <p:nvPr/>
        </p:nvSpPr>
        <p:spPr>
          <a:xfrm>
            <a:off x="1935174" y="2778272"/>
            <a:ext cx="294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8C43156F-6D5C-FD38-1133-D039A6468591}"/>
              </a:ext>
            </a:extLst>
          </p:cNvPr>
          <p:cNvSpPr txBox="1"/>
          <p:nvPr/>
        </p:nvSpPr>
        <p:spPr>
          <a:xfrm>
            <a:off x="2816164" y="2778272"/>
            <a:ext cx="294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427270E9-0F9B-9FB9-04B2-1DBF2D5C5D9F}"/>
              </a:ext>
            </a:extLst>
          </p:cNvPr>
          <p:cNvSpPr txBox="1"/>
          <p:nvPr/>
        </p:nvSpPr>
        <p:spPr>
          <a:xfrm>
            <a:off x="3684627" y="1616131"/>
            <a:ext cx="294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20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CE4A1B7D-BC73-D336-46BD-E5E0AFFEB6BB}"/>
              </a:ext>
            </a:extLst>
          </p:cNvPr>
          <p:cNvSpPr txBox="1"/>
          <p:nvPr/>
        </p:nvSpPr>
        <p:spPr>
          <a:xfrm>
            <a:off x="160666" y="1616131"/>
            <a:ext cx="294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C0A8E248-AB50-87F7-BACC-F726259C17D6}"/>
              </a:ext>
            </a:extLst>
          </p:cNvPr>
          <p:cNvSpPr txBox="1"/>
          <p:nvPr/>
        </p:nvSpPr>
        <p:spPr>
          <a:xfrm>
            <a:off x="1041656" y="1616131"/>
            <a:ext cx="294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859FEE19-94C6-6766-D7E0-5C361ADCFAC3}"/>
              </a:ext>
            </a:extLst>
          </p:cNvPr>
          <p:cNvSpPr txBox="1"/>
          <p:nvPr/>
        </p:nvSpPr>
        <p:spPr>
          <a:xfrm>
            <a:off x="1922646" y="1616131"/>
            <a:ext cx="294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3C4DBBC9-DD5F-67EB-0423-AAD9B9584891}"/>
              </a:ext>
            </a:extLst>
          </p:cNvPr>
          <p:cNvSpPr txBox="1"/>
          <p:nvPr/>
        </p:nvSpPr>
        <p:spPr>
          <a:xfrm>
            <a:off x="2803636" y="1616131"/>
            <a:ext cx="294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19249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108</Words>
  <Application>Microsoft Office PowerPoint</Application>
  <PresentationFormat>Custom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1</cp:revision>
  <dcterms:created xsi:type="dcterms:W3CDTF">2025-05-29T14:16:23Z</dcterms:created>
  <dcterms:modified xsi:type="dcterms:W3CDTF">2025-05-29T14:59:51Z</dcterms:modified>
</cp:coreProperties>
</file>