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9" dt="2025-05-22T23:06:39.014"/>
    <p1510:client id="{E0DE9FFC-A79A-49F3-A9EA-98D7366CA706}" v="13" dt="2025-05-22T22:44:0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2T23:12:15.968" v="145" actId="2696"/>
      <pc:docMkLst>
        <pc:docMk/>
      </pc:docMkLst>
      <pc:sldChg chg="addSp delSp modSp mod">
        <pc:chgData name="Fatima Pillosu" userId="a6295d4dc9e22643" providerId="LiveId" clId="{0F071940-DD68-4CEA-9DDC-F961E0B3FF69}" dt="2025-05-22T23:10:58.521" v="144" actId="20577"/>
        <pc:sldMkLst>
          <pc:docMk/>
          <pc:sldMk cId="2001934226" sldId="256"/>
        </pc:sldMkLst>
        <pc:spChg chg="mod">
          <ac:chgData name="Fatima Pillosu" userId="a6295d4dc9e22643" providerId="LiveId" clId="{0F071940-DD68-4CEA-9DDC-F961E0B3FF69}" dt="2025-05-22T23:10:58.521" v="144" actId="20577"/>
          <ac:spMkLst>
            <pc:docMk/>
            <pc:sldMk cId="2001934226" sldId="256"/>
            <ac:spMk id="17" creationId="{7D251682-B46D-DC7E-8C5E-59DFF1C27261}"/>
          </ac:spMkLst>
        </pc:spChg>
        <pc:spChg chg="mod">
          <ac:chgData name="Fatima Pillosu" userId="a6295d4dc9e22643" providerId="LiveId" clId="{0F071940-DD68-4CEA-9DDC-F961E0B3FF69}" dt="2025-05-22T23:04:45.966" v="79" actId="207"/>
          <ac:spMkLst>
            <pc:docMk/>
            <pc:sldMk cId="2001934226" sldId="256"/>
            <ac:spMk id="18" creationId="{18F79773-A305-6943-D6AB-6A9BB374B2B4}"/>
          </ac:spMkLst>
        </pc:spChg>
        <pc:spChg chg="mod">
          <ac:chgData name="Fatima Pillosu" userId="a6295d4dc9e22643" providerId="LiveId" clId="{0F071940-DD68-4CEA-9DDC-F961E0B3FF69}" dt="2025-05-22T23:05:23.579" v="92" actId="1076"/>
          <ac:spMkLst>
            <pc:docMk/>
            <pc:sldMk cId="2001934226" sldId="256"/>
            <ac:spMk id="21" creationId="{0284A2DC-04F5-0D2C-8A57-01740B49A0AD}"/>
          </ac:spMkLst>
        </pc:spChg>
        <pc:spChg chg="mod">
          <ac:chgData name="Fatima Pillosu" userId="a6295d4dc9e22643" providerId="LiveId" clId="{0F071940-DD68-4CEA-9DDC-F961E0B3FF69}" dt="2025-05-22T23:04:59.147" v="82" actId="207"/>
          <ac:spMkLst>
            <pc:docMk/>
            <pc:sldMk cId="2001934226" sldId="256"/>
            <ac:spMk id="22" creationId="{7792FD3C-224E-D659-A131-B255E8E96E52}"/>
          </ac:spMkLst>
        </pc:spChg>
        <pc:spChg chg="mod">
          <ac:chgData name="Fatima Pillosu" userId="a6295d4dc9e22643" providerId="LiveId" clId="{0F071940-DD68-4CEA-9DDC-F961E0B3FF69}" dt="2025-05-22T23:05:26.691" v="93" actId="1076"/>
          <ac:spMkLst>
            <pc:docMk/>
            <pc:sldMk cId="2001934226" sldId="256"/>
            <ac:spMk id="23" creationId="{F19462D0-2710-AA91-1CCF-483BA08755F9}"/>
          </ac:spMkLst>
        </pc:spChg>
        <pc:spChg chg="mod">
          <ac:chgData name="Fatima Pillosu" userId="a6295d4dc9e22643" providerId="LiveId" clId="{0F071940-DD68-4CEA-9DDC-F961E0B3FF69}" dt="2025-05-22T23:05:14.220" v="91" actId="1036"/>
          <ac:spMkLst>
            <pc:docMk/>
            <pc:sldMk cId="2001934226" sldId="256"/>
            <ac:spMk id="24" creationId="{728394F9-CAEC-DD34-1C7D-BCD4BEC3F436}"/>
          </ac:spMkLst>
        </pc:spChg>
        <pc:spChg chg="mod">
          <ac:chgData name="Fatima Pillosu" userId="a6295d4dc9e22643" providerId="LiveId" clId="{0F071940-DD68-4CEA-9DDC-F961E0B3FF69}" dt="2025-05-22T23:05:30.265" v="94" actId="1076"/>
          <ac:spMkLst>
            <pc:docMk/>
            <pc:sldMk cId="2001934226" sldId="256"/>
            <ac:spMk id="25" creationId="{FC832C13-787F-2152-898E-AA680DE9C99E}"/>
          </ac:spMkLst>
        </pc:spChg>
        <pc:picChg chg="add mod ord">
          <ac:chgData name="Fatima Pillosu" userId="a6295d4dc9e22643" providerId="LiveId" clId="{0F071940-DD68-4CEA-9DDC-F961E0B3FF69}" dt="2025-05-22T23:03:24.760" v="72" actId="555"/>
          <ac:picMkLst>
            <pc:docMk/>
            <pc:sldMk cId="2001934226" sldId="256"/>
            <ac:picMk id="2" creationId="{847636C1-0B22-4CAB-1E52-76406872C992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mod ord">
          <ac:chgData name="Fatima Pillosu" userId="a6295d4dc9e22643" providerId="LiveId" clId="{0F071940-DD68-4CEA-9DDC-F961E0B3FF69}" dt="2025-05-22T23:05:06.374" v="86" actId="1076"/>
          <ac:picMkLst>
            <pc:docMk/>
            <pc:sldMk cId="2001934226" sldId="256"/>
            <ac:picMk id="4" creationId="{9509E1E3-F6FE-0627-27DC-E7CF9F149266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 ord">
          <ac:chgData name="Fatima Pillosu" userId="a6295d4dc9e22643" providerId="LiveId" clId="{0F071940-DD68-4CEA-9DDC-F961E0B3FF69}" dt="2025-05-22T23:03:30.694" v="73" actId="552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 ord">
          <ac:chgData name="Fatima Pillosu" userId="a6295d4dc9e22643" providerId="LiveId" clId="{0F071940-DD68-4CEA-9DDC-F961E0B3FF69}" dt="2025-05-22T23:03:00.199" v="70" actId="465"/>
          <ac:picMkLst>
            <pc:docMk/>
            <pc:sldMk cId="2001934226" sldId="256"/>
            <ac:picMk id="9" creationId="{CF88895D-B5A4-F9BF-37BF-24EBF3C200BF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mod ord">
          <ac:chgData name="Fatima Pillosu" userId="a6295d4dc9e22643" providerId="LiveId" clId="{0F071940-DD68-4CEA-9DDC-F961E0B3FF69}" dt="2025-05-22T23:03:34.704" v="74" actId="465"/>
          <ac:picMkLst>
            <pc:docMk/>
            <pc:sldMk cId="2001934226" sldId="256"/>
            <ac:picMk id="11" creationId="{10378B94-9418-9657-902B-79A106C5FF52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mod ord">
          <ac:chgData name="Fatima Pillosu" userId="a6295d4dc9e22643" providerId="LiveId" clId="{0F071940-DD68-4CEA-9DDC-F961E0B3FF69}" dt="2025-05-22T23:03:30.694" v="73" actId="552"/>
          <ac:picMkLst>
            <pc:docMk/>
            <pc:sldMk cId="2001934226" sldId="256"/>
            <ac:picMk id="15" creationId="{467B8C9A-FA7C-8950-DCEA-5A0C7E20240B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AI-generated content may be incorrect.">
            <a:extLst>
              <a:ext uri="{FF2B5EF4-FFF2-40B4-BE49-F238E27FC236}">
                <a16:creationId xmlns:a16="http://schemas.microsoft.com/office/drawing/2014/main" id="{847636C1-0B22-4CAB-1E52-76406872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0" y="474603"/>
            <a:ext cx="1908000" cy="1870992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E19660C9-FE81-762F-B9AE-BC83E060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2222675" y="474603"/>
            <a:ext cx="1908000" cy="1870992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CF88895D-B5A4-F9BF-37BF-24EBF3C2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0" y="2534474"/>
            <a:ext cx="1908000" cy="1870992"/>
          </a:xfrm>
          <a:prstGeom prst="rect">
            <a:avLst/>
          </a:prstGeom>
        </p:spPr>
      </p:pic>
      <p:pic>
        <p:nvPicPr>
          <p:cNvPr id="11" name="Picture 10" descr="A graph of a graph&#10;&#10;AI-generated content may be incorrect.">
            <a:extLst>
              <a:ext uri="{FF2B5EF4-FFF2-40B4-BE49-F238E27FC236}">
                <a16:creationId xmlns:a16="http://schemas.microsoft.com/office/drawing/2014/main" id="{10378B94-9418-9657-902B-79A106C5F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2222675" y="2534474"/>
            <a:ext cx="1908000" cy="1870992"/>
          </a:xfrm>
          <a:prstGeom prst="rect">
            <a:avLst/>
          </a:prstGeom>
        </p:spPr>
      </p:pic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509E1E3-F6FE-0627-27DC-E7CF9F149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0" y="4594345"/>
            <a:ext cx="1908000" cy="1870992"/>
          </a:xfrm>
          <a:prstGeom prst="rect">
            <a:avLst/>
          </a:prstGeom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467B8C9A-FA7C-8950-DCEA-5A0C7E202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7677" b="2509"/>
          <a:stretch/>
        </p:blipFill>
        <p:spPr>
          <a:xfrm>
            <a:off x="2222675" y="4594345"/>
            <a:ext cx="1908000" cy="1870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Rainfall-based forecasts of areas at risk of flash flood (ERA5-ecPoint)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Reliability – Reliability diagrams for tp &gt;= 1-year return period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312736" y="1379822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a) short-range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reanalysis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4A2DC-04F5-0D2C-8A57-01740B49A0AD}"/>
              </a:ext>
            </a:extLst>
          </p:cNvPr>
          <p:cNvSpPr txBox="1"/>
          <p:nvPr/>
        </p:nvSpPr>
        <p:spPr>
          <a:xfrm>
            <a:off x="2554198" y="1379821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b)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t+0,t+24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2FD3C-224E-D659-A131-B255E8E96E52}"/>
              </a:ext>
            </a:extLst>
          </p:cNvPr>
          <p:cNvSpPr txBox="1"/>
          <p:nvPr/>
        </p:nvSpPr>
        <p:spPr>
          <a:xfrm>
            <a:off x="312736" y="3439262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t+24,t+48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62D0-2710-AA91-1CCF-483BA08755F9}"/>
              </a:ext>
            </a:extLst>
          </p:cNvPr>
          <p:cNvSpPr txBox="1"/>
          <p:nvPr/>
        </p:nvSpPr>
        <p:spPr>
          <a:xfrm>
            <a:off x="2554197" y="3439261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t+48,t+72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394F9-CAEC-DD34-1C7D-BCD4BEC3F436}"/>
              </a:ext>
            </a:extLst>
          </p:cNvPr>
          <p:cNvSpPr txBox="1"/>
          <p:nvPr/>
        </p:nvSpPr>
        <p:spPr>
          <a:xfrm>
            <a:off x="312736" y="5535335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e)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t+72,t+96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2C13-787F-2152-898E-AA680DE9C99E}"/>
              </a:ext>
            </a:extLst>
          </p:cNvPr>
          <p:cNvSpPr txBox="1"/>
          <p:nvPr/>
        </p:nvSpPr>
        <p:spPr>
          <a:xfrm>
            <a:off x="2554196" y="5529841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t+96,t+120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2025-05-22T23:12:20Z</dcterms:modified>
</cp:coreProperties>
</file>