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E9FFC-A79A-49F3-A9EA-98D7366CA706}" v="13" dt="2025-05-22T22:44:0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654FB377-4601-2239-3475-0294C0DAB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4693" r="7877" b="2111"/>
          <a:stretch/>
        </p:blipFill>
        <p:spPr>
          <a:xfrm>
            <a:off x="0" y="377132"/>
            <a:ext cx="1908000" cy="1968463"/>
          </a:xfrm>
          <a:prstGeom prst="rect">
            <a:avLst/>
          </a:prstGeom>
        </p:spPr>
      </p:pic>
      <p:pic>
        <p:nvPicPr>
          <p:cNvPr id="5" name="Picture 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87F9BF24-68CF-2FA5-E7E5-099E33460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4693" r="7877" b="2111"/>
          <a:stretch/>
        </p:blipFill>
        <p:spPr>
          <a:xfrm>
            <a:off x="2232200" y="377132"/>
            <a:ext cx="1908000" cy="1968463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966DFB7E-2313-E3AE-0C7B-A9197A362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4693" r="7877" b="2111"/>
          <a:stretch/>
        </p:blipFill>
        <p:spPr>
          <a:xfrm>
            <a:off x="0" y="2432242"/>
            <a:ext cx="1908000" cy="1968462"/>
          </a:xfrm>
          <a:prstGeom prst="rect">
            <a:avLst/>
          </a:prstGeom>
        </p:spPr>
      </p:pic>
      <p:pic>
        <p:nvPicPr>
          <p:cNvPr id="10" name="Picture 9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642F5E9-932F-B2FC-9F18-0B5575E53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4693" r="7877" b="2111"/>
          <a:stretch/>
        </p:blipFill>
        <p:spPr>
          <a:xfrm>
            <a:off x="2232200" y="2432244"/>
            <a:ext cx="1908000" cy="1968460"/>
          </a:xfrm>
          <a:prstGeom prst="rect">
            <a:avLst/>
          </a:prstGeom>
        </p:spPr>
      </p:pic>
      <p:pic>
        <p:nvPicPr>
          <p:cNvPr id="13" name="Picture 1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ED4199B9-5924-0506-BBF8-75CD667A4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4693" r="7877" b="2111"/>
          <a:stretch/>
        </p:blipFill>
        <p:spPr>
          <a:xfrm>
            <a:off x="0" y="4496877"/>
            <a:ext cx="1908000" cy="1968463"/>
          </a:xfrm>
          <a:prstGeom prst="rect">
            <a:avLst/>
          </a:prstGeom>
        </p:spPr>
      </p:pic>
      <p:pic>
        <p:nvPicPr>
          <p:cNvPr id="16" name="Picture 15" descr="A graph of a number of numbers and a line&#10;&#10;AI-generated content may be incorrect.">
            <a:extLst>
              <a:ext uri="{FF2B5EF4-FFF2-40B4-BE49-F238E27FC236}">
                <a16:creationId xmlns:a16="http://schemas.microsoft.com/office/drawing/2014/main" id="{B66B38DB-221B-0B21-B782-2A24DDDA8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" t="4693" r="7877" b="2111"/>
          <a:stretch/>
        </p:blipFill>
        <p:spPr>
          <a:xfrm>
            <a:off x="2232199" y="4496877"/>
            <a:ext cx="1908000" cy="1968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Rainfall-based forecasts of areas at risk of flash flood (ERA5-ecPoint)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Discrimination ability – ROC curves for tp &gt;= 1-year return period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963525" y="1635832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a) short-range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reanalysis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4A2DC-04F5-0D2C-8A57-01740B49A0AD}"/>
              </a:ext>
            </a:extLst>
          </p:cNvPr>
          <p:cNvSpPr txBox="1"/>
          <p:nvPr/>
        </p:nvSpPr>
        <p:spPr>
          <a:xfrm>
            <a:off x="3201898" y="1635832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b)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t+0,t+24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2FD3C-224E-D659-A131-B255E8E96E52}"/>
              </a:ext>
            </a:extLst>
          </p:cNvPr>
          <p:cNvSpPr txBox="1"/>
          <p:nvPr/>
        </p:nvSpPr>
        <p:spPr>
          <a:xfrm>
            <a:off x="963525" y="369679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t+24,t+48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462D0-2710-AA91-1CCF-483BA08755F9}"/>
              </a:ext>
            </a:extLst>
          </p:cNvPr>
          <p:cNvSpPr txBox="1"/>
          <p:nvPr/>
        </p:nvSpPr>
        <p:spPr>
          <a:xfrm>
            <a:off x="3211423" y="369679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t+48,t+72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394F9-CAEC-DD34-1C7D-BCD4BEC3F436}"/>
              </a:ext>
            </a:extLst>
          </p:cNvPr>
          <p:cNvSpPr txBox="1"/>
          <p:nvPr/>
        </p:nvSpPr>
        <p:spPr>
          <a:xfrm>
            <a:off x="963525" y="576811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e)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t+72,t+96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832C13-787F-2152-898E-AA680DE9C99E}"/>
              </a:ext>
            </a:extLst>
          </p:cNvPr>
          <p:cNvSpPr txBox="1"/>
          <p:nvPr/>
        </p:nvSpPr>
        <p:spPr>
          <a:xfrm>
            <a:off x="3211423" y="5768119"/>
            <a:ext cx="84287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f) long-range forecast (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t+96,t+120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2025-05-22T22:44:41Z</dcterms:modified>
</cp:coreProperties>
</file>