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30" dt="2025-05-24T17:39:3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42:39.553" v="880" actId="1036"/>
      <pc:docMkLst>
        <pc:docMk/>
      </pc:docMkLst>
      <pc:sldChg chg="addSp delSp modSp mod">
        <pc:chgData name="Fatima Pillosu" userId="a6295d4dc9e22643" providerId="LiveId" clId="{0F071940-DD68-4CEA-9DDC-F961E0B3FF69}" dt="2025-05-24T17:42:39.553" v="880" actId="1036"/>
        <pc:sldMkLst>
          <pc:docMk/>
          <pc:sldMk cId="2001934226" sldId="256"/>
        </pc:sldMkLst>
        <pc:spChg chg="add mod">
          <ac:chgData name="Fatima Pillosu" userId="a6295d4dc9e22643" providerId="LiveId" clId="{0F071940-DD68-4CEA-9DDC-F961E0B3FF69}" dt="2025-05-24T17:42:13.973" v="873" actId="1038"/>
          <ac:spMkLst>
            <pc:docMk/>
            <pc:sldMk cId="2001934226" sldId="256"/>
            <ac:spMk id="2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42:39.553" v="880" actId="1036"/>
          <ac:spMkLst>
            <pc:docMk/>
            <pc:sldMk cId="2001934226" sldId="256"/>
            <ac:spMk id="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42:39.553" v="880" actId="1036"/>
          <ac:spMkLst>
            <pc:docMk/>
            <pc:sldMk cId="2001934226" sldId="256"/>
            <ac:spMk id="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42:39.553" v="880" actId="1036"/>
          <ac:spMkLst>
            <pc:docMk/>
            <pc:sldMk cId="2001934226" sldId="256"/>
            <ac:spMk id="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42:05.395" v="867" actId="1038"/>
          <ac:spMkLst>
            <pc:docMk/>
            <pc:sldMk cId="2001934226" sldId="256"/>
            <ac:spMk id="7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42:05.395" v="867" actId="1038"/>
          <ac:spMkLst>
            <pc:docMk/>
            <pc:sldMk cId="2001934226" sldId="256"/>
            <ac:spMk id="8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42:05.395" v="867" actId="1038"/>
          <ac:spMkLst>
            <pc:docMk/>
            <pc:sldMk cId="2001934226" sldId="256"/>
            <ac:spMk id="9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42:13.973" v="873" actId="1038"/>
          <ac:spMkLst>
            <pc:docMk/>
            <pc:sldMk cId="2001934226" sldId="256"/>
            <ac:spMk id="10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42:13.973" v="873" actId="1038"/>
          <ac:spMkLst>
            <pc:docMk/>
            <pc:sldMk cId="2001934226" sldId="256"/>
            <ac:spMk id="11" creationId="{E8F936EE-D86D-608C-06B5-BAF9C398C95A}"/>
          </ac:spMkLst>
        </pc:spChg>
        <pc:spChg chg="mod">
          <ac:chgData name="Fatima Pillosu" userId="a6295d4dc9e22643" providerId="LiveId" clId="{0F071940-DD68-4CEA-9DDC-F961E0B3FF69}" dt="2025-05-24T17:17:37.028" v="534" actId="207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mod ord modCrop">
          <ac:chgData name="Fatima Pillosu" userId="a6295d4dc9e22643" providerId="LiveId" clId="{0F071940-DD68-4CEA-9DDC-F961E0B3FF69}" dt="2025-05-24T17:41:44.270" v="846" actId="1038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mod ord">
          <ac:chgData name="Fatima Pillosu" userId="a6295d4dc9e22643" providerId="LiveId" clId="{0F071940-DD68-4CEA-9DDC-F961E0B3FF69}" dt="2025-05-24T17:41:50.963" v="856" actId="1037"/>
          <ac:picMkLst>
            <pc:docMk/>
            <pc:sldMk cId="2001934226" sldId="256"/>
            <ac:picMk id="20" creationId="{9AE58AB0-A746-CB79-DB68-4742D849225C}"/>
          </ac:picMkLst>
        </pc:picChg>
        <pc:picChg chg="add mod ord modCrop">
          <ac:chgData name="Fatima Pillosu" userId="a6295d4dc9e22643" providerId="LiveId" clId="{0F071940-DD68-4CEA-9DDC-F961E0B3FF69}" dt="2025-05-24T17:41:44.270" v="846" actId="1038"/>
          <ac:picMkLst>
            <pc:docMk/>
            <pc:sldMk cId="2001934226" sldId="256"/>
            <ac:picMk id="27" creationId="{6B8AF29E-2315-3062-9B85-D14957DB473E}"/>
          </ac:picMkLst>
        </pc:picChg>
        <pc:picChg chg="add mod ord">
          <ac:chgData name="Fatima Pillosu" userId="a6295d4dc9e22643" providerId="LiveId" clId="{0F071940-DD68-4CEA-9DDC-F961E0B3FF69}" dt="2025-05-24T17:41:50.963" v="856" actId="1037"/>
          <ac:picMkLst>
            <pc:docMk/>
            <pc:sldMk cId="2001934226" sldId="256"/>
            <ac:picMk id="29" creationId="{65189D81-F03A-641F-947A-FEB007DBA5BF}"/>
          </ac:picMkLst>
        </pc:picChg>
        <pc:picChg chg="add mod ord modCrop">
          <ac:chgData name="Fatima Pillosu" userId="a6295d4dc9e22643" providerId="LiveId" clId="{0F071940-DD68-4CEA-9DDC-F961E0B3FF69}" dt="2025-05-24T17:41:44.270" v="846" actId="1038"/>
          <ac:picMkLst>
            <pc:docMk/>
            <pc:sldMk cId="2001934226" sldId="256"/>
            <ac:picMk id="31" creationId="{10BAFD11-1099-3C3B-C9FC-C353CD903E7A}"/>
          </ac:picMkLst>
        </pc:picChg>
        <pc:picChg chg="add mod ord modCrop">
          <ac:chgData name="Fatima Pillosu" userId="a6295d4dc9e22643" providerId="LiveId" clId="{0F071940-DD68-4CEA-9DDC-F961E0B3FF69}" dt="2025-05-24T17:41:50.963" v="856" actId="1037"/>
          <ac:picMkLst>
            <pc:docMk/>
            <pc:sldMk cId="2001934226" sldId="256"/>
            <ac:picMk id="33" creationId="{FB8578E7-859D-CDA0-F749-138863AF1E37}"/>
          </ac:picMkLst>
        </pc:picChg>
        <pc:cxnChg chg="add mod">
          <ac:chgData name="Fatima Pillosu" userId="a6295d4dc9e22643" providerId="LiveId" clId="{0F071940-DD68-4CEA-9DDC-F961E0B3FF69}" dt="2025-05-24T17:42:39.553" v="880" actId="1036"/>
          <ac:cxnSpMkLst>
            <pc:docMk/>
            <pc:sldMk cId="2001934226" sldId="256"/>
            <ac:cxnSpMk id="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3240103B-C137-A56C-84C9-B6B564E7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29262" y="755243"/>
            <a:ext cx="1980000" cy="1713164"/>
          </a:xfrm>
          <a:prstGeom prst="rect">
            <a:avLst/>
          </a:prstGeom>
        </p:spPr>
      </p:pic>
      <p:pic>
        <p:nvPicPr>
          <p:cNvPr id="20" name="Picture 19" descr="A graph of a graph&#10;&#10;AI-generated content may be incorrect.">
            <a:extLst>
              <a:ext uri="{FF2B5EF4-FFF2-40B4-BE49-F238E27FC236}">
                <a16:creationId xmlns:a16="http://schemas.microsoft.com/office/drawing/2014/main" id="{9AE58AB0-A746-CB79-DB68-4742D849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62530" y="755243"/>
            <a:ext cx="1753200" cy="1713242"/>
          </a:xfrm>
          <a:prstGeom prst="rect">
            <a:avLst/>
          </a:prstGeom>
        </p:spPr>
      </p:pic>
      <p:pic>
        <p:nvPicPr>
          <p:cNvPr id="27" name="Picture 26" descr="A graph of a graph showing the difference between a number of people&#10;&#10;AI-generated content may be incorrect.">
            <a:extLst>
              <a:ext uri="{FF2B5EF4-FFF2-40B4-BE49-F238E27FC236}">
                <a16:creationId xmlns:a16="http://schemas.microsoft.com/office/drawing/2014/main" id="{6B8AF29E-2315-3062-9B85-D14957DB4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29262" y="2664712"/>
            <a:ext cx="1980000" cy="1713164"/>
          </a:xfrm>
          <a:prstGeom prst="rect">
            <a:avLst/>
          </a:prstGeom>
        </p:spPr>
      </p:pic>
      <p:pic>
        <p:nvPicPr>
          <p:cNvPr id="29" name="Picture 28" descr="A graph of a graph&#10;&#10;AI-generated content may be incorrect.">
            <a:extLst>
              <a:ext uri="{FF2B5EF4-FFF2-40B4-BE49-F238E27FC236}">
                <a16:creationId xmlns:a16="http://schemas.microsoft.com/office/drawing/2014/main" id="{65189D81-F03A-641F-947A-FEB007DB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62530" y="2664712"/>
            <a:ext cx="1753200" cy="1713242"/>
          </a:xfrm>
          <a:prstGeom prst="rect">
            <a:avLst/>
          </a:prstGeom>
        </p:spPr>
      </p:pic>
      <p:pic>
        <p:nvPicPr>
          <p:cNvPr id="31" name="Picture 30" descr="A graph of a graph&#10;&#10;AI-generated content may be incorrect.">
            <a:extLst>
              <a:ext uri="{FF2B5EF4-FFF2-40B4-BE49-F238E27FC236}">
                <a16:creationId xmlns:a16="http://schemas.microsoft.com/office/drawing/2014/main" id="{10BAFD11-1099-3C3B-C9FC-C353CD90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1" r="7975" b="2295"/>
          <a:stretch/>
        </p:blipFill>
        <p:spPr>
          <a:xfrm>
            <a:off x="137500" y="4582418"/>
            <a:ext cx="1980000" cy="1875572"/>
          </a:xfrm>
          <a:prstGeom prst="rect">
            <a:avLst/>
          </a:prstGeom>
        </p:spPr>
      </p:pic>
      <p:pic>
        <p:nvPicPr>
          <p:cNvPr id="33" name="Picture 32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FB8578E7-859D-CDA0-F749-138863AF1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2296"/>
          <a:stretch/>
        </p:blipFill>
        <p:spPr>
          <a:xfrm>
            <a:off x="2270768" y="4582418"/>
            <a:ext cx="1753147" cy="187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1062767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2090746" y="450547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766963" y="495547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38941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213514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22923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9706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9706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213514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213514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2025-05-24T17:42:40Z</dcterms:modified>
</cp:coreProperties>
</file>