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140200" cy="10445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1EBB92-E704-4677-9514-0C36ED9477CB}" v="8" dt="2025-05-14T21:17:49.7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100" d="100"/>
          <a:sy n="100" d="100"/>
        </p:scale>
        <p:origin x="3648" y="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8C1EBB92-E704-4677-9514-0C36ED9477CB}"/>
    <pc:docChg chg="undo custSel modSld">
      <pc:chgData name="Fatima Pillosu" userId="a6295d4dc9e22643" providerId="LiveId" clId="{8C1EBB92-E704-4677-9514-0C36ED9477CB}" dt="2025-05-14T21:17:49.721" v="247"/>
      <pc:docMkLst>
        <pc:docMk/>
      </pc:docMkLst>
      <pc:sldChg chg="addSp delSp modSp mod">
        <pc:chgData name="Fatima Pillosu" userId="a6295d4dc9e22643" providerId="LiveId" clId="{8C1EBB92-E704-4677-9514-0C36ED9477CB}" dt="2025-05-14T21:17:49.721" v="247"/>
        <pc:sldMkLst>
          <pc:docMk/>
          <pc:sldMk cId="3020345181" sldId="257"/>
        </pc:sldMkLst>
        <pc:spChg chg="add del">
          <ac:chgData name="Fatima Pillosu" userId="a6295d4dc9e22643" providerId="LiveId" clId="{8C1EBB92-E704-4677-9514-0C36ED9477CB}" dt="2025-05-14T21:16:39.793" v="245" actId="478"/>
          <ac:spMkLst>
            <pc:docMk/>
            <pc:sldMk cId="3020345181" sldId="257"/>
            <ac:spMk id="2" creationId="{03693066-02AB-2AEC-C159-893490E1C34E}"/>
          </ac:spMkLst>
        </pc:spChg>
        <pc:graphicFrameChg chg="del mod modGraphic">
          <ac:chgData name="Fatima Pillosu" userId="a6295d4dc9e22643" providerId="LiveId" clId="{8C1EBB92-E704-4677-9514-0C36ED9477CB}" dt="2025-05-14T21:16:42.064" v="246" actId="21"/>
          <ac:graphicFrameMkLst>
            <pc:docMk/>
            <pc:sldMk cId="3020345181" sldId="257"/>
            <ac:graphicFrameMk id="3" creationId="{15623DAB-A4E1-DF1C-9B96-E2C1CE9DE49A}"/>
          </ac:graphicFrameMkLst>
        </pc:graphicFrameChg>
        <pc:graphicFrameChg chg="add mod">
          <ac:chgData name="Fatima Pillosu" userId="a6295d4dc9e22643" providerId="LiveId" clId="{8C1EBB92-E704-4677-9514-0C36ED9477CB}" dt="2025-05-14T21:17:49.721" v="247"/>
          <ac:graphicFrameMkLst>
            <pc:docMk/>
            <pc:sldMk cId="3020345181" sldId="257"/>
            <ac:graphicFrameMk id="4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170952"/>
            <a:ext cx="3105150" cy="363667"/>
          </a:xfrm>
        </p:spPr>
        <p:txBody>
          <a:bodyPr anchor="b"/>
          <a:lstStyle>
            <a:lvl1pPr algn="ctr"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548644"/>
            <a:ext cx="3105150" cy="252197"/>
          </a:xfrm>
        </p:spPr>
        <p:txBody>
          <a:bodyPr/>
          <a:lstStyle>
            <a:lvl1pPr marL="0" indent="0" algn="ctr">
              <a:buNone/>
              <a:defRPr sz="366"/>
            </a:lvl1pPr>
            <a:lvl2pPr marL="69632" indent="0" algn="ctr">
              <a:buNone/>
              <a:defRPr sz="305"/>
            </a:lvl2pPr>
            <a:lvl3pPr marL="139263" indent="0" algn="ctr">
              <a:buNone/>
              <a:defRPr sz="274"/>
            </a:lvl3pPr>
            <a:lvl4pPr marL="208895" indent="0" algn="ctr">
              <a:buNone/>
              <a:defRPr sz="244"/>
            </a:lvl4pPr>
            <a:lvl5pPr marL="278526" indent="0" algn="ctr">
              <a:buNone/>
              <a:defRPr sz="244"/>
            </a:lvl5pPr>
            <a:lvl6pPr marL="348158" indent="0" algn="ctr">
              <a:buNone/>
              <a:defRPr sz="244"/>
            </a:lvl6pPr>
            <a:lvl7pPr marL="417789" indent="0" algn="ctr">
              <a:buNone/>
              <a:defRPr sz="244"/>
            </a:lvl7pPr>
            <a:lvl8pPr marL="487421" indent="0" algn="ctr">
              <a:buNone/>
              <a:defRPr sz="244"/>
            </a:lvl8pPr>
            <a:lvl9pPr marL="557052" indent="0" algn="ctr">
              <a:buNone/>
              <a:defRPr sz="2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61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4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55614"/>
            <a:ext cx="892731" cy="8852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55614"/>
            <a:ext cx="2626439" cy="8852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546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51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260419"/>
            <a:ext cx="3570923" cy="434514"/>
          </a:xfrm>
        </p:spPr>
        <p:txBody>
          <a:bodyPr anchor="b"/>
          <a:lstStyle>
            <a:lvl1pPr>
              <a:defRPr sz="9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699043"/>
            <a:ext cx="3570923" cy="228501"/>
          </a:xfrm>
        </p:spPr>
        <p:txBody>
          <a:bodyPr/>
          <a:lstStyle>
            <a:lvl1pPr marL="0" indent="0">
              <a:buNone/>
              <a:defRPr sz="366">
                <a:solidFill>
                  <a:schemeClr val="tx1">
                    <a:tint val="82000"/>
                  </a:schemeClr>
                </a:solidFill>
              </a:defRPr>
            </a:lvl1pPr>
            <a:lvl2pPr marL="69632" indent="0">
              <a:buNone/>
              <a:defRPr sz="305">
                <a:solidFill>
                  <a:schemeClr val="tx1">
                    <a:tint val="82000"/>
                  </a:schemeClr>
                </a:solidFill>
              </a:defRPr>
            </a:lvl2pPr>
            <a:lvl3pPr marL="139263" indent="0">
              <a:buNone/>
              <a:defRPr sz="274">
                <a:solidFill>
                  <a:schemeClr val="tx1">
                    <a:tint val="82000"/>
                  </a:schemeClr>
                </a:solidFill>
              </a:defRPr>
            </a:lvl3pPr>
            <a:lvl4pPr marL="208895" indent="0">
              <a:buNone/>
              <a:defRPr sz="244">
                <a:solidFill>
                  <a:schemeClr val="tx1">
                    <a:tint val="82000"/>
                  </a:schemeClr>
                </a:solidFill>
              </a:defRPr>
            </a:lvl4pPr>
            <a:lvl5pPr marL="278526" indent="0">
              <a:buNone/>
              <a:defRPr sz="244">
                <a:solidFill>
                  <a:schemeClr val="tx1">
                    <a:tint val="82000"/>
                  </a:schemeClr>
                </a:solidFill>
              </a:defRPr>
            </a:lvl5pPr>
            <a:lvl6pPr marL="348158" indent="0">
              <a:buNone/>
              <a:defRPr sz="244">
                <a:solidFill>
                  <a:schemeClr val="tx1">
                    <a:tint val="82000"/>
                  </a:schemeClr>
                </a:solidFill>
              </a:defRPr>
            </a:lvl6pPr>
            <a:lvl7pPr marL="417789" indent="0">
              <a:buNone/>
              <a:defRPr sz="244">
                <a:solidFill>
                  <a:schemeClr val="tx1">
                    <a:tint val="82000"/>
                  </a:schemeClr>
                </a:solidFill>
              </a:defRPr>
            </a:lvl7pPr>
            <a:lvl8pPr marL="487421" indent="0">
              <a:buNone/>
              <a:defRPr sz="244">
                <a:solidFill>
                  <a:schemeClr val="tx1">
                    <a:tint val="82000"/>
                  </a:schemeClr>
                </a:solidFill>
              </a:defRPr>
            </a:lvl8pPr>
            <a:lvl9pPr marL="557052" indent="0">
              <a:buNone/>
              <a:defRPr sz="2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4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278070"/>
            <a:ext cx="1759585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278070"/>
            <a:ext cx="1759585" cy="66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2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55614"/>
            <a:ext cx="3570923" cy="2019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256066"/>
            <a:ext cx="1751499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381560"/>
            <a:ext cx="1751499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256066"/>
            <a:ext cx="1760124" cy="125494"/>
          </a:xfrm>
        </p:spPr>
        <p:txBody>
          <a:bodyPr anchor="b"/>
          <a:lstStyle>
            <a:lvl1pPr marL="0" indent="0">
              <a:buNone/>
              <a:defRPr sz="366" b="1"/>
            </a:lvl1pPr>
            <a:lvl2pPr marL="69632" indent="0">
              <a:buNone/>
              <a:defRPr sz="305" b="1"/>
            </a:lvl2pPr>
            <a:lvl3pPr marL="139263" indent="0">
              <a:buNone/>
              <a:defRPr sz="274" b="1"/>
            </a:lvl3pPr>
            <a:lvl4pPr marL="208895" indent="0">
              <a:buNone/>
              <a:defRPr sz="244" b="1"/>
            </a:lvl4pPr>
            <a:lvl5pPr marL="278526" indent="0">
              <a:buNone/>
              <a:defRPr sz="244" b="1"/>
            </a:lvl5pPr>
            <a:lvl6pPr marL="348158" indent="0">
              <a:buNone/>
              <a:defRPr sz="244" b="1"/>
            </a:lvl6pPr>
            <a:lvl7pPr marL="417789" indent="0">
              <a:buNone/>
              <a:defRPr sz="244" b="1"/>
            </a:lvl7pPr>
            <a:lvl8pPr marL="487421" indent="0">
              <a:buNone/>
              <a:defRPr sz="244" b="1"/>
            </a:lvl8pPr>
            <a:lvl9pPr marL="557052" indent="0">
              <a:buNone/>
              <a:defRPr sz="2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381560"/>
            <a:ext cx="1760124" cy="561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777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851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19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69638"/>
            <a:ext cx="1335322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150400"/>
            <a:ext cx="2095976" cy="742325"/>
          </a:xfrm>
        </p:spPr>
        <p:txBody>
          <a:bodyPr/>
          <a:lstStyle>
            <a:lvl1pPr>
              <a:defRPr sz="487"/>
            </a:lvl1pPr>
            <a:lvl2pPr>
              <a:defRPr sz="426"/>
            </a:lvl2pPr>
            <a:lvl3pPr>
              <a:defRPr sz="366"/>
            </a:lvl3pPr>
            <a:lvl4pPr>
              <a:defRPr sz="305"/>
            </a:lvl4pPr>
            <a:lvl5pPr>
              <a:defRPr sz="305"/>
            </a:lvl5pPr>
            <a:lvl6pPr>
              <a:defRPr sz="305"/>
            </a:lvl6pPr>
            <a:lvl7pPr>
              <a:defRPr sz="305"/>
            </a:lvl7pPr>
            <a:lvl8pPr>
              <a:defRPr sz="305"/>
            </a:lvl8pPr>
            <a:lvl9pPr>
              <a:defRPr sz="3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313373"/>
            <a:ext cx="1335322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24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69638"/>
            <a:ext cx="1335322" cy="243734"/>
          </a:xfrm>
        </p:spPr>
        <p:txBody>
          <a:bodyPr anchor="b"/>
          <a:lstStyle>
            <a:lvl1pPr>
              <a:defRPr sz="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150400"/>
            <a:ext cx="2095976" cy="742325"/>
          </a:xfrm>
        </p:spPr>
        <p:txBody>
          <a:bodyPr anchor="t"/>
          <a:lstStyle>
            <a:lvl1pPr marL="0" indent="0">
              <a:buNone/>
              <a:defRPr sz="487"/>
            </a:lvl1pPr>
            <a:lvl2pPr marL="69632" indent="0">
              <a:buNone/>
              <a:defRPr sz="426"/>
            </a:lvl2pPr>
            <a:lvl3pPr marL="139263" indent="0">
              <a:buNone/>
              <a:defRPr sz="366"/>
            </a:lvl3pPr>
            <a:lvl4pPr marL="208895" indent="0">
              <a:buNone/>
              <a:defRPr sz="305"/>
            </a:lvl4pPr>
            <a:lvl5pPr marL="278526" indent="0">
              <a:buNone/>
              <a:defRPr sz="305"/>
            </a:lvl5pPr>
            <a:lvl6pPr marL="348158" indent="0">
              <a:buNone/>
              <a:defRPr sz="305"/>
            </a:lvl6pPr>
            <a:lvl7pPr marL="417789" indent="0">
              <a:buNone/>
              <a:defRPr sz="305"/>
            </a:lvl7pPr>
            <a:lvl8pPr marL="487421" indent="0">
              <a:buNone/>
              <a:defRPr sz="305"/>
            </a:lvl8pPr>
            <a:lvl9pPr marL="557052" indent="0">
              <a:buNone/>
              <a:defRPr sz="3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313373"/>
            <a:ext cx="1335322" cy="580561"/>
          </a:xfrm>
        </p:spPr>
        <p:txBody>
          <a:bodyPr/>
          <a:lstStyle>
            <a:lvl1pPr marL="0" indent="0">
              <a:buNone/>
              <a:defRPr sz="244"/>
            </a:lvl1pPr>
            <a:lvl2pPr marL="69632" indent="0">
              <a:buNone/>
              <a:defRPr sz="213"/>
            </a:lvl2pPr>
            <a:lvl3pPr marL="139263" indent="0">
              <a:buNone/>
              <a:defRPr sz="183"/>
            </a:lvl3pPr>
            <a:lvl4pPr marL="208895" indent="0">
              <a:buNone/>
              <a:defRPr sz="152"/>
            </a:lvl4pPr>
            <a:lvl5pPr marL="278526" indent="0">
              <a:buNone/>
              <a:defRPr sz="152"/>
            </a:lvl5pPr>
            <a:lvl6pPr marL="348158" indent="0">
              <a:buNone/>
              <a:defRPr sz="152"/>
            </a:lvl6pPr>
            <a:lvl7pPr marL="417789" indent="0">
              <a:buNone/>
              <a:defRPr sz="152"/>
            </a:lvl7pPr>
            <a:lvl8pPr marL="487421" indent="0">
              <a:buNone/>
              <a:defRPr sz="152"/>
            </a:lvl8pPr>
            <a:lvl9pPr marL="557052" indent="0">
              <a:buNone/>
              <a:defRPr sz="15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03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55614"/>
            <a:ext cx="3570923" cy="201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278070"/>
            <a:ext cx="3570923" cy="662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968166"/>
            <a:ext cx="931545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968166"/>
            <a:ext cx="1397318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968166"/>
            <a:ext cx="931545" cy="55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50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9263" rtl="0" eaLnBrk="1" latinLnBrk="0" hangingPunct="1">
        <a:lnSpc>
          <a:spcPct val="90000"/>
        </a:lnSpc>
        <a:spcBef>
          <a:spcPct val="0"/>
        </a:spcBef>
        <a:buNone/>
        <a:defRPr sz="6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816" indent="-34816" algn="l" defTabSz="139263" rtl="0" eaLnBrk="1" latinLnBrk="0" hangingPunct="1">
        <a:lnSpc>
          <a:spcPct val="90000"/>
        </a:lnSpc>
        <a:spcBef>
          <a:spcPts val="152"/>
        </a:spcBef>
        <a:buFont typeface="Arial" panose="020B0604020202020204" pitchFamily="34" charset="0"/>
        <a:buChar char="•"/>
        <a:defRPr sz="426" kern="1200">
          <a:solidFill>
            <a:schemeClr val="tx1"/>
          </a:solidFill>
          <a:latin typeface="+mn-lt"/>
          <a:ea typeface="+mn-ea"/>
          <a:cs typeface="+mn-cs"/>
        </a:defRPr>
      </a:lvl1pPr>
      <a:lvl2pPr marL="10444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66" kern="1200">
          <a:solidFill>
            <a:schemeClr val="tx1"/>
          </a:solidFill>
          <a:latin typeface="+mn-lt"/>
          <a:ea typeface="+mn-ea"/>
          <a:cs typeface="+mn-cs"/>
        </a:defRPr>
      </a:lvl2pPr>
      <a:lvl3pPr marL="174079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305" kern="1200">
          <a:solidFill>
            <a:schemeClr val="tx1"/>
          </a:solidFill>
          <a:latin typeface="+mn-lt"/>
          <a:ea typeface="+mn-ea"/>
          <a:cs typeface="+mn-cs"/>
        </a:defRPr>
      </a:lvl3pPr>
      <a:lvl4pPr marL="243710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313342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82974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52605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522237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91868" indent="-34816" algn="l" defTabSz="139263" rtl="0" eaLnBrk="1" latinLnBrk="0" hangingPunct="1">
        <a:lnSpc>
          <a:spcPct val="90000"/>
        </a:lnSpc>
        <a:spcBef>
          <a:spcPts val="76"/>
        </a:spcBef>
        <a:buFont typeface="Arial" panose="020B0604020202020204" pitchFamily="34" charset="0"/>
        <a:buChar char="•"/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1pPr>
      <a:lvl2pPr marL="6963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2pPr>
      <a:lvl3pPr marL="139263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3pPr>
      <a:lvl4pPr marL="208895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4pPr>
      <a:lvl5pPr marL="278526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5pPr>
      <a:lvl6pPr marL="348158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6pPr>
      <a:lvl7pPr marL="417789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7pPr>
      <a:lvl8pPr marL="487421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8pPr>
      <a:lvl9pPr marL="557052" algn="l" defTabSz="139263" rtl="0" eaLnBrk="1" latinLnBrk="0" hangingPunct="1">
        <a:defRPr sz="27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77973"/>
              </p:ext>
            </p:extLst>
          </p:nvPr>
        </p:nvGraphicFramePr>
        <p:xfrm>
          <a:off x="1" y="0"/>
          <a:ext cx="4145219" cy="7924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617219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6737853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1125088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7065723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0503974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0654197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3243956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Soil Type Code</a:t>
                      </a:r>
                      <a:endParaRPr lang="en-GB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1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Coarse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2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Medium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3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Medium Fine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4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Fine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5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Very fine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6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Organic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7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Tropical Organic</a:t>
                      </a:r>
                      <a:endParaRPr lang="en-GB" sz="6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Maximum Saturation </a:t>
                      </a:r>
                    </a:p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(-)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0.403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0.439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0.430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0.520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0.614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0.766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Avenir Next LT Pro" panose="020B0504020202020204" pitchFamily="34" charset="0"/>
                        </a:rPr>
                        <a:t>0.472</a:t>
                      </a:r>
                      <a:endParaRPr lang="en-GB" sz="7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2025-05-13T10:40:36Z</dcterms:created>
  <dcterms:modified xsi:type="dcterms:W3CDTF">2025-05-14T21:17:56Z</dcterms:modified>
</cp:coreProperties>
</file>