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43195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58D"/>
    <a:srgbClr val="E98A15"/>
    <a:srgbClr val="F2F2F2"/>
    <a:srgbClr val="E4E4E4"/>
    <a:srgbClr val="333333"/>
    <a:srgbClr val="FEFAF4"/>
    <a:srgbClr val="FCEEDC"/>
    <a:srgbClr val="F9D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98738-8B30-4641-92DF-503FDCF97601}" v="99" dt="2025-07-07T13:59:06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5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9698738-8B30-4641-92DF-503FDCF97601}"/>
    <pc:docChg chg="undo custSel addSld delSld modSld modMainMaster">
      <pc:chgData name="Fatima Pillosu" userId="a6295d4dc9e22643" providerId="LiveId" clId="{19698738-8B30-4641-92DF-503FDCF97601}" dt="2025-07-07T14:01:15.383" v="2487" actId="1035"/>
      <pc:docMkLst>
        <pc:docMk/>
      </pc:docMkLst>
      <pc:sldChg chg="addSp delSp modSp mod">
        <pc:chgData name="Fatima Pillosu" userId="a6295d4dc9e22643" providerId="LiveId" clId="{19698738-8B30-4641-92DF-503FDCF97601}" dt="2025-07-07T14:01:15.383" v="2487" actId="1035"/>
        <pc:sldMkLst>
          <pc:docMk/>
          <pc:sldMk cId="1077421182" sldId="256"/>
        </pc:sldMkLst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3" creationId="{AD3D64D7-A2FC-1830-076B-361358412A47}"/>
          </ac:spMkLst>
        </pc:spChg>
        <pc:spChg chg="add del mod">
          <ac:chgData name="Fatima Pillosu" userId="a6295d4dc9e22643" providerId="LiveId" clId="{19698738-8B30-4641-92DF-503FDCF97601}" dt="2025-07-04T14:39:59.766" v="1181" actId="21"/>
          <ac:spMkLst>
            <pc:docMk/>
            <pc:sldMk cId="1077421182" sldId="256"/>
            <ac:spMk id="3" creationId="{CB01A147-DC9E-7FFC-9E50-49CE466893BD}"/>
          </ac:spMkLst>
        </pc:spChg>
        <pc:spChg chg="add del mod">
          <ac:chgData name="Fatima Pillosu" userId="a6295d4dc9e22643" providerId="LiveId" clId="{19698738-8B30-4641-92DF-503FDCF97601}" dt="2025-07-04T14:39:59.766" v="1181" actId="21"/>
          <ac:spMkLst>
            <pc:docMk/>
            <pc:sldMk cId="1077421182" sldId="256"/>
            <ac:spMk id="4" creationId="{64099BC4-A7EF-520D-694B-2E0B2AF825FD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4" creationId="{7895D96C-416F-0634-EDE0-2DC459727B5C}"/>
          </ac:spMkLst>
        </pc:spChg>
        <pc:spChg chg="add del mod">
          <ac:chgData name="Fatima Pillosu" userId="a6295d4dc9e22643" providerId="LiveId" clId="{19698738-8B30-4641-92DF-503FDCF97601}" dt="2025-07-04T14:39:59.766" v="1181" actId="21"/>
          <ac:spMkLst>
            <pc:docMk/>
            <pc:sldMk cId="1077421182" sldId="256"/>
            <ac:spMk id="5" creationId="{7C4328C5-33E1-765B-7972-24E76C5F71C2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6" creationId="{A82F9947-706C-C8E9-E039-0F8C98F44272}"/>
          </ac:spMkLst>
        </pc:spChg>
        <pc:spChg chg="add del mod">
          <ac:chgData name="Fatima Pillosu" userId="a6295d4dc9e22643" providerId="LiveId" clId="{19698738-8B30-4641-92DF-503FDCF97601}" dt="2025-07-04T14:39:59.766" v="1181" actId="21"/>
          <ac:spMkLst>
            <pc:docMk/>
            <pc:sldMk cId="1077421182" sldId="256"/>
            <ac:spMk id="6" creationId="{CCC1F08C-0AFA-416C-B55A-7A0F26E1CD71}"/>
          </ac:spMkLst>
        </pc:spChg>
        <pc:spChg chg="add del mod">
          <ac:chgData name="Fatima Pillosu" userId="a6295d4dc9e22643" providerId="LiveId" clId="{19698738-8B30-4641-92DF-503FDCF97601}" dt="2025-07-04T14:39:59.766" v="1181" actId="21"/>
          <ac:spMkLst>
            <pc:docMk/>
            <pc:sldMk cId="1077421182" sldId="256"/>
            <ac:spMk id="7" creationId="{35EE0C62-D55E-AC1E-E754-D55CDD44C2D6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7" creationId="{7C57723D-332E-1D30-41C6-AC1A6C726819}"/>
          </ac:spMkLst>
        </pc:spChg>
        <pc:spChg chg="add del mod">
          <ac:chgData name="Fatima Pillosu" userId="a6295d4dc9e22643" providerId="LiveId" clId="{19698738-8B30-4641-92DF-503FDCF97601}" dt="2025-07-04T14:39:59.766" v="1181" actId="21"/>
          <ac:spMkLst>
            <pc:docMk/>
            <pc:sldMk cId="1077421182" sldId="256"/>
            <ac:spMk id="8" creationId="{5D8CECBF-4F86-2AD2-D94E-C583967CB7D3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9" creationId="{5EDC42DB-1C47-3585-A8BB-0D6F1A778234}"/>
          </ac:spMkLst>
        </pc:spChg>
        <pc:spChg chg="add del mod">
          <ac:chgData name="Fatima Pillosu" userId="a6295d4dc9e22643" providerId="LiveId" clId="{19698738-8B30-4641-92DF-503FDCF97601}" dt="2025-07-04T14:39:59.766" v="1181" actId="21"/>
          <ac:spMkLst>
            <pc:docMk/>
            <pc:sldMk cId="1077421182" sldId="256"/>
            <ac:spMk id="9" creationId="{E7D6C2A3-B522-548E-3EC8-BF53B9442872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10" creationId="{0B7209E3-94EF-0867-055D-5CA5BDB0F8CC}"/>
          </ac:spMkLst>
        </pc:spChg>
        <pc:spChg chg="add del mod">
          <ac:chgData name="Fatima Pillosu" userId="a6295d4dc9e22643" providerId="LiveId" clId="{19698738-8B30-4641-92DF-503FDCF97601}" dt="2025-07-04T14:39:59.766" v="1181" actId="21"/>
          <ac:spMkLst>
            <pc:docMk/>
            <pc:sldMk cId="1077421182" sldId="256"/>
            <ac:spMk id="10" creationId="{C43E9711-62D3-2783-DB19-B6244B5C7079}"/>
          </ac:spMkLst>
        </pc:spChg>
        <pc:spChg chg="add del mod">
          <ac:chgData name="Fatima Pillosu" userId="a6295d4dc9e22643" providerId="LiveId" clId="{19698738-8B30-4641-92DF-503FDCF97601}" dt="2025-07-04T14:39:59.766" v="1181" actId="21"/>
          <ac:spMkLst>
            <pc:docMk/>
            <pc:sldMk cId="1077421182" sldId="256"/>
            <ac:spMk id="11" creationId="{E6165A3B-C495-5758-04F0-D44D9FCA46B1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12" creationId="{B919007B-DAAB-9133-CA8F-F8AEDE9EF94C}"/>
          </ac:spMkLst>
        </pc:spChg>
        <pc:spChg chg="add del mod">
          <ac:chgData name="Fatima Pillosu" userId="a6295d4dc9e22643" providerId="LiveId" clId="{19698738-8B30-4641-92DF-503FDCF97601}" dt="2025-07-04T14:39:59.766" v="1181" actId="21"/>
          <ac:spMkLst>
            <pc:docMk/>
            <pc:sldMk cId="1077421182" sldId="256"/>
            <ac:spMk id="12" creationId="{D51DB4F6-F76A-C1D1-2B7E-DF7B5436E417}"/>
          </ac:spMkLst>
        </pc:spChg>
        <pc:spChg chg="add del mod">
          <ac:chgData name="Fatima Pillosu" userId="a6295d4dc9e22643" providerId="LiveId" clId="{19698738-8B30-4641-92DF-503FDCF97601}" dt="2025-07-04T14:39:59.766" v="1181" actId="21"/>
          <ac:spMkLst>
            <pc:docMk/>
            <pc:sldMk cId="1077421182" sldId="256"/>
            <ac:spMk id="13" creationId="{0AD9D9CC-EC22-8091-0FC1-C84B991E16F9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13" creationId="{3B7D9A1C-B46C-E4D8-825F-F38504C3FDEE}"/>
          </ac:spMkLst>
        </pc:spChg>
        <pc:spChg chg="add del mod">
          <ac:chgData name="Fatima Pillosu" userId="a6295d4dc9e22643" providerId="LiveId" clId="{19698738-8B30-4641-92DF-503FDCF97601}" dt="2025-07-04T14:39:59.766" v="1181" actId="21"/>
          <ac:spMkLst>
            <pc:docMk/>
            <pc:sldMk cId="1077421182" sldId="256"/>
            <ac:spMk id="14" creationId="{5488DDBC-D963-E04D-CC4D-C8A825978D60}"/>
          </ac:spMkLst>
        </pc:spChg>
        <pc:spChg chg="add del mod">
          <ac:chgData name="Fatima Pillosu" userId="a6295d4dc9e22643" providerId="LiveId" clId="{19698738-8B30-4641-92DF-503FDCF97601}" dt="2025-07-04T14:41:42.468" v="1273" actId="21"/>
          <ac:spMkLst>
            <pc:docMk/>
            <pc:sldMk cId="1077421182" sldId="256"/>
            <ac:spMk id="15" creationId="{7CA80247-944D-A79D-DD75-278A2FC157C4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15" creationId="{898CBFFC-51D6-E3A6-B65C-76E9E62A659D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16" creationId="{4F4FE2DD-2023-94F4-702E-49C62078BF1D}"/>
          </ac:spMkLst>
        </pc:spChg>
        <pc:spChg chg="add del mod">
          <ac:chgData name="Fatima Pillosu" userId="a6295d4dc9e22643" providerId="LiveId" clId="{19698738-8B30-4641-92DF-503FDCF97601}" dt="2025-07-04T14:41:42.468" v="1273" actId="21"/>
          <ac:spMkLst>
            <pc:docMk/>
            <pc:sldMk cId="1077421182" sldId="256"/>
            <ac:spMk id="16" creationId="{CB01A147-DC9E-7FFC-9E50-49CE466893BD}"/>
          </ac:spMkLst>
        </pc:spChg>
        <pc:spChg chg="add del mod">
          <ac:chgData name="Fatima Pillosu" userId="a6295d4dc9e22643" providerId="LiveId" clId="{19698738-8B30-4641-92DF-503FDCF97601}" dt="2025-07-04T14:41:42.468" v="1273" actId="21"/>
          <ac:spMkLst>
            <pc:docMk/>
            <pc:sldMk cId="1077421182" sldId="256"/>
            <ac:spMk id="17" creationId="{64099BC4-A7EF-520D-694B-2E0B2AF825FD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18" creationId="{58451BEB-1A5D-0A68-3713-AA01552F4649}"/>
          </ac:spMkLst>
        </pc:spChg>
        <pc:spChg chg="add del mod">
          <ac:chgData name="Fatima Pillosu" userId="a6295d4dc9e22643" providerId="LiveId" clId="{19698738-8B30-4641-92DF-503FDCF97601}" dt="2025-07-04T14:41:42.468" v="1273" actId="21"/>
          <ac:spMkLst>
            <pc:docMk/>
            <pc:sldMk cId="1077421182" sldId="256"/>
            <ac:spMk id="18" creationId="{7C4328C5-33E1-765B-7972-24E76C5F71C2}"/>
          </ac:spMkLst>
        </pc:spChg>
        <pc:spChg chg="add del mod">
          <ac:chgData name="Fatima Pillosu" userId="a6295d4dc9e22643" providerId="LiveId" clId="{19698738-8B30-4641-92DF-503FDCF97601}" dt="2025-07-04T14:41:42.468" v="1273" actId="21"/>
          <ac:spMkLst>
            <pc:docMk/>
            <pc:sldMk cId="1077421182" sldId="256"/>
            <ac:spMk id="19" creationId="{CCC1F08C-0AFA-416C-B55A-7A0F26E1CD71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19" creationId="{E18B4FE3-2D0A-CB1A-C022-02785FFF8966}"/>
          </ac:spMkLst>
        </pc:spChg>
        <pc:spChg chg="add del mod">
          <ac:chgData name="Fatima Pillosu" userId="a6295d4dc9e22643" providerId="LiveId" clId="{19698738-8B30-4641-92DF-503FDCF97601}" dt="2025-07-04T14:41:42.468" v="1273" actId="21"/>
          <ac:spMkLst>
            <pc:docMk/>
            <pc:sldMk cId="1077421182" sldId="256"/>
            <ac:spMk id="20" creationId="{35EE0C62-D55E-AC1E-E754-D55CDD44C2D6}"/>
          </ac:spMkLst>
        </pc:spChg>
        <pc:spChg chg="add del mod">
          <ac:chgData name="Fatima Pillosu" userId="a6295d4dc9e22643" providerId="LiveId" clId="{19698738-8B30-4641-92DF-503FDCF97601}" dt="2025-07-04T14:41:42.468" v="1273" actId="21"/>
          <ac:spMkLst>
            <pc:docMk/>
            <pc:sldMk cId="1077421182" sldId="256"/>
            <ac:spMk id="21" creationId="{5D8CECBF-4F86-2AD2-D94E-C583967CB7D3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21" creationId="{E3E5C760-592D-E744-5BC3-F4EB4F1E1850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22" creationId="{CDB8B6A4-7952-D738-1515-16FE976B7938}"/>
          </ac:spMkLst>
        </pc:spChg>
        <pc:spChg chg="add del mod">
          <ac:chgData name="Fatima Pillosu" userId="a6295d4dc9e22643" providerId="LiveId" clId="{19698738-8B30-4641-92DF-503FDCF97601}" dt="2025-07-04T14:41:42.468" v="1273" actId="21"/>
          <ac:spMkLst>
            <pc:docMk/>
            <pc:sldMk cId="1077421182" sldId="256"/>
            <ac:spMk id="22" creationId="{E7D6C2A3-B522-548E-3EC8-BF53B9442872}"/>
          </ac:spMkLst>
        </pc:spChg>
        <pc:spChg chg="add del mod">
          <ac:chgData name="Fatima Pillosu" userId="a6295d4dc9e22643" providerId="LiveId" clId="{19698738-8B30-4641-92DF-503FDCF97601}" dt="2025-07-04T14:41:42.468" v="1273" actId="21"/>
          <ac:spMkLst>
            <pc:docMk/>
            <pc:sldMk cId="1077421182" sldId="256"/>
            <ac:spMk id="23" creationId="{C43E9711-62D3-2783-DB19-B6244B5C7079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24" creationId="{13A9E51D-DCEF-940C-7CD1-9AC6311F7C58}"/>
          </ac:spMkLst>
        </pc:spChg>
        <pc:spChg chg="add del mod">
          <ac:chgData name="Fatima Pillosu" userId="a6295d4dc9e22643" providerId="LiveId" clId="{19698738-8B30-4641-92DF-503FDCF97601}" dt="2025-07-04T14:41:42.468" v="1273" actId="21"/>
          <ac:spMkLst>
            <pc:docMk/>
            <pc:sldMk cId="1077421182" sldId="256"/>
            <ac:spMk id="24" creationId="{E6165A3B-C495-5758-04F0-D44D9FCA46B1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25" creationId="{54F743EC-5032-BC9D-5F31-205A9040DAC3}"/>
          </ac:spMkLst>
        </pc:spChg>
        <pc:spChg chg="add del mod">
          <ac:chgData name="Fatima Pillosu" userId="a6295d4dc9e22643" providerId="LiveId" clId="{19698738-8B30-4641-92DF-503FDCF97601}" dt="2025-07-04T14:41:42.468" v="1273" actId="21"/>
          <ac:spMkLst>
            <pc:docMk/>
            <pc:sldMk cId="1077421182" sldId="256"/>
            <ac:spMk id="25" creationId="{D51DB4F6-F76A-C1D1-2B7E-DF7B5436E417}"/>
          </ac:spMkLst>
        </pc:spChg>
        <pc:spChg chg="add del mod">
          <ac:chgData name="Fatima Pillosu" userId="a6295d4dc9e22643" providerId="LiveId" clId="{19698738-8B30-4641-92DF-503FDCF97601}" dt="2025-07-04T14:41:42.468" v="1273" actId="21"/>
          <ac:spMkLst>
            <pc:docMk/>
            <pc:sldMk cId="1077421182" sldId="256"/>
            <ac:spMk id="26" creationId="{0AD9D9CC-EC22-8091-0FC1-C84B991E16F9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27" creationId="{130E7E0B-852B-FCF8-F9A5-F7B5D7C18BFF}"/>
          </ac:spMkLst>
        </pc:spChg>
        <pc:spChg chg="add del mod">
          <ac:chgData name="Fatima Pillosu" userId="a6295d4dc9e22643" providerId="LiveId" clId="{19698738-8B30-4641-92DF-503FDCF97601}" dt="2025-07-04T14:41:42.468" v="1273" actId="21"/>
          <ac:spMkLst>
            <pc:docMk/>
            <pc:sldMk cId="1077421182" sldId="256"/>
            <ac:spMk id="27" creationId="{5488DDBC-D963-E04D-CC4D-C8A825978D60}"/>
          </ac:spMkLst>
        </pc:spChg>
        <pc:spChg chg="add mod">
          <ac:chgData name="Fatima Pillosu" userId="a6295d4dc9e22643" providerId="LiveId" clId="{19698738-8B30-4641-92DF-503FDCF97601}" dt="2025-07-04T15:44:39.424" v="2324" actId="20577"/>
          <ac:spMkLst>
            <pc:docMk/>
            <pc:sldMk cId="1077421182" sldId="256"/>
            <ac:spMk id="28" creationId="{7CA80247-944D-A79D-DD75-278A2FC157C4}"/>
          </ac:spMkLst>
        </pc:spChg>
        <pc:spChg chg="add mod">
          <ac:chgData name="Fatima Pillosu" userId="a6295d4dc9e22643" providerId="LiveId" clId="{19698738-8B30-4641-92DF-503FDCF97601}" dt="2025-07-04T15:45:18.097" v="2329" actId="20577"/>
          <ac:spMkLst>
            <pc:docMk/>
            <pc:sldMk cId="1077421182" sldId="256"/>
            <ac:spMk id="29" creationId="{CB01A147-DC9E-7FFC-9E50-49CE466893BD}"/>
          </ac:spMkLst>
        </pc:spChg>
        <pc:spChg chg="add mod">
          <ac:chgData name="Fatima Pillosu" userId="a6295d4dc9e22643" providerId="LiveId" clId="{19698738-8B30-4641-92DF-503FDCF97601}" dt="2025-07-04T15:45:15.404" v="2327" actId="1036"/>
          <ac:spMkLst>
            <pc:docMk/>
            <pc:sldMk cId="1077421182" sldId="256"/>
            <ac:spMk id="30" creationId="{64099BC4-A7EF-520D-694B-2E0B2AF825FD}"/>
          </ac:spMkLst>
        </pc:spChg>
        <pc:spChg chg="add mod">
          <ac:chgData name="Fatima Pillosu" userId="a6295d4dc9e22643" providerId="LiveId" clId="{19698738-8B30-4641-92DF-503FDCF97601}" dt="2025-07-04T15:45:19.396" v="2331" actId="20577"/>
          <ac:spMkLst>
            <pc:docMk/>
            <pc:sldMk cId="1077421182" sldId="256"/>
            <ac:spMk id="31" creationId="{7C4328C5-33E1-765B-7972-24E76C5F71C2}"/>
          </ac:spMkLst>
        </pc:spChg>
        <pc:spChg chg="add mod">
          <ac:chgData name="Fatima Pillosu" userId="a6295d4dc9e22643" providerId="LiveId" clId="{19698738-8B30-4641-92DF-503FDCF97601}" dt="2025-07-04T15:45:21.112" v="2333" actId="20577"/>
          <ac:spMkLst>
            <pc:docMk/>
            <pc:sldMk cId="1077421182" sldId="256"/>
            <ac:spMk id="32" creationId="{CCC1F08C-0AFA-416C-B55A-7A0F26E1CD71}"/>
          </ac:spMkLst>
        </pc:spChg>
        <pc:spChg chg="add mod">
          <ac:chgData name="Fatima Pillosu" userId="a6295d4dc9e22643" providerId="LiveId" clId="{19698738-8B30-4641-92DF-503FDCF97601}" dt="2025-07-04T15:45:22.735" v="2335" actId="20577"/>
          <ac:spMkLst>
            <pc:docMk/>
            <pc:sldMk cId="1077421182" sldId="256"/>
            <ac:spMk id="33" creationId="{35EE0C62-D55E-AC1E-E754-D55CDD44C2D6}"/>
          </ac:spMkLst>
        </pc:spChg>
        <pc:spChg chg="add mod">
          <ac:chgData name="Fatima Pillosu" userId="a6295d4dc9e22643" providerId="LiveId" clId="{19698738-8B30-4641-92DF-503FDCF97601}" dt="2025-07-04T15:45:15.404" v="2327" actId="1036"/>
          <ac:spMkLst>
            <pc:docMk/>
            <pc:sldMk cId="1077421182" sldId="256"/>
            <ac:spMk id="34" creationId="{5D8CECBF-4F86-2AD2-D94E-C583967CB7D3}"/>
          </ac:spMkLst>
        </pc:spChg>
        <pc:spChg chg="add mod">
          <ac:chgData name="Fatima Pillosu" userId="a6295d4dc9e22643" providerId="LiveId" clId="{19698738-8B30-4641-92DF-503FDCF97601}" dt="2025-07-04T15:45:52.147" v="2339" actId="1038"/>
          <ac:spMkLst>
            <pc:docMk/>
            <pc:sldMk cId="1077421182" sldId="256"/>
            <ac:spMk id="35" creationId="{E7D6C2A3-B522-548E-3EC8-BF53B9442872}"/>
          </ac:spMkLst>
        </pc:spChg>
        <pc:spChg chg="add mod">
          <ac:chgData name="Fatima Pillosu" userId="a6295d4dc9e22643" providerId="LiveId" clId="{19698738-8B30-4641-92DF-503FDCF97601}" dt="2025-07-04T15:45:52.147" v="2339" actId="1038"/>
          <ac:spMkLst>
            <pc:docMk/>
            <pc:sldMk cId="1077421182" sldId="256"/>
            <ac:spMk id="36" creationId="{C43E9711-62D3-2783-DB19-B6244B5C7079}"/>
          </ac:spMkLst>
        </pc:spChg>
        <pc:spChg chg="add mod">
          <ac:chgData name="Fatima Pillosu" userId="a6295d4dc9e22643" providerId="LiveId" clId="{19698738-8B30-4641-92DF-503FDCF97601}" dt="2025-07-04T15:45:52.147" v="2339" actId="1038"/>
          <ac:spMkLst>
            <pc:docMk/>
            <pc:sldMk cId="1077421182" sldId="256"/>
            <ac:spMk id="37" creationId="{E6165A3B-C495-5758-04F0-D44D9FCA46B1}"/>
          </ac:spMkLst>
        </pc:spChg>
        <pc:spChg chg="add mod">
          <ac:chgData name="Fatima Pillosu" userId="a6295d4dc9e22643" providerId="LiveId" clId="{19698738-8B30-4641-92DF-503FDCF97601}" dt="2025-07-04T15:45:52.147" v="2339" actId="1038"/>
          <ac:spMkLst>
            <pc:docMk/>
            <pc:sldMk cId="1077421182" sldId="256"/>
            <ac:spMk id="38" creationId="{D51DB4F6-F76A-C1D1-2B7E-DF7B5436E417}"/>
          </ac:spMkLst>
        </pc:spChg>
        <pc:spChg chg="add mod">
          <ac:chgData name="Fatima Pillosu" userId="a6295d4dc9e22643" providerId="LiveId" clId="{19698738-8B30-4641-92DF-503FDCF97601}" dt="2025-07-04T15:45:52.147" v="2339" actId="1038"/>
          <ac:spMkLst>
            <pc:docMk/>
            <pc:sldMk cId="1077421182" sldId="256"/>
            <ac:spMk id="39" creationId="{0AD9D9CC-EC22-8091-0FC1-C84B991E16F9}"/>
          </ac:spMkLst>
        </pc:spChg>
        <pc:spChg chg="add mod">
          <ac:chgData name="Fatima Pillosu" userId="a6295d4dc9e22643" providerId="LiveId" clId="{19698738-8B30-4641-92DF-503FDCF97601}" dt="2025-07-04T15:45:52.147" v="2339" actId="1038"/>
          <ac:spMkLst>
            <pc:docMk/>
            <pc:sldMk cId="1077421182" sldId="256"/>
            <ac:spMk id="40" creationId="{5488DDBC-D963-E04D-CC4D-C8A825978D60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41" creationId="{9EDB0BE9-975B-CD20-E6D6-2BEE52FF1B5D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43" creationId="{37598A7D-FF95-9518-97E1-D840660A93C0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44" creationId="{1880E6BA-F2FB-BDE3-4E9D-BAA5B296EDF0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46" creationId="{770EB013-7DEC-8A61-4A3D-9217817B7DB4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47" creationId="{9770D3A4-7202-5E21-0D8E-E313440CBA9C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49" creationId="{2F31622C-0496-386C-FD35-E3FB0E0DD93A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50" creationId="{69069D20-D07C-9037-AB7A-E478F7A51932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52" creationId="{9E22D21B-A82B-503E-95E9-AA62AB077F22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53" creationId="{26DD2596-F641-D3F2-8C13-F61691CAF3CD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55" creationId="{65362A44-7A6F-B9C9-7997-8D0A2F374EBE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56" creationId="{FDC0AD3D-1A84-4D12-2350-298FA48D8F7A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58" creationId="{FACC27C7-6D12-1013-ABBA-C896CA506250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59" creationId="{79DAD31B-B8D5-6AE0-C5BD-5E021FBBBC71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61" creationId="{FB60F46A-58EA-58C9-F6D7-E3D388D44083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62" creationId="{502362E7-832F-ABA3-6615-18CFC6FD5FAB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64" creationId="{68D7FA88-D154-4918-E50B-5715A02DF21E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65" creationId="{05F4BE14-5E2D-9A45-EDD1-F739B7D14832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68" creationId="{44939526-7468-A7B7-5B89-2007C764E458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70" creationId="{7DD7C053-9EBD-75EA-76D3-C80657A543FE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74" creationId="{257E3DA0-B59E-7DCC-A5B2-0973C22E5AAB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76" creationId="{7ECA1989-89DB-E611-4EEE-72E511C9D1F5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80" creationId="{EC3B9409-F0E8-ADF7-7C9A-8B355427CF99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82" creationId="{0AB36BDF-5A23-B483-651D-E8C7160B27F9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86" creationId="{B9AFEDB8-D935-976A-4635-6D243D5AD275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88" creationId="{0E057C5B-551D-693B-0E77-CD6F253E5C61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92" creationId="{61E48108-8734-B775-67E5-90F64B3BDE7B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94" creationId="{A98BA35E-620C-6181-D52A-42C047486931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98" creationId="{40EC0B94-FC3D-5F55-E23D-CFEEB2FD3B12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100" creationId="{50834067-1769-D239-47BA-25DD32455FE2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104" creationId="{25506910-7CA7-8883-0A19-A896F88D8503}"/>
          </ac:spMkLst>
        </pc:spChg>
        <pc:spChg chg="mod">
          <ac:chgData name="Fatima Pillosu" userId="a6295d4dc9e22643" providerId="LiveId" clId="{19698738-8B30-4641-92DF-503FDCF97601}" dt="2025-07-07T13:59:06.548" v="2370"/>
          <ac:spMkLst>
            <pc:docMk/>
            <pc:sldMk cId="1077421182" sldId="256"/>
            <ac:spMk id="106" creationId="{CFE32841-6022-5F8E-818A-43EA47E9FB89}"/>
          </ac:spMkLst>
        </pc:spChg>
        <pc:spChg chg="add mod">
          <ac:chgData name="Fatima Pillosu" userId="a6295d4dc9e22643" providerId="LiveId" clId="{19698738-8B30-4641-92DF-503FDCF97601}" dt="2025-07-04T15:43:38.194" v="2292" actId="1036"/>
          <ac:spMkLst>
            <pc:docMk/>
            <pc:sldMk cId="1077421182" sldId="256"/>
            <ac:spMk id="114" creationId="{20037946-E24E-F778-E082-108A69C5A247}"/>
          </ac:spMkLst>
        </pc:spChg>
        <pc:spChg chg="add mod">
          <ac:chgData name="Fatima Pillosu" userId="a6295d4dc9e22643" providerId="LiveId" clId="{19698738-8B30-4641-92DF-503FDCF97601}" dt="2025-07-04T15:43:38.194" v="2292" actId="1036"/>
          <ac:spMkLst>
            <pc:docMk/>
            <pc:sldMk cId="1077421182" sldId="256"/>
            <ac:spMk id="117" creationId="{14D6B754-561E-B0F8-45B7-E9CE286D765A}"/>
          </ac:spMkLst>
        </pc:spChg>
        <pc:spChg chg="add mod">
          <ac:chgData name="Fatima Pillosu" userId="a6295d4dc9e22643" providerId="LiveId" clId="{19698738-8B30-4641-92DF-503FDCF97601}" dt="2025-07-04T15:43:38.194" v="2292" actId="1036"/>
          <ac:spMkLst>
            <pc:docMk/>
            <pc:sldMk cId="1077421182" sldId="256"/>
            <ac:spMk id="118" creationId="{124A80BF-1558-AB5E-F95A-FAC36EE0C221}"/>
          </ac:spMkLst>
        </pc:spChg>
        <pc:spChg chg="add mod">
          <ac:chgData name="Fatima Pillosu" userId="a6295d4dc9e22643" providerId="LiveId" clId="{19698738-8B30-4641-92DF-503FDCF97601}" dt="2025-07-04T15:43:38.194" v="2292" actId="1036"/>
          <ac:spMkLst>
            <pc:docMk/>
            <pc:sldMk cId="1077421182" sldId="256"/>
            <ac:spMk id="119" creationId="{F921CA99-C265-15A0-E0CF-AA2C469A8ED2}"/>
          </ac:spMkLst>
        </pc:spChg>
        <pc:spChg chg="add mod">
          <ac:chgData name="Fatima Pillosu" userId="a6295d4dc9e22643" providerId="LiveId" clId="{19698738-8B30-4641-92DF-503FDCF97601}" dt="2025-07-04T15:43:38.194" v="2292" actId="1036"/>
          <ac:spMkLst>
            <pc:docMk/>
            <pc:sldMk cId="1077421182" sldId="256"/>
            <ac:spMk id="120" creationId="{4F4E2E24-2DA3-ED92-CBE1-C9B8BB6BD445}"/>
          </ac:spMkLst>
        </pc:spChg>
        <pc:spChg chg="add mod">
          <ac:chgData name="Fatima Pillosu" userId="a6295d4dc9e22643" providerId="LiveId" clId="{19698738-8B30-4641-92DF-503FDCF97601}" dt="2025-07-04T15:43:38.194" v="2292" actId="1036"/>
          <ac:spMkLst>
            <pc:docMk/>
            <pc:sldMk cId="1077421182" sldId="256"/>
            <ac:spMk id="121" creationId="{FF1E9B28-87F2-B99D-1F03-059F815F19EE}"/>
          </ac:spMkLst>
        </pc:spChg>
        <pc:spChg chg="add mod">
          <ac:chgData name="Fatima Pillosu" userId="a6295d4dc9e22643" providerId="LiveId" clId="{19698738-8B30-4641-92DF-503FDCF97601}" dt="2025-07-04T15:43:38.194" v="2292" actId="1036"/>
          <ac:spMkLst>
            <pc:docMk/>
            <pc:sldMk cId="1077421182" sldId="256"/>
            <ac:spMk id="125" creationId="{CEF785A1-062E-D43B-ECFE-44C30CF6A497}"/>
          </ac:spMkLst>
        </pc:spChg>
        <pc:spChg chg="add mod">
          <ac:chgData name="Fatima Pillosu" userId="a6295d4dc9e22643" providerId="LiveId" clId="{19698738-8B30-4641-92DF-503FDCF97601}" dt="2025-07-04T15:47:57.994" v="2369" actId="208"/>
          <ac:spMkLst>
            <pc:docMk/>
            <pc:sldMk cId="1077421182" sldId="256"/>
            <ac:spMk id="126" creationId="{9FFE3F30-0B6E-75E1-7386-5BC6F61DD2CF}"/>
          </ac:spMkLst>
        </pc:spChg>
        <pc:spChg chg="del mod">
          <ac:chgData name="Fatima Pillosu" userId="a6295d4dc9e22643" providerId="LiveId" clId="{19698738-8B30-4641-92DF-503FDCF97601}" dt="2025-07-04T14:39:59.766" v="1181" actId="21"/>
          <ac:spMkLst>
            <pc:docMk/>
            <pc:sldMk cId="1077421182" sldId="256"/>
            <ac:spMk id="127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3" creationId="{D6A18686-5115-6CC4-5879-D6F1FE9EFEA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4" creationId="{DB628A24-8138-2498-4B57-3698BE0061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5" creationId="{8E57B59A-1EA0-F663-D753-58A81C04D6A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6" creationId="{12511185-F65C-AE1F-7FE7-1F48A6285BC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7" creationId="{C6883530-F8ED-C5E3-AF55-89E496CF87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8" creationId="{91B14B26-8C7F-8AA1-D62C-7A394B8AE6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9" creationId="{1453D59D-C45E-9633-466A-1F9BC4942DA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0" creationId="{1E93DD0E-2CA1-3216-6602-28C7A9D136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1" creationId="{142DF8E2-1E7E-02AA-E611-FAC94EE17A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2" creationId="{C3D49174-1582-41DA-644E-27565977280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3" creationId="{DF3CE070-A4E0-C436-1771-14FFF625E4B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4" creationId="{B38309AB-22F5-35F6-BF95-76E693EF0AD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5" creationId="{C2160474-3BD8-CA17-6FD8-926A006A17E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6" creationId="{634E36C5-73C2-FB72-C695-B1123998EE1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7" creationId="{259D4460-251A-E5CE-AEB0-2A76E05FB02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8" creationId="{D20AF8C9-8B69-CB03-F457-5D9D5C460F1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9" creationId="{60789976-F6ED-9AB1-B9A7-565834268B3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0" creationId="{DD9E8FE4-895B-3489-8705-5252031F3EE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1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2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3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4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5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6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7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8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9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0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1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2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3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5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6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7" creationId="{8573051A-0674-66FE-B3C2-2F2F19FF3B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0" creationId="{FB159131-CF1D-8264-5370-59677DB325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1" creationId="{BE5B5C70-C7FC-F547-F2D6-C3C9579DB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2" creationId="{C20E701F-8984-CB97-3B67-EBAE78C9CD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5" creationId="{0ECA3EA0-6A25-63E6-D89C-506869C75E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6" creationId="{6D025929-4F7E-761F-526E-68325CD78D9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7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0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1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2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8" creationId="{D1CC269C-E046-1461-647C-701AADFCA15B}"/>
          </ac:spMkLst>
        </pc:spChg>
        <pc:grpChg chg="add mod">
          <ac:chgData name="Fatima Pillosu" userId="a6295d4dc9e22643" providerId="LiveId" clId="{19698738-8B30-4641-92DF-503FDCF97601}" dt="2025-07-07T14:00:08.919" v="2441" actId="1036"/>
          <ac:grpSpMkLst>
            <pc:docMk/>
            <pc:sldMk cId="1077421182" sldId="256"/>
            <ac:grpSpMk id="2" creationId="{87D2CDBC-D0DF-68AA-82F7-5A8A162F2021}"/>
          </ac:grpSpMkLst>
        </pc:grpChg>
        <pc:grpChg chg="add mod">
          <ac:chgData name="Fatima Pillosu" userId="a6295d4dc9e22643" providerId="LiveId" clId="{19698738-8B30-4641-92DF-503FDCF97601}" dt="2025-07-07T13:59:48.741" v="2437" actId="1037"/>
          <ac:grpSpMkLst>
            <pc:docMk/>
            <pc:sldMk cId="1077421182" sldId="256"/>
            <ac:grpSpMk id="5" creationId="{359DAEA3-5020-CA78-7D25-6097EDDD23EE}"/>
          </ac:grpSpMkLst>
        </pc:grpChg>
        <pc:grpChg chg="add mod">
          <ac:chgData name="Fatima Pillosu" userId="a6295d4dc9e22643" providerId="LiveId" clId="{19698738-8B30-4641-92DF-503FDCF97601}" dt="2025-07-07T13:59:48.741" v="2437" actId="1037"/>
          <ac:grpSpMkLst>
            <pc:docMk/>
            <pc:sldMk cId="1077421182" sldId="256"/>
            <ac:grpSpMk id="8" creationId="{649BE6E0-26A6-086C-6F27-49A7D37AEA70}"/>
          </ac:grpSpMkLst>
        </pc:grpChg>
        <pc:grpChg chg="add mod">
          <ac:chgData name="Fatima Pillosu" userId="a6295d4dc9e22643" providerId="LiveId" clId="{19698738-8B30-4641-92DF-503FDCF97601}" dt="2025-07-07T13:59:48.741" v="2437" actId="1037"/>
          <ac:grpSpMkLst>
            <pc:docMk/>
            <pc:sldMk cId="1077421182" sldId="256"/>
            <ac:grpSpMk id="11" creationId="{9BC8FB17-F955-CC33-A429-629274941814}"/>
          </ac:grpSpMkLst>
        </pc:grpChg>
        <pc:grpChg chg="add mod">
          <ac:chgData name="Fatima Pillosu" userId="a6295d4dc9e22643" providerId="LiveId" clId="{19698738-8B30-4641-92DF-503FDCF97601}" dt="2025-07-07T13:59:48.741" v="2437" actId="1037"/>
          <ac:grpSpMkLst>
            <pc:docMk/>
            <pc:sldMk cId="1077421182" sldId="256"/>
            <ac:grpSpMk id="14" creationId="{6E47BAAF-2795-52F1-75D4-7FE36346F781}"/>
          </ac:grpSpMkLst>
        </pc:grpChg>
        <pc:grpChg chg="add mod">
          <ac:chgData name="Fatima Pillosu" userId="a6295d4dc9e22643" providerId="LiveId" clId="{19698738-8B30-4641-92DF-503FDCF97601}" dt="2025-07-07T13:59:58.007" v="2438" actId="555"/>
          <ac:grpSpMkLst>
            <pc:docMk/>
            <pc:sldMk cId="1077421182" sldId="256"/>
            <ac:grpSpMk id="17" creationId="{349B1FF6-A37B-1692-3781-4638D6ED5B93}"/>
          </ac:grpSpMkLst>
        </pc:grpChg>
        <pc:grpChg chg="add mod">
          <ac:chgData name="Fatima Pillosu" userId="a6295d4dc9e22643" providerId="LiveId" clId="{19698738-8B30-4641-92DF-503FDCF97601}" dt="2025-07-07T14:00:19.443" v="2445" actId="553"/>
          <ac:grpSpMkLst>
            <pc:docMk/>
            <pc:sldMk cId="1077421182" sldId="256"/>
            <ac:grpSpMk id="20" creationId="{F78F5CF6-F9F6-5DC4-EC05-5C4D80B9AD25}"/>
          </ac:grpSpMkLst>
        </pc:grpChg>
        <pc:grpChg chg="add mod">
          <ac:chgData name="Fatima Pillosu" userId="a6295d4dc9e22643" providerId="LiveId" clId="{19698738-8B30-4641-92DF-503FDCF97601}" dt="2025-07-07T14:00:22.890" v="2446" actId="465"/>
          <ac:grpSpMkLst>
            <pc:docMk/>
            <pc:sldMk cId="1077421182" sldId="256"/>
            <ac:grpSpMk id="23" creationId="{94C5419E-44A6-D295-901B-C470EB8846ED}"/>
          </ac:grpSpMkLst>
        </pc:grpChg>
        <pc:grpChg chg="add mod">
          <ac:chgData name="Fatima Pillosu" userId="a6295d4dc9e22643" providerId="LiveId" clId="{19698738-8B30-4641-92DF-503FDCF97601}" dt="2025-07-07T14:00:22.890" v="2446" actId="465"/>
          <ac:grpSpMkLst>
            <pc:docMk/>
            <pc:sldMk cId="1077421182" sldId="256"/>
            <ac:grpSpMk id="26" creationId="{CC198BBF-9E34-46AB-56CC-DBB007491D17}"/>
          </ac:grpSpMkLst>
        </pc:grpChg>
        <pc:grpChg chg="add mod">
          <ac:chgData name="Fatima Pillosu" userId="a6295d4dc9e22643" providerId="LiveId" clId="{19698738-8B30-4641-92DF-503FDCF97601}" dt="2025-07-07T14:00:22.890" v="2446" actId="465"/>
          <ac:grpSpMkLst>
            <pc:docMk/>
            <pc:sldMk cId="1077421182" sldId="256"/>
            <ac:grpSpMk id="42" creationId="{52630040-975D-FC19-467F-63E7A1126C52}"/>
          </ac:grpSpMkLst>
        </pc:grpChg>
        <pc:grpChg chg="add mod">
          <ac:chgData name="Fatima Pillosu" userId="a6295d4dc9e22643" providerId="LiveId" clId="{19698738-8B30-4641-92DF-503FDCF97601}" dt="2025-07-07T14:00:22.890" v="2446" actId="465"/>
          <ac:grpSpMkLst>
            <pc:docMk/>
            <pc:sldMk cId="1077421182" sldId="256"/>
            <ac:grpSpMk id="45" creationId="{C4C37508-735C-D058-6A46-489E980C434A}"/>
          </ac:grpSpMkLst>
        </pc:grpChg>
        <pc:grpChg chg="add mod">
          <ac:chgData name="Fatima Pillosu" userId="a6295d4dc9e22643" providerId="LiveId" clId="{19698738-8B30-4641-92DF-503FDCF97601}" dt="2025-07-07T14:00:19.443" v="2445" actId="553"/>
          <ac:grpSpMkLst>
            <pc:docMk/>
            <pc:sldMk cId="1077421182" sldId="256"/>
            <ac:grpSpMk id="48" creationId="{653A994E-AE79-3353-8749-39F903538B98}"/>
          </ac:grpSpMkLst>
        </pc:grpChg>
        <pc:grpChg chg="add mod">
          <ac:chgData name="Fatima Pillosu" userId="a6295d4dc9e22643" providerId="LiveId" clId="{19698738-8B30-4641-92DF-503FDCF97601}" dt="2025-07-07T14:01:15.383" v="2487" actId="1035"/>
          <ac:grpSpMkLst>
            <pc:docMk/>
            <pc:sldMk cId="1077421182" sldId="256"/>
            <ac:grpSpMk id="51" creationId="{CD588A81-05D0-CCF8-7567-448AE67659DE}"/>
          </ac:grpSpMkLst>
        </pc:grpChg>
        <pc:grpChg chg="add mod">
          <ac:chgData name="Fatima Pillosu" userId="a6295d4dc9e22643" providerId="LiveId" clId="{19698738-8B30-4641-92DF-503FDCF97601}" dt="2025-07-07T14:01:15.383" v="2487" actId="1035"/>
          <ac:grpSpMkLst>
            <pc:docMk/>
            <pc:sldMk cId="1077421182" sldId="256"/>
            <ac:grpSpMk id="54" creationId="{D3956476-047C-5356-E441-988316C1C0D9}"/>
          </ac:grpSpMkLst>
        </pc:grpChg>
        <pc:grpChg chg="add mod">
          <ac:chgData name="Fatima Pillosu" userId="a6295d4dc9e22643" providerId="LiveId" clId="{19698738-8B30-4641-92DF-503FDCF97601}" dt="2025-07-07T14:01:15.383" v="2487" actId="1035"/>
          <ac:grpSpMkLst>
            <pc:docMk/>
            <pc:sldMk cId="1077421182" sldId="256"/>
            <ac:grpSpMk id="57" creationId="{6F892770-CE53-DD78-D5BB-03ECF901DC01}"/>
          </ac:grpSpMkLst>
        </pc:grpChg>
        <pc:grpChg chg="add mod">
          <ac:chgData name="Fatima Pillosu" userId="a6295d4dc9e22643" providerId="LiveId" clId="{19698738-8B30-4641-92DF-503FDCF97601}" dt="2025-07-07T14:01:15.383" v="2487" actId="1035"/>
          <ac:grpSpMkLst>
            <pc:docMk/>
            <pc:sldMk cId="1077421182" sldId="256"/>
            <ac:grpSpMk id="60" creationId="{D378A3A7-AAE7-AB6B-8325-9765A852F80F}"/>
          </ac:grpSpMkLst>
        </pc:grpChg>
        <pc:grpChg chg="add mod">
          <ac:chgData name="Fatima Pillosu" userId="a6295d4dc9e22643" providerId="LiveId" clId="{19698738-8B30-4641-92DF-503FDCF97601}" dt="2025-07-07T14:01:15.383" v="2487" actId="1035"/>
          <ac:grpSpMkLst>
            <pc:docMk/>
            <pc:sldMk cId="1077421182" sldId="256"/>
            <ac:grpSpMk id="63" creationId="{BDE97180-8A29-C88B-B311-50C7B4019697}"/>
          </ac:grpSpMkLst>
        </pc:grpChg>
        <pc:grpChg chg="add mod">
          <ac:chgData name="Fatima Pillosu" userId="a6295d4dc9e22643" providerId="LiveId" clId="{19698738-8B30-4641-92DF-503FDCF97601}" dt="2025-07-07T14:01:15.383" v="2487" actId="1035"/>
          <ac:grpSpMkLst>
            <pc:docMk/>
            <pc:sldMk cId="1077421182" sldId="256"/>
            <ac:grpSpMk id="66" creationId="{790A4AB4-7F81-314A-FA70-34C0CD0DFD61}"/>
          </ac:grpSpMkLst>
        </pc:grpChg>
        <pc:grpChg chg="add mod">
          <ac:chgData name="Fatima Pillosu" userId="a6295d4dc9e22643" providerId="LiveId" clId="{19698738-8B30-4641-92DF-503FDCF97601}" dt="2025-07-07T14:01:15.383" v="2487" actId="1035"/>
          <ac:grpSpMkLst>
            <pc:docMk/>
            <pc:sldMk cId="1077421182" sldId="256"/>
            <ac:grpSpMk id="72" creationId="{1EDBFB11-5188-9FC6-50C8-E2569BBB14ED}"/>
          </ac:grpSpMkLst>
        </pc:grpChg>
        <pc:grpChg chg="add mod">
          <ac:chgData name="Fatima Pillosu" userId="a6295d4dc9e22643" providerId="LiveId" clId="{19698738-8B30-4641-92DF-503FDCF97601}" dt="2025-07-07T14:01:15.383" v="2487" actId="1035"/>
          <ac:grpSpMkLst>
            <pc:docMk/>
            <pc:sldMk cId="1077421182" sldId="256"/>
            <ac:grpSpMk id="78" creationId="{3D63ABEF-BBCE-6F9A-18D1-CC4AE41DAE26}"/>
          </ac:grpSpMkLst>
        </pc:grpChg>
        <pc:grpChg chg="add mod">
          <ac:chgData name="Fatima Pillosu" userId="a6295d4dc9e22643" providerId="LiveId" clId="{19698738-8B30-4641-92DF-503FDCF97601}" dt="2025-07-07T14:01:15.383" v="2487" actId="1035"/>
          <ac:grpSpMkLst>
            <pc:docMk/>
            <pc:sldMk cId="1077421182" sldId="256"/>
            <ac:grpSpMk id="84" creationId="{9856C7DD-5D2B-9057-4BDA-C9B1ABE8426E}"/>
          </ac:grpSpMkLst>
        </pc:grpChg>
        <pc:grpChg chg="add mod">
          <ac:chgData name="Fatima Pillosu" userId="a6295d4dc9e22643" providerId="LiveId" clId="{19698738-8B30-4641-92DF-503FDCF97601}" dt="2025-07-07T14:01:15.383" v="2487" actId="1035"/>
          <ac:grpSpMkLst>
            <pc:docMk/>
            <pc:sldMk cId="1077421182" sldId="256"/>
            <ac:grpSpMk id="90" creationId="{A24E96C9-7A45-BC3E-F02D-7303E1E9BBB2}"/>
          </ac:grpSpMkLst>
        </pc:grpChg>
        <pc:grpChg chg="add mod">
          <ac:chgData name="Fatima Pillosu" userId="a6295d4dc9e22643" providerId="LiveId" clId="{19698738-8B30-4641-92DF-503FDCF97601}" dt="2025-07-07T14:01:15.383" v="2487" actId="1035"/>
          <ac:grpSpMkLst>
            <pc:docMk/>
            <pc:sldMk cId="1077421182" sldId="256"/>
            <ac:grpSpMk id="96" creationId="{1F582236-5FFE-D0AF-6BC2-25714F273B5D}"/>
          </ac:grpSpMkLst>
        </pc:grpChg>
        <pc:grpChg chg="add mod">
          <ac:chgData name="Fatima Pillosu" userId="a6295d4dc9e22643" providerId="LiveId" clId="{19698738-8B30-4641-92DF-503FDCF97601}" dt="2025-07-07T14:01:15.383" v="2487" actId="1035"/>
          <ac:grpSpMkLst>
            <pc:docMk/>
            <pc:sldMk cId="1077421182" sldId="256"/>
            <ac:grpSpMk id="102" creationId="{BAD1792E-49D2-AE6D-FD4E-85776A04D127}"/>
          </ac:grpSpMkLst>
        </pc:grpChg>
        <pc:picChg chg="add del mod">
          <ac:chgData name="Fatima Pillosu" userId="a6295d4dc9e22643" providerId="LiveId" clId="{19698738-8B30-4641-92DF-503FDCF97601}" dt="2025-07-04T14:39:22.698" v="1177" actId="47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42" creationId="{9F5B7E8D-35F5-5B1F-DEFB-556E271503E1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43" creationId="{5B6A54F5-4AC6-D1B1-2B15-7DE462471514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44" creationId="{403AB344-136E-F698-81B3-5883221F7060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45" creationId="{078C8ADE-3C8E-AA3D-02B6-4BC77C3B9F37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46" creationId="{F56A05F7-2DC9-C53C-04B2-950F6C0F71FF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47" creationId="{25ECAA77-354B-D789-E4E5-02A3C43C536B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48" creationId="{0996784C-4155-17E9-0FD2-7C580937B2E1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49" creationId="{9DD19CFA-C323-B7C8-2667-E2353916D13C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50" creationId="{8013EE0E-3ED1-BBF4-0293-4DBC52D22D87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51" creationId="{AFDE6E53-88D7-1352-6996-C25CC622F8CD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52" creationId="{EB4AE674-8F25-F7B7-D9F4-E788F1E0E47E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53" creationId="{425CB722-70A2-C4DB-6C5E-1B48FFFE60A8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54" creationId="{ECA0DE8B-CCAB-06BA-3213-CE68DF96CB63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55" creationId="{A7B879DD-0609-581F-CA27-AFCF72432035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56" creationId="{8D8BE2A6-FE24-4B75-B348-2C90BB86D47C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57" creationId="{452146B2-5CC7-7A8C-72D7-C041AE92270F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58" creationId="{46CA7925-1E2A-F3C5-7264-4D373DB13D51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59" creationId="{F25994B5-B449-8C21-AE23-DA23251BE2C1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60" creationId="{FD81026A-3634-0932-2965-434B0F00E8ED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61" creationId="{7BEE006C-DE61-20D8-3544-2CEDFE4F78A3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62" creationId="{848A48D0-1901-EBA3-1C19-E02E7EFEAB6B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63" creationId="{6EA959EA-B604-D469-4DF1-ED602022B838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64" creationId="{C0B5115D-A16C-57EC-910A-20B493550991}"/>
          </ac:picMkLst>
        </pc:picChg>
        <pc:picChg chg="add del mod">
          <ac:chgData name="Fatima Pillosu" userId="a6295d4dc9e22643" providerId="LiveId" clId="{19698738-8B30-4641-92DF-503FDCF97601}" dt="2025-07-04T15:14:09.278" v="1336" actId="478"/>
          <ac:picMkLst>
            <pc:docMk/>
            <pc:sldMk cId="1077421182" sldId="256"/>
            <ac:picMk id="65" creationId="{179A58A3-72AB-EA87-D47F-E9FB960BB2A4}"/>
          </ac:picMkLst>
        </pc:picChg>
        <pc:picChg chg="add mod ord modCrop">
          <ac:chgData name="Fatima Pillosu" userId="a6295d4dc9e22643" providerId="LiveId" clId="{19698738-8B30-4641-92DF-503FDCF97601}" dt="2025-07-04T15:33:03.259" v="1892" actId="1035"/>
          <ac:picMkLst>
            <pc:docMk/>
            <pc:sldMk cId="1077421182" sldId="256"/>
            <ac:picMk id="67" creationId="{616AA1E0-1133-D5C6-DE7A-8879EEB67671}"/>
          </ac:picMkLst>
        </pc:picChg>
        <pc:picChg chg="add mod ord modCrop">
          <ac:chgData name="Fatima Pillosu" userId="a6295d4dc9e22643" providerId="LiveId" clId="{19698738-8B30-4641-92DF-503FDCF97601}" dt="2025-07-04T15:32:57.955" v="1889" actId="1035"/>
          <ac:picMkLst>
            <pc:docMk/>
            <pc:sldMk cId="1077421182" sldId="256"/>
            <ac:picMk id="69" creationId="{3F40697B-D5DC-1170-3432-3B2FE11E78D3}"/>
          </ac:picMkLst>
        </pc:picChg>
        <pc:picChg chg="add mod ord modCrop">
          <ac:chgData name="Fatima Pillosu" userId="a6295d4dc9e22643" providerId="LiveId" clId="{19698738-8B30-4641-92DF-503FDCF97601}" dt="2025-07-04T15:32:49.918" v="1886" actId="1035"/>
          <ac:picMkLst>
            <pc:docMk/>
            <pc:sldMk cId="1077421182" sldId="256"/>
            <ac:picMk id="71" creationId="{862F4757-2498-F172-802E-FEFB4D129AC0}"/>
          </ac:picMkLst>
        </pc:picChg>
        <pc:picChg chg="add mod ord modCrop">
          <ac:chgData name="Fatima Pillosu" userId="a6295d4dc9e22643" providerId="LiveId" clId="{19698738-8B30-4641-92DF-503FDCF97601}" dt="2025-07-04T15:32:33.257" v="1882" actId="1036"/>
          <ac:picMkLst>
            <pc:docMk/>
            <pc:sldMk cId="1077421182" sldId="256"/>
            <ac:picMk id="73" creationId="{670799B8-8777-2AB4-AC56-3FD4B53703C8}"/>
          </ac:picMkLst>
        </pc:picChg>
        <pc:picChg chg="add mod ord modCrop">
          <ac:chgData name="Fatima Pillosu" userId="a6295d4dc9e22643" providerId="LiveId" clId="{19698738-8B30-4641-92DF-503FDCF97601}" dt="2025-07-04T15:32:33.257" v="1882" actId="1036"/>
          <ac:picMkLst>
            <pc:docMk/>
            <pc:sldMk cId="1077421182" sldId="256"/>
            <ac:picMk id="75" creationId="{0C1F913C-C928-E84C-590F-5CF941649A44}"/>
          </ac:picMkLst>
        </pc:picChg>
        <pc:picChg chg="add mod ord modCrop">
          <ac:chgData name="Fatima Pillosu" userId="a6295d4dc9e22643" providerId="LiveId" clId="{19698738-8B30-4641-92DF-503FDCF97601}" dt="2025-07-04T15:31:40.127" v="1870" actId="12789"/>
          <ac:picMkLst>
            <pc:docMk/>
            <pc:sldMk cId="1077421182" sldId="256"/>
            <ac:picMk id="77" creationId="{65233F30-A3F6-D6EA-2EE3-648B08248058}"/>
          </ac:picMkLst>
        </pc:picChg>
        <pc:picChg chg="add mod ord modCrop">
          <ac:chgData name="Fatima Pillosu" userId="a6295d4dc9e22643" providerId="LiveId" clId="{19698738-8B30-4641-92DF-503FDCF97601}" dt="2025-07-04T15:33:03.259" v="1892" actId="1035"/>
          <ac:picMkLst>
            <pc:docMk/>
            <pc:sldMk cId="1077421182" sldId="256"/>
            <ac:picMk id="79" creationId="{38495B0F-3277-EADA-82BD-578E912C3B38}"/>
          </ac:picMkLst>
        </pc:picChg>
        <pc:picChg chg="add mod ord modCrop">
          <ac:chgData name="Fatima Pillosu" userId="a6295d4dc9e22643" providerId="LiveId" clId="{19698738-8B30-4641-92DF-503FDCF97601}" dt="2025-07-04T15:32:57.955" v="1889" actId="1035"/>
          <ac:picMkLst>
            <pc:docMk/>
            <pc:sldMk cId="1077421182" sldId="256"/>
            <ac:picMk id="81" creationId="{665E4FE2-2A79-3DF5-A311-A32FDA5C8145}"/>
          </ac:picMkLst>
        </pc:picChg>
        <pc:picChg chg="add mod ord modCrop">
          <ac:chgData name="Fatima Pillosu" userId="a6295d4dc9e22643" providerId="LiveId" clId="{19698738-8B30-4641-92DF-503FDCF97601}" dt="2025-07-04T15:32:49.918" v="1886" actId="1035"/>
          <ac:picMkLst>
            <pc:docMk/>
            <pc:sldMk cId="1077421182" sldId="256"/>
            <ac:picMk id="83" creationId="{D0FA4215-446D-0C40-7016-4F1630C3CEC1}"/>
          </ac:picMkLst>
        </pc:picChg>
        <pc:picChg chg="add mod ord modCrop">
          <ac:chgData name="Fatima Pillosu" userId="a6295d4dc9e22643" providerId="LiveId" clId="{19698738-8B30-4641-92DF-503FDCF97601}" dt="2025-07-04T15:32:33.257" v="1882" actId="1036"/>
          <ac:picMkLst>
            <pc:docMk/>
            <pc:sldMk cId="1077421182" sldId="256"/>
            <ac:picMk id="85" creationId="{10E25910-8E31-D4CC-0DC5-AFEF560E708A}"/>
          </ac:picMkLst>
        </pc:picChg>
        <pc:picChg chg="add mod ord modCrop">
          <ac:chgData name="Fatima Pillosu" userId="a6295d4dc9e22643" providerId="LiveId" clId="{19698738-8B30-4641-92DF-503FDCF97601}" dt="2025-07-04T15:32:33.257" v="1882" actId="1036"/>
          <ac:picMkLst>
            <pc:docMk/>
            <pc:sldMk cId="1077421182" sldId="256"/>
            <ac:picMk id="87" creationId="{34A5F79C-3DFF-8CD4-E100-FEC8ED5FCA43}"/>
          </ac:picMkLst>
        </pc:picChg>
        <pc:picChg chg="add mod ord modCrop">
          <ac:chgData name="Fatima Pillosu" userId="a6295d4dc9e22643" providerId="LiveId" clId="{19698738-8B30-4641-92DF-503FDCF97601}" dt="2025-07-04T15:31:40.127" v="1870" actId="12789"/>
          <ac:picMkLst>
            <pc:docMk/>
            <pc:sldMk cId="1077421182" sldId="256"/>
            <ac:picMk id="89" creationId="{A0F15A71-49EC-2CEB-1D78-555864BD43DE}"/>
          </ac:picMkLst>
        </pc:picChg>
        <pc:picChg chg="add mod ord">
          <ac:chgData name="Fatima Pillosu" userId="a6295d4dc9e22643" providerId="LiveId" clId="{19698738-8B30-4641-92DF-503FDCF97601}" dt="2025-07-04T15:33:03.259" v="1892" actId="1035"/>
          <ac:picMkLst>
            <pc:docMk/>
            <pc:sldMk cId="1077421182" sldId="256"/>
            <ac:picMk id="91" creationId="{8225A7B5-AA4B-45B3-8EA5-3F38689A55B2}"/>
          </ac:picMkLst>
        </pc:picChg>
        <pc:picChg chg="add mod ord">
          <ac:chgData name="Fatima Pillosu" userId="a6295d4dc9e22643" providerId="LiveId" clId="{19698738-8B30-4641-92DF-503FDCF97601}" dt="2025-07-04T15:32:57.955" v="1889" actId="1035"/>
          <ac:picMkLst>
            <pc:docMk/>
            <pc:sldMk cId="1077421182" sldId="256"/>
            <ac:picMk id="93" creationId="{F4E473A7-7B06-F8F3-D5CC-946ACDE5159E}"/>
          </ac:picMkLst>
        </pc:picChg>
        <pc:picChg chg="add mod ord">
          <ac:chgData name="Fatima Pillosu" userId="a6295d4dc9e22643" providerId="LiveId" clId="{19698738-8B30-4641-92DF-503FDCF97601}" dt="2025-07-04T15:32:49.918" v="1886" actId="1035"/>
          <ac:picMkLst>
            <pc:docMk/>
            <pc:sldMk cId="1077421182" sldId="256"/>
            <ac:picMk id="95" creationId="{4419085E-3F9F-1E5F-A666-66690770E1A4}"/>
          </ac:picMkLst>
        </pc:picChg>
        <pc:picChg chg="add mod ord">
          <ac:chgData name="Fatima Pillosu" userId="a6295d4dc9e22643" providerId="LiveId" clId="{19698738-8B30-4641-92DF-503FDCF97601}" dt="2025-07-04T15:32:33.257" v="1882" actId="1036"/>
          <ac:picMkLst>
            <pc:docMk/>
            <pc:sldMk cId="1077421182" sldId="256"/>
            <ac:picMk id="97" creationId="{2C9D5879-C6DD-1401-730A-70C31AFC44EA}"/>
          </ac:picMkLst>
        </pc:picChg>
        <pc:picChg chg="add mod ord">
          <ac:chgData name="Fatima Pillosu" userId="a6295d4dc9e22643" providerId="LiveId" clId="{19698738-8B30-4641-92DF-503FDCF97601}" dt="2025-07-04T15:32:33.257" v="1882" actId="1036"/>
          <ac:picMkLst>
            <pc:docMk/>
            <pc:sldMk cId="1077421182" sldId="256"/>
            <ac:picMk id="99" creationId="{97083C0D-A464-B997-7416-AAB5E4FA63D6}"/>
          </ac:picMkLst>
        </pc:picChg>
        <pc:picChg chg="add mod">
          <ac:chgData name="Fatima Pillosu" userId="a6295d4dc9e22643" providerId="LiveId" clId="{19698738-8B30-4641-92DF-503FDCF97601}" dt="2025-07-04T15:31:40.127" v="1870" actId="12789"/>
          <ac:picMkLst>
            <pc:docMk/>
            <pc:sldMk cId="1077421182" sldId="256"/>
            <ac:picMk id="101" creationId="{22B3BE27-0546-2177-D277-7373C1A2F618}"/>
          </ac:picMkLst>
        </pc:picChg>
        <pc:picChg chg="add mod ord">
          <ac:chgData name="Fatima Pillosu" userId="a6295d4dc9e22643" providerId="LiveId" clId="{19698738-8B30-4641-92DF-503FDCF97601}" dt="2025-07-04T15:33:03.259" v="1892" actId="1035"/>
          <ac:picMkLst>
            <pc:docMk/>
            <pc:sldMk cId="1077421182" sldId="256"/>
            <ac:picMk id="103" creationId="{8A67AD1A-5BD9-1EE4-27C4-E3D3D30FE115}"/>
          </ac:picMkLst>
        </pc:picChg>
        <pc:picChg chg="add mod ord">
          <ac:chgData name="Fatima Pillosu" userId="a6295d4dc9e22643" providerId="LiveId" clId="{19698738-8B30-4641-92DF-503FDCF97601}" dt="2025-07-04T15:32:57.955" v="1889" actId="1035"/>
          <ac:picMkLst>
            <pc:docMk/>
            <pc:sldMk cId="1077421182" sldId="256"/>
            <ac:picMk id="105" creationId="{AF42A05F-FF06-2BA4-D163-46D7D99547B6}"/>
          </ac:picMkLst>
        </pc:picChg>
        <pc:picChg chg="add mod ord">
          <ac:chgData name="Fatima Pillosu" userId="a6295d4dc9e22643" providerId="LiveId" clId="{19698738-8B30-4641-92DF-503FDCF97601}" dt="2025-07-04T15:32:49.918" v="1886" actId="1035"/>
          <ac:picMkLst>
            <pc:docMk/>
            <pc:sldMk cId="1077421182" sldId="256"/>
            <ac:picMk id="107" creationId="{E5B1653D-21B2-0905-A01F-B29967F33963}"/>
          </ac:picMkLst>
        </pc:picChg>
        <pc:picChg chg="add mod ord">
          <ac:chgData name="Fatima Pillosu" userId="a6295d4dc9e22643" providerId="LiveId" clId="{19698738-8B30-4641-92DF-503FDCF97601}" dt="2025-07-04T15:32:33.257" v="1882" actId="1036"/>
          <ac:picMkLst>
            <pc:docMk/>
            <pc:sldMk cId="1077421182" sldId="256"/>
            <ac:picMk id="109" creationId="{19526A90-0D17-2C00-2899-23ED803AB559}"/>
          </ac:picMkLst>
        </pc:picChg>
        <pc:picChg chg="add mod ord">
          <ac:chgData name="Fatima Pillosu" userId="a6295d4dc9e22643" providerId="LiveId" clId="{19698738-8B30-4641-92DF-503FDCF97601}" dt="2025-07-04T15:32:33.257" v="1882" actId="1036"/>
          <ac:picMkLst>
            <pc:docMk/>
            <pc:sldMk cId="1077421182" sldId="256"/>
            <ac:picMk id="111" creationId="{AF20D24D-4946-A8EC-E1D2-BFDB89BE7C9E}"/>
          </ac:picMkLst>
        </pc:picChg>
        <pc:picChg chg="add mod ord">
          <ac:chgData name="Fatima Pillosu" userId="a6295d4dc9e22643" providerId="LiveId" clId="{19698738-8B30-4641-92DF-503FDCF97601}" dt="2025-07-04T15:31:40.127" v="1870" actId="12789"/>
          <ac:picMkLst>
            <pc:docMk/>
            <pc:sldMk cId="1077421182" sldId="256"/>
            <ac:picMk id="113" creationId="{8B8BA959-9701-A763-8BC0-669EC1A1125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5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51" creationId="{58D021A1-87AB-9628-CC14-96B48192F1AA}"/>
          </ac:picMkLst>
        </pc:picChg>
        <pc:cxnChg chg="add mod">
          <ac:chgData name="Fatima Pillosu" userId="a6295d4dc9e22643" providerId="LiveId" clId="{19698738-8B30-4641-92DF-503FDCF97601}" dt="2025-07-04T15:44:07.506" v="2294" actId="1582"/>
          <ac:cxnSpMkLst>
            <pc:docMk/>
            <pc:sldMk cId="1077421182" sldId="256"/>
            <ac:cxnSpMk id="116" creationId="{55393631-D83B-12AE-7B98-20DED070C6F2}"/>
          </ac:cxnSpMkLst>
        </pc:cxnChg>
        <pc:cxnChg chg="add del">
          <ac:chgData name="Fatima Pillosu" userId="a6295d4dc9e22643" providerId="LiveId" clId="{19698738-8B30-4641-92DF-503FDCF97601}" dt="2025-07-04T15:41:25.401" v="2174" actId="478"/>
          <ac:cxnSpMkLst>
            <pc:docMk/>
            <pc:sldMk cId="1077421182" sldId="256"/>
            <ac:cxnSpMk id="123" creationId="{516ED665-9168-01E5-66B8-1B2A20F79582}"/>
          </ac:cxnSpMkLst>
        </pc:cxnChg>
        <pc:cxnChg chg="add mod">
          <ac:chgData name="Fatima Pillosu" userId="a6295d4dc9e22643" providerId="LiveId" clId="{19698738-8B30-4641-92DF-503FDCF97601}" dt="2025-07-04T15:44:07.506" v="2294" actId="1582"/>
          <ac:cxnSpMkLst>
            <pc:docMk/>
            <pc:sldMk cId="1077421182" sldId="256"/>
            <ac:cxnSpMk id="124" creationId="{A0ED5E5E-18DC-DAD9-E8D2-30028D02B692}"/>
          </ac:cxnSpMkLst>
        </pc:cxnChg>
      </pc:sldChg>
      <pc:sldChg chg="addSp delSp modSp add del mod">
        <pc:chgData name="Fatima Pillosu" userId="a6295d4dc9e22643" providerId="LiveId" clId="{19698738-8B30-4641-92DF-503FDCF97601}" dt="2025-07-03T12:05:17.172" v="1031" actId="47"/>
        <pc:sldMkLst>
          <pc:docMk/>
          <pc:sldMk cId="2517527664" sldId="257"/>
        </pc:sldMkLst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8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0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4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8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0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2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4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1:43:29.308" v="476" actId="478"/>
          <ac:spMkLst>
            <pc:docMk/>
            <pc:sldMk cId="2517527664" sldId="257"/>
            <ac:spMk id="36" creationId="{6F93CDEA-03BB-93D8-8EBE-5A3991389EF8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8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0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42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2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3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4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5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6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7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8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9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0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1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2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3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4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5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4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5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6" creationId="{8573051A-0674-66FE-B3C2-2F2F19FF3B71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7" creationId="{7CA80247-944D-A79D-DD75-278A2FC157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2" creationId="{E4473764-DC01-39F2-E0E1-7D860A3DB86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3" creationId="{CB98C17D-E332-3D1A-3C6B-DECB619E09D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4" creationId="{4502D28A-E881-BDC9-AA57-36ED7A0F16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5" creationId="{EF9E77C6-E200-60B0-DC59-D7377C85B37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6" creationId="{340973BB-231D-A83E-2BE3-A5A626F8973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7" creationId="{D393B3F9-2851-0907-0CDD-2F28C8A8441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8" creationId="{77AA6600-A311-6747-486C-2F0427F36C2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9" creationId="{7E7A4206-0CA1-EF23-6DE2-A8F42E5AFE2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0" creationId="{D3CDDFDC-6F32-7052-C09C-28FB27E3D05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62" creationId="{9D165168-6583-8135-7851-E117F375E83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3" creationId="{D6A18686-5115-6CC4-5879-D6F1FE9EFEA7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4" creationId="{DB628A24-8138-2498-4B57-3698BE00619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5" creationId="{8E57B59A-1EA0-F663-D753-58A81C04D6A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6" creationId="{12511185-F65C-AE1F-7FE7-1F48A6285BC0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7" creationId="{C6883530-F8ED-C5E3-AF55-89E496CF874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8" creationId="{91B14B26-8C7F-8AA1-D62C-7A394B8AE61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9" creationId="{1453D59D-C45E-9633-466A-1F9BC4942DAC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0" creationId="{1E93DD0E-2CA1-3216-6602-28C7A9D1360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1" creationId="{142DF8E2-1E7E-02AA-E611-FAC94EE17A7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2" creationId="{C3D49174-1582-41DA-644E-27565977280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3" creationId="{DF3CE070-A4E0-C436-1771-14FFF625E4B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4" creationId="{B38309AB-22F5-35F6-BF95-76E693EF0ADA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5" creationId="{C2160474-3BD8-CA17-6FD8-926A006A17E1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6" creationId="{634E36C5-73C2-FB72-C695-B1123998EE1D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7" creationId="{259D4460-251A-E5CE-AEB0-2A76E05FB024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8" creationId="{D20AF8C9-8B69-CB03-F457-5D9D5C460F11}"/>
          </ac:spMkLst>
        </pc:spChg>
        <pc:spChg chg="del">
          <ac:chgData name="Fatima Pillosu" userId="a6295d4dc9e22643" providerId="LiveId" clId="{19698738-8B30-4641-92DF-503FDCF97601}" dt="2025-07-03T11:39:26.063" v="404" actId="478"/>
          <ac:spMkLst>
            <pc:docMk/>
            <pc:sldMk cId="2517527664" sldId="257"/>
            <ac:spMk id="179" creationId="{60789976-F6ED-9AB1-B9A7-565834268B3F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80" creationId="{DD9E8FE4-895B-3489-8705-5252031F3EEF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1" creationId="{E98819EC-78A9-AF30-C669-959D7A55D9E2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2" creationId="{B519B191-0BB4-0C6B-F303-665FA81703C3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3" creationId="{BFA3E10E-514F-49E4-7E68-9A74F27883FA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4" creationId="{042046FA-71CE-6C05-9584-94D28AA37D1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5" creationId="{BFA72CEF-B959-F52A-CA7F-6B2941FCF11C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6" creationId="{D2DB9753-AA16-3FF4-D221-904E9E64E19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7" creationId="{11D412D0-D32B-37D6-EB35-12244C1AF3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8" creationId="{09E08458-4CD0-9C62-75FE-B291614C33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9" creationId="{32D18035-D94C-225C-8ED1-F12DA2152723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0" creationId="{3865E640-7B79-DE4B-B98D-C9D03549C4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1" creationId="{D8BAB371-4042-CC17-590B-913F31CD30F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2" creationId="{D4218213-73AC-9C63-858A-127D2614CC4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3" creationId="{0232C9F6-DED8-72AD-A160-539836C0AB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95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6" creationId="{58FCB103-8F7B-7D5C-DC04-2CF9AB57BF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7" creationId="{48234934-E6E5-8FC5-91AD-B32F880DA6F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8" creationId="{C2EA061E-F2E2-3076-1A84-77B17009205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9" creationId="{D729BF9E-F6E6-3CA8-1729-999550E099A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0" creationId="{CFC45517-7875-1E51-A0BD-F745FCB6745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1" creationId="{6B2CA8B2-0217-3F45-D4B7-3526C3D13CF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2" creationId="{D75C4DDD-6466-30C7-5D5B-7EBA6D9F1F9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3" creationId="{85489A7E-62F6-99FA-CBD7-F904CE660D6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4" creationId="{9A1CADED-B3E6-C229-309D-2EF7489FE6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5" creationId="{35478C91-FFEB-3D9A-272C-3497C9582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6" creationId="{E89F8B2E-83C3-1562-8C7E-BD02E379FAE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7" creationId="{2A65E082-D3DF-3349-A0AD-02476A4FED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8" creationId="{311F957C-FAF8-5B12-9D89-78E2CB9A4F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9" creationId="{1F30B023-1947-68D1-463F-8A2AD1A364F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0" creationId="{0292281B-ACD3-DF76-097C-D1C478FA05E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1" creationId="{291CBDBF-95DF-E03A-DD83-DBEFAC36F6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2" creationId="{7C09BD00-DEF2-F31A-396A-946E7541C5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3" creationId="{E0B38E7C-21DF-0268-8506-3AA3AC5EDC7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4" creationId="{B8B80356-3DDD-FD92-DAC4-E162C0DED43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5" creationId="{842D7D7A-15D3-E2E6-1D87-98308156BA2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6" creationId="{C10FC526-668E-84C0-A6A5-CEE6F3CBBB2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7" creationId="{6024CEA6-E964-7890-26AF-7DFA1A4472E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8" creationId="{C77B5054-5654-B72D-DDD3-0E1DCF9BF01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9" creationId="{470F0D35-41AB-17E4-36B7-49FD6275C4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0" creationId="{36085559-13E0-B427-DA6A-F2A691DC578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1" creationId="{162CA148-705B-460E-E06A-92545B36FAB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2" creationId="{F2DBC848-9474-A0EB-57B6-93C674DCE84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4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5" creationId="{AA23A429-1B5D-60C1-7DF4-96020F52D9D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6" creationId="{600487EC-C9E6-416C-9ECA-7E0ADC8F77F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7" creationId="{8573051A-0674-66FE-B3C2-2F2F19FF3B71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9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0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1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2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4" creationId="{E335C523-A301-E645-AF6B-BABF008352D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5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6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7" creationId="{B795A06A-1BDA-FB04-DCB3-885375F02D6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9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0" creationId="{0A516658-C0D0-0C3C-C99A-FE3B6993721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1" creationId="{D1A7A3BC-BAA8-6639-7F9E-4B40248A76C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2" creationId="{31837C5D-B3C7-FA91-7E27-EA2CCF5A80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4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5" creationId="{B69063FA-4A9D-EDA7-0131-D0A161F8B97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6" creationId="{1A89BE9A-6283-96B8-ECA7-AE0C8EE138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7" creationId="{1C196C2C-55D4-494E-E01C-B22230C8B9B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9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0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1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2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3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4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3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4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5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7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8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9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0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1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2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3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4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5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7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8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9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0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1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2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3" creationId="{10863599-7A42-F309-94BE-997451B6B67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2" creationId="{DFB6F65D-9992-9A0F-0217-11B8D09647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3" creationId="{2ADDFC57-288D-D806-2887-5DDD46762A9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4" creationId="{2D4A673C-B362-2065-562C-BDDAA485E39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5" creationId="{65F7C1D0-A5BC-6EA1-C508-0E128F58A04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6" creationId="{997ED31E-F868-F886-179D-47F48036638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7" creationId="{CD99A4BE-04D2-0D26-7D76-38B124ACD3A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8" creationId="{1D5CA0EE-798C-1C0F-D5AD-F146586C25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4" creationId="{61C332A2-B123-64B3-5CD2-1DC023225AF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5" creationId="{C8BA1554-A29E-79FB-2D80-8EA9CDBCBA9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6" creationId="{FFFFF282-3A95-8021-FE1C-379E33327E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7" creationId="{20328265-17CF-1D6A-7E12-AC9ABDE94CD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8" creationId="{D62B52FC-89A9-3348-3A29-018B623D8C2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9" creationId="{95A7EB26-410F-616B-F915-49CB959C697E}"/>
          </ac:spMkLst>
        </pc:spChg>
        <pc:spChg chg="add del mod">
          <ac:chgData name="Fatima Pillosu" userId="a6295d4dc9e22643" providerId="LiveId" clId="{19698738-8B30-4641-92DF-503FDCF97601}" dt="2025-07-03T12:01:02.191" v="1023" actId="478"/>
          <ac:spMkLst>
            <pc:docMk/>
            <pc:sldMk cId="2517527664" sldId="257"/>
            <ac:spMk id="330" creationId="{1F8489C5-46A4-14F1-E514-005C0C0F4B8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31" creationId="{7CA80247-944D-A79D-DD75-278A2FC157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6" creationId="{E4473764-DC01-39F2-E0E1-7D860A3DB86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7" creationId="{CB98C17D-E332-3D1A-3C6B-DECB619E09D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8" creationId="{4502D28A-E881-BDC9-AA57-36ED7A0F16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9" creationId="{EF9E77C6-E200-60B0-DC59-D7377C85B37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0" creationId="{340973BB-231D-A83E-2BE3-A5A626F8973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1" creationId="{D393B3F9-2851-0907-0CDD-2F28C8A8441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2" creationId="{77AA6600-A311-6747-486C-2F0427F36C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3" creationId="{7E7A4206-0CA1-EF23-6DE2-A8F42E5AFE2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4" creationId="{D3CDDFDC-6F32-7052-C09C-28FB27E3D05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5" creationId="{157F01F5-1B5D-545F-5C5B-578FE1848C4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6" creationId="{E98819EC-78A9-AF30-C669-959D7A55D9E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7" creationId="{B519B191-0BB4-0C6B-F303-665FA81703C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8" creationId="{BFA3E10E-514F-49E4-7E68-9A74F27883F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9" creationId="{042046FA-71CE-6C05-9584-94D28AA37D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0" creationId="{BFA72CEF-B959-F52A-CA7F-6B2941FCF11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1" creationId="{D2DB9753-AA16-3FF4-D221-904E9E64E19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2" creationId="{11D412D0-D32B-37D6-EB35-12244C1AF3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3" creationId="{09E08458-4CD0-9C62-75FE-B291614C33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4" creationId="{32D18035-D94C-225C-8ED1-F12DA215272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5" creationId="{3865E640-7B79-DE4B-B98D-C9D03549C4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6" creationId="{D8BAB371-4042-CC17-590B-913F31CD30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7" creationId="{D4218213-73AC-9C63-858A-127D2614CC4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8" creationId="{0232C9F6-DED8-72AD-A160-539836C0AB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9" creationId="{8F9C89D2-46DF-441F-1653-42D88E5399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0" creationId="{58FCB103-8F7B-7D5C-DC04-2CF9AB57BF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1" creationId="{48234934-E6E5-8FC5-91AD-B32F880DA6F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2" creationId="{C2EA061E-F2E2-3076-1A84-77B1700920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3" creationId="{D729BF9E-F6E6-3CA8-1729-999550E099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4" creationId="{CFC45517-7875-1E51-A0BD-F745FCB6745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5" creationId="{6B2CA8B2-0217-3F45-D4B7-3526C3D13C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6" creationId="{D75C4DDD-6466-30C7-5D5B-7EBA6D9F1F9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7" creationId="{85489A7E-62F6-99FA-CBD7-F904CE660D6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8" creationId="{9A1CADED-B3E6-C229-309D-2EF7489FE6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9" creationId="{35478C91-FFEB-3D9A-272C-3497C9582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0" creationId="{E89F8B2E-83C3-1562-8C7E-BD02E379FA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1" creationId="{2A65E082-D3DF-3349-A0AD-02476A4FED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2" creationId="{311F957C-FAF8-5B12-9D89-78E2CB9A4F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3" creationId="{1F30B023-1947-68D1-463F-8A2AD1A364F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4" creationId="{0292281B-ACD3-DF76-097C-D1C478FA05E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5" creationId="{291CBDBF-95DF-E03A-DD83-DBEFAC36F6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6" creationId="{7C09BD00-DEF2-F31A-396A-946E7541C5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7" creationId="{E0B38E7C-21DF-0268-8506-3AA3AC5EDC7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8" creationId="{B8B80356-3DDD-FD92-DAC4-E162C0DED43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9" creationId="{842D7D7A-15D3-E2E6-1D87-98308156BA2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0" creationId="{C10FC526-668E-84C0-A6A5-CEE6F3CBBB2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1" creationId="{6024CEA6-E964-7890-26AF-7DFA1A4472E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2" creationId="{C77B5054-5654-B72D-DDD3-0E1DCF9BF01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3" creationId="{470F0D35-41AB-17E4-36B7-49FD6275C4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4" creationId="{36085559-13E0-B427-DA6A-F2A691DC578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5" creationId="{162CA148-705B-460E-E06A-92545B36FA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6" creationId="{F2DBC848-9474-A0EB-57B6-93C674DCE84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7" creationId="{A162B17E-A05B-334B-D944-588BBAD6B42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8" creationId="{AA23A429-1B5D-60C1-7DF4-96020F52D9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9" creationId="{600487EC-C9E6-416C-9ECA-7E0ADC8F77F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0" creationId="{8573051A-0674-66FE-B3C2-2F2F19FF3B7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1" creationId="{9D165168-6583-8135-7851-E117F375E8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2" creationId="{FB159131-CF1D-8264-5370-59677DB325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3" creationId="{BE5B5C70-C7FC-F547-F2D6-C3C9579DB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4" creationId="{C20E701F-8984-CB97-3B67-EBAE78C9CD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5" creationId="{E335C523-A301-E645-AF6B-BABF008352D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6" creationId="{0ECA3EA0-6A25-63E6-D89C-506869C75E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7" creationId="{6D025929-4F7E-761F-526E-68325CD78D9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8" creationId="{B795A06A-1BDA-FB04-DCB3-885375F02D6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9" creationId="{43E9C72A-EA2A-D9B1-A07F-8E9451C466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0" creationId="{0A516658-C0D0-0C3C-C99A-FE3B6993721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1" creationId="{D1A7A3BC-BAA8-6639-7F9E-4B40248A76C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2" creationId="{31837C5D-B3C7-FA91-7E27-EA2CCF5A80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3" creationId="{1C6F2707-9648-3933-8EEB-417B492A87E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4" creationId="{B69063FA-4A9D-EDA7-0131-D0A161F8B97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5" creationId="{1A89BE9A-6283-96B8-ECA7-AE0C8EE138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6" creationId="{1C196C2C-55D4-494E-E01C-B22230C8B9B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7" creationId="{D1CC269C-E046-1461-647C-701AADFCA15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2" creationId="{CD4AC558-0B3A-6D26-1AA8-F88AA66CBFF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3" creationId="{79C5719E-47E5-DD1D-ADC2-F1CB27E46F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4" creationId="{043CD1E6-3795-A13E-9BC9-3A6A73BA0AF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5" creationId="{698C1558-9E6F-61AE-D77A-50DC43E110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6" creationId="{803E8644-F9CC-EDAB-86C6-7CE909906DD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7" creationId="{8ABC6276-4298-FEA3-A1A2-EEC8AB4325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8" creationId="{F4B8863B-16EB-19E5-F1F1-EE12FAF77C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9" creationId="{08B63CB2-F520-EC62-A134-99E8AEEB54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0" creationId="{BAEA5D68-892E-D887-C21A-570570B257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1" creationId="{E6CBDC72-936A-6102-C1EC-A963E08638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2" creationId="{A5085B4C-69D2-1767-EBE6-E02F169D8ED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3" creationId="{8AFBF4F1-05E7-0000-7B93-DB13C19A907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4" creationId="{EB11D36E-5AA9-3CC4-94DF-31065C5974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5" creationId="{38601CB6-6EAA-4B9F-C291-E835496242B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6" creationId="{CEA2BC42-6826-DA74-DD99-C08B72E0BF7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7" creationId="{0E95943B-A4D3-BAF9-EF95-2FFD0CFE34C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8" creationId="{F5272622-5984-118D-5C12-6BD2BEB844B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9" creationId="{29E68A62-833E-A4D3-E2AD-9BF029ED93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0" creationId="{4793CBEA-EABE-0E14-8925-B589DE02A00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1" creationId="{4B2877F9-9280-7E9F-334D-7C38F5AE89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2" creationId="{10863599-7A42-F309-94BE-997451B6B67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8" creationId="{DFB6F65D-9992-9A0F-0217-11B8D09647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9" creationId="{2ADDFC57-288D-D806-2887-5DDD46762A9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0" creationId="{2D4A673C-B362-2065-562C-BDDAA485E39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1" creationId="{65F7C1D0-A5BC-6EA1-C508-0E128F58A04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2" creationId="{997ED31E-F868-F886-179D-47F48036638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3" creationId="{CD99A4BE-04D2-0D26-7D76-38B124ACD3A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4" creationId="{1D5CA0EE-798C-1C0F-D5AD-F146586C25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0" creationId="{61C332A2-B123-64B3-5CD2-1DC023225AF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1" creationId="{C8BA1554-A29E-79FB-2D80-8EA9CDBCBA9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2" creationId="{FFFFF282-3A95-8021-FE1C-379E33327E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3" creationId="{20328265-17CF-1D6A-7E12-AC9ABDE94CD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4" creationId="{D62B52FC-89A9-3348-3A29-018B623D8C2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5" creationId="{95A7EB26-410F-616B-F915-49CB959C697E}"/>
          </ac:spMkLst>
        </pc:sp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7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1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" creationId="{11535D38-D0E5-A5E3-7414-5DDC56F6734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7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9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1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3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5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7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9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1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5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7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9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1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3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4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5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6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7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8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9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0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1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2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6" creationId="{447F66DA-E904-DFB9-0D37-734B35D0719E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7" creationId="{EA6087DA-7588-3501-DEB2-5DD8E925E141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8" creationId="{503C9F68-E6D3-2411-E03E-88996054A00D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7" creationId="{58067377-2C5E-AAC8-CA8B-8D2C46B4B6AC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8" creationId="{DDF77DE9-E449-0768-AB91-138322A24E1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9" creationId="{0F69AD18-9253-EDC8-0F25-BD44831EC6BA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0" creationId="{0113A056-2AB1-C839-6252-9DE5FDFC48E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59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0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1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2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3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4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5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6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7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8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9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0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1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2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4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5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6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7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8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0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1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2" creationId="{11535D38-D0E5-A5E3-7414-5DDC56F6734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2" creationId="{7B0F96ED-6FC7-2C02-A6D1-92F5638ABA8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3" creationId="{D5DE24D5-B4EF-383C-89B4-B31572C0DFA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4" creationId="{8C010E83-3D41-C65F-1972-7728C065E2E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5" creationId="{8819A628-4CFA-C01A-2DD8-484E739A42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6" creationId="{1C221EA3-646C-3C3F-6F05-2D1ADEBA963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7" creationId="{004298F7-2B5D-D897-36B2-B997E9F1640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8" creationId="{FECD2F17-5331-BFD9-E3C3-3ECD027C82A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9" creationId="{6480B0F9-CAC5-1732-6A92-9364FC1BE97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0" creationId="{447F66DA-E904-DFB9-0D37-734B35D0719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1" creationId="{EA6087DA-7588-3501-DEB2-5DD8E925E14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2" creationId="{503C9F68-E6D3-2411-E03E-88996054A0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3" creationId="{50DE16E7-0FE0-A268-5195-3425DE9ACDF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4" creationId="{6F51D92A-90E0-F375-4FAF-4BEE91B33A6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5" creationId="{3EA1ACAE-7AAC-256D-4EBB-C15F1F2FB3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6" creationId="{54A4F501-0A53-BD8D-1A9E-B7782AE609E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7" creationId="{6B93C8ED-F2E2-22AA-C9BD-A98235BA4E1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8" creationId="{00E9443E-366F-6434-C438-FC83DDBE418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9" creationId="{7A26321C-8CE9-EF6F-F878-D3F6097D1E9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0" creationId="{021004A6-6D61-4D60-E006-DA642E1C225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1" creationId="{58067377-2C5E-AAC8-CA8B-8D2C46B4B6A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2" creationId="{DDF77DE9-E449-0768-AB91-138322A24E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3" creationId="{0F69AD18-9253-EDC8-0F25-BD44831EC6B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4" creationId="{0113A056-2AB1-C839-6252-9DE5FDFC48E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5" creationId="{58D021A1-87AB-9628-CC14-96B48192F1A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8" creationId="{9E4FC1E5-0D4B-2AD8-DD9B-53CED632836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9" creationId="{955E9577-4B26-9BC3-6766-73896DCA02C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0" creationId="{9636254C-00AB-4429-AE1F-CD79FA0259D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1" creationId="{313B39B2-BC8F-19D9-F7F5-60E54556499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2" creationId="{FFEB5A06-6373-0D60-40B9-5797A57D21D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3" creationId="{3A65C8D7-C737-A183-B728-8529E925A6C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4" creationId="{7E6C3443-6EAE-7F56-4861-91C5ADF3CD1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5" creationId="{CC6E6BE2-60C6-2C63-0796-8255C4C6454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6" creationId="{7B56FE12-1B33-990D-7B30-A98F03B6C99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7" creationId="{28A02A58-0686-0937-CE0A-7972A5CAD79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8" creationId="{6BE797D4-E882-2588-A573-24926F0EC22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9" creationId="{46E43526-612A-3F86-9092-1E2948C4D46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0" creationId="{B2E02A2B-FA18-12BE-FB1D-1C7C3756369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1" creationId="{92CAB13A-112C-646B-0447-068C4B32B2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2" creationId="{CCAFBFC9-BF49-8719-3D07-8578908C1D3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3" creationId="{7E73117B-7E65-8DA6-4813-6534ADF980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4" creationId="{ED0D6F7F-E561-5223-39C9-ABB9B5E6AC5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5" creationId="{E7BDAFD7-24AE-7999-FACD-4FEF7B61E36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6" creationId="{68765BFF-C7DF-167A-AC92-4178D4B0070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7" creationId="{DD32ED19-5C85-A2DC-83E0-C7DB3C312BD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8" creationId="{55C66D2D-8850-8FBD-E99A-FBC62AB79D6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9" creationId="{0C2DCEDE-23FA-5F44-10B1-A13721B7377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0" creationId="{2915701B-E420-1BE4-50A7-3609ED57919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1" creationId="{11535D38-D0E5-A5E3-7414-5DDC56F67349}"/>
          </ac:picMkLst>
        </pc:picChg>
        <pc:cxnChg chg="add del mod">
          <ac:chgData name="Fatima Pillosu" userId="a6295d4dc9e22643" providerId="LiveId" clId="{19698738-8B30-4641-92DF-503FDCF97601}" dt="2025-07-03T11:48:58.796" v="645" actId="478"/>
          <ac:cxnSpMkLst>
            <pc:docMk/>
            <pc:sldMk cId="2517527664" sldId="257"/>
            <ac:cxnSpMk id="305" creationId="{68B6D936-4AB1-B433-8525-36934DC426E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7" creationId="{BA221483-E235-3FA7-06CB-B5F4388E538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8" creationId="{06FF3ACE-86C4-CEB4-B605-0AE37312EC7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9" creationId="{EC36F5BA-66D3-2177-4697-B16C15C8D2C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0" creationId="{9A4CD6C5-87D7-5450-83A6-5CF01D24E24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1" creationId="{59507AE6-D81B-7BD9-CE73-10C6FC092479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9" creationId="{A4AF4F38-8099-3ED8-6216-83668E10601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0" creationId="{7D2238F4-AD17-51F7-A29C-071F131A8DFB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1" creationId="{0C2EAE2A-DDD7-2A1D-8524-6E9922433618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2" creationId="{F2081FDB-0682-1DE2-CA54-00FA49A0A97A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3" creationId="{40785B0F-F040-1E12-2182-84B9D7EF3522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3" creationId="{BA221483-E235-3FA7-06CB-B5F4388E538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4" creationId="{06FF3ACE-86C4-CEB4-B605-0AE37312EC7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5" creationId="{EC36F5BA-66D3-2177-4697-B16C15C8D2C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6" creationId="{9A4CD6C5-87D7-5450-83A6-5CF01D24E24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7" creationId="{59507AE6-D81B-7BD9-CE73-10C6FC092479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5" creationId="{A4AF4F38-8099-3ED8-6216-83668E10601F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6" creationId="{7D2238F4-AD17-51F7-A29C-071F131A8DFB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7" creationId="{0C2EAE2A-DDD7-2A1D-8524-6E9922433618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8" creationId="{F2081FDB-0682-1DE2-CA54-00FA49A0A97A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9" creationId="{40785B0F-F040-1E12-2182-84B9D7EF3522}"/>
          </ac:cxnSpMkLst>
        </pc:cxnChg>
      </pc:sldChg>
      <pc:sldChg chg="delSp add del mod">
        <pc:chgData name="Fatima Pillosu" userId="a6295d4dc9e22643" providerId="LiveId" clId="{19698738-8B30-4641-92DF-503FDCF97601}" dt="2025-07-04T14:40:07.836" v="1182" actId="2696"/>
        <pc:sldMkLst>
          <pc:docMk/>
          <pc:sldMk cId="3470295491" sldId="257"/>
        </pc:sldMkLst>
        <pc:picChg chg="del">
          <ac:chgData name="Fatima Pillosu" userId="a6295d4dc9e22643" providerId="LiveId" clId="{19698738-8B30-4641-92DF-503FDCF97601}" dt="2025-07-04T14:37:06.682" v="1171" actId="478"/>
          <ac:picMkLst>
            <pc:docMk/>
            <pc:sldMk cId="3470295491" sldId="257"/>
            <ac:picMk id="2" creationId="{C2F32C17-1003-07B1-7C44-A1454C4CEFAC}"/>
          </ac:picMkLst>
        </pc:picChg>
      </pc:sldChg>
      <pc:sldChg chg="addSp delSp modSp new del mod">
        <pc:chgData name="Fatima Pillosu" userId="a6295d4dc9e22643" providerId="LiveId" clId="{19698738-8B30-4641-92DF-503FDCF97601}" dt="2025-07-03T12:04:25.508" v="1026" actId="47"/>
        <pc:sldMkLst>
          <pc:docMk/>
          <pc:sldMk cId="2249938502" sldId="258"/>
        </pc:sldMkLst>
        <pc:spChg chg="del">
          <ac:chgData name="Fatima Pillosu" userId="a6295d4dc9e22643" providerId="LiveId" clId="{19698738-8B30-4641-92DF-503FDCF97601}" dt="2025-07-03T11:21:43.663" v="36" actId="478"/>
          <ac:spMkLst>
            <pc:docMk/>
            <pc:sldMk cId="2249938502" sldId="258"/>
            <ac:spMk id="2" creationId="{73C7A8B9-F0C8-ED63-8992-0A502B0C5DA4}"/>
          </ac:spMkLst>
        </pc:spChg>
        <pc:spChg chg="del">
          <ac:chgData name="Fatima Pillosu" userId="a6295d4dc9e22643" providerId="LiveId" clId="{19698738-8B30-4641-92DF-503FDCF97601}" dt="2025-07-03T11:21:45.041" v="37" actId="478"/>
          <ac:spMkLst>
            <pc:docMk/>
            <pc:sldMk cId="2249938502" sldId="258"/>
            <ac:spMk id="3" creationId="{91B628EC-6685-B034-DB4A-9A6D08545072}"/>
          </ac:spMkLst>
        </pc:sp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5" creationId="{68765BFF-C7DF-167A-AC92-4178D4B00700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7" creationId="{DD32ED19-5C85-A2DC-83E0-C7DB3C312BDB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9" creationId="{55C66D2D-8850-8FBD-E99A-FBC62AB79D6C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1" creationId="{0C2DCEDE-23FA-5F44-10B1-A13721B73776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3" creationId="{2915701B-E420-1BE4-50A7-3609ED579198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5" creationId="{11535D38-D0E5-A5E3-7414-5DDC56F67349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7" creationId="{7E6C3443-6EAE-7F56-4861-91C5ADF3CD1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9" creationId="{CC6E6BE2-60C6-2C63-0796-8255C4C6454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1" creationId="{7B56FE12-1B33-990D-7B30-A98F03B6C994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3" creationId="{28A02A58-0686-0937-CE0A-7972A5CAD79F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5" creationId="{6BE797D4-E882-2588-A573-24926F0EC228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7" creationId="{46E43526-612A-3F86-9092-1E2948C4D469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29" creationId="{B2E02A2B-FA18-12BE-FB1D-1C7C37563697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1" creationId="{92CAB13A-112C-646B-0447-068C4B32B20D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3" creationId="{CCAFBFC9-BF49-8719-3D07-8578908C1D30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5" creationId="{7E73117B-7E65-8DA6-4813-6534ADF98016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7" creationId="{ED0D6F7F-E561-5223-39C9-ABB9B5E6AC54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9" creationId="{E7BDAFD7-24AE-7999-FACD-4FEF7B61E366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1" creationId="{9E4FC1E5-0D4B-2AD8-DD9B-53CED632836F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4" creationId="{955E9577-4B26-9BC3-6766-73896DCA02C5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6" creationId="{9636254C-00AB-4429-AE1F-CD79FA0259D1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8" creationId="{313B39B2-BC8F-19D9-F7F5-60E545564999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0" creationId="{FFEB5A06-6373-0D60-40B9-5797A57D21D0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2" creationId="{3A65C8D7-C737-A183-B728-8529E925A6CA}"/>
          </ac:picMkLst>
        </pc:picChg>
      </pc:sldChg>
      <pc:sldMasterChg chg="modSp modSldLayout">
        <pc:chgData name="Fatima Pillosu" userId="a6295d4dc9e22643" providerId="LiveId" clId="{19698738-8B30-4641-92DF-503FDCF97601}" dt="2025-07-03T12:05:09.003" v="1029"/>
        <pc:sldMasterMkLst>
          <pc:docMk/>
          <pc:sldMasterMk cId="3096676251" sldId="2147483696"/>
        </pc:sldMasterMkLst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2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3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4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5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102716098" sldId="214748369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2808513390" sldId="2147483699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523375699" sldId="2147483700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629736661" sldId="2147483701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471738283" sldId="2147483704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352270651" sldId="2147483705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400867718" sldId="214748370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1178222"/>
            <a:ext cx="3671650" cy="250642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3781306"/>
            <a:ext cx="3239691" cy="1738167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19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7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383297"/>
            <a:ext cx="931411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383297"/>
            <a:ext cx="2740239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82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59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794831"/>
            <a:ext cx="3725645" cy="2994714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4817876"/>
            <a:ext cx="3725645" cy="157484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2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916484"/>
            <a:ext cx="1835825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916484"/>
            <a:ext cx="1835825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42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83299"/>
            <a:ext cx="3725645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764832"/>
            <a:ext cx="1827388" cy="86491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2629749"/>
            <a:ext cx="1827388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764832"/>
            <a:ext cx="1836388" cy="86491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2629749"/>
            <a:ext cx="1836388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48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0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7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79954"/>
            <a:ext cx="1393180" cy="1679840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1036570"/>
            <a:ext cx="2186791" cy="5116178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159794"/>
            <a:ext cx="1393180" cy="40012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95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79954"/>
            <a:ext cx="1393180" cy="1679840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1036570"/>
            <a:ext cx="2186791" cy="5116178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159794"/>
            <a:ext cx="1393180" cy="40012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61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383299"/>
            <a:ext cx="372564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916484"/>
            <a:ext cx="372564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6672698"/>
            <a:ext cx="97190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6672698"/>
            <a:ext cx="145786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6672698"/>
            <a:ext cx="97190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62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8B8BA959-9701-A763-8BC0-669EC1A11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88" y="1202586"/>
            <a:ext cx="1080000" cy="1080000"/>
          </a:xfrm>
          <a:prstGeom prst="rect">
            <a:avLst/>
          </a:prstGeom>
        </p:spPr>
      </p:pic>
      <p:pic>
        <p:nvPicPr>
          <p:cNvPr id="111" name="Picture 110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AF20D24D-4946-A8EC-E1D2-BFDB89BE7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88" y="2180718"/>
            <a:ext cx="1080000" cy="1080000"/>
          </a:xfrm>
          <a:prstGeom prst="rect">
            <a:avLst/>
          </a:prstGeom>
        </p:spPr>
      </p:pic>
      <p:pic>
        <p:nvPicPr>
          <p:cNvPr id="89" name="Picture 88" descr="A graph with a line and a green line&#10;&#10;AI-generated content may be incorrect.">
            <a:extLst>
              <a:ext uri="{FF2B5EF4-FFF2-40B4-BE49-F238E27FC236}">
                <a16:creationId xmlns:a16="http://schemas.microsoft.com/office/drawing/2014/main" id="{A0F15A71-49EC-2CEB-1D78-555864BD4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6"/>
          <a:stretch/>
        </p:blipFill>
        <p:spPr>
          <a:xfrm>
            <a:off x="2356290" y="1202586"/>
            <a:ext cx="973662" cy="1080000"/>
          </a:xfrm>
          <a:prstGeom prst="rect">
            <a:avLst/>
          </a:prstGeom>
        </p:spPr>
      </p:pic>
      <p:pic>
        <p:nvPicPr>
          <p:cNvPr id="87" name="Picture 86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34A5F79C-3DFF-8CD4-E100-FEC8ED5FCA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6"/>
          <a:stretch/>
        </p:blipFill>
        <p:spPr>
          <a:xfrm>
            <a:off x="2356290" y="2180718"/>
            <a:ext cx="973662" cy="1080000"/>
          </a:xfrm>
          <a:prstGeom prst="rect">
            <a:avLst/>
          </a:prstGeom>
        </p:spPr>
      </p:pic>
      <p:pic>
        <p:nvPicPr>
          <p:cNvPr id="109" name="Picture 108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19526A90-0D17-2C00-2899-23ED803AB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88" y="3158997"/>
            <a:ext cx="1080000" cy="1080000"/>
          </a:xfrm>
          <a:prstGeom prst="rect">
            <a:avLst/>
          </a:prstGeom>
        </p:spPr>
      </p:pic>
      <p:pic>
        <p:nvPicPr>
          <p:cNvPr id="85" name="Picture 84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10E25910-8E31-D4CC-0DC5-AFEF560E7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6"/>
          <a:stretch/>
        </p:blipFill>
        <p:spPr>
          <a:xfrm>
            <a:off x="2356290" y="3158997"/>
            <a:ext cx="973662" cy="1080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CA80247-944D-A79D-DD75-278A2FC157C4}"/>
              </a:ext>
            </a:extLst>
          </p:cNvPr>
          <p:cNvSpPr/>
          <p:nvPr/>
        </p:nvSpPr>
        <p:spPr>
          <a:xfrm>
            <a:off x="-79367" y="22996"/>
            <a:ext cx="4398955" cy="4250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Nested cross-validation – Model generalisation</a:t>
            </a:r>
          </a:p>
          <a:p>
            <a:r>
              <a:rPr lang="en-GB" sz="111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Evaluation metrics (AUC-ROC and AUC-PR) over the </a:t>
            </a:r>
            <a:r>
              <a:rPr lang="en-GB" sz="1111" b="1" dirty="0">
                <a:solidFill>
                  <a:srgbClr val="E98A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validation</a:t>
            </a:r>
            <a:r>
              <a:rPr lang="en-GB" sz="111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the </a:t>
            </a:r>
            <a:r>
              <a:rPr lang="en-GB" sz="1111" b="1" dirty="0">
                <a:solidFill>
                  <a:srgbClr val="2CA5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 fold test</a:t>
            </a:r>
            <a:r>
              <a:rPr lang="en-GB" sz="111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datasets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01A147-DC9E-7FFC-9E50-49CE466893BD}"/>
              </a:ext>
            </a:extLst>
          </p:cNvPr>
          <p:cNvSpPr/>
          <p:nvPr/>
        </p:nvSpPr>
        <p:spPr>
          <a:xfrm>
            <a:off x="362907" y="980592"/>
            <a:ext cx="973662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Function Balanced Data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099BC4-A7EF-520D-694B-2E0B2AF825FD}"/>
              </a:ext>
            </a:extLst>
          </p:cNvPr>
          <p:cNvSpPr/>
          <p:nvPr/>
        </p:nvSpPr>
        <p:spPr>
          <a:xfrm>
            <a:off x="464610" y="847557"/>
            <a:ext cx="1801787" cy="16019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4328C5-33E1-765B-7972-24E76C5F71C2}"/>
              </a:ext>
            </a:extLst>
          </p:cNvPr>
          <p:cNvSpPr/>
          <p:nvPr/>
        </p:nvSpPr>
        <p:spPr>
          <a:xfrm>
            <a:off x="1338664" y="980590"/>
            <a:ext cx="973662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Function Imbalanced Data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C1F08C-0AFA-416C-B55A-7A0F26E1CD71}"/>
              </a:ext>
            </a:extLst>
          </p:cNvPr>
          <p:cNvSpPr/>
          <p:nvPr/>
        </p:nvSpPr>
        <p:spPr>
          <a:xfrm>
            <a:off x="2411270" y="980592"/>
            <a:ext cx="973662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Function Balanced Data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EE0C62-D55E-AC1E-E754-D55CDD44C2D6}"/>
              </a:ext>
            </a:extLst>
          </p:cNvPr>
          <p:cNvSpPr/>
          <p:nvPr/>
        </p:nvSpPr>
        <p:spPr>
          <a:xfrm>
            <a:off x="3409851" y="980590"/>
            <a:ext cx="973662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Function Imbalanced Data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8CECBF-4F86-2AD2-D94E-C583967CB7D3}"/>
              </a:ext>
            </a:extLst>
          </p:cNvPr>
          <p:cNvSpPr/>
          <p:nvPr/>
        </p:nvSpPr>
        <p:spPr>
          <a:xfrm>
            <a:off x="2517801" y="852222"/>
            <a:ext cx="1801787" cy="19575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D6C2A3-B522-548E-3EC8-BF53B9442872}"/>
              </a:ext>
            </a:extLst>
          </p:cNvPr>
          <p:cNvSpPr/>
          <p:nvPr/>
        </p:nvSpPr>
        <p:spPr>
          <a:xfrm>
            <a:off x="3925" y="1238586"/>
            <a:ext cx="242927" cy="100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XGBOOST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3E9711-62D3-2783-DB19-B6244B5C7079}"/>
              </a:ext>
            </a:extLst>
          </p:cNvPr>
          <p:cNvSpPr/>
          <p:nvPr/>
        </p:nvSpPr>
        <p:spPr>
          <a:xfrm>
            <a:off x="3925" y="2216718"/>
            <a:ext cx="242927" cy="100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LIGHTGBM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165A3B-C495-5758-04F0-D44D9FCA46B1}"/>
              </a:ext>
            </a:extLst>
          </p:cNvPr>
          <p:cNvSpPr/>
          <p:nvPr/>
        </p:nvSpPr>
        <p:spPr>
          <a:xfrm>
            <a:off x="3925" y="3194997"/>
            <a:ext cx="250135" cy="100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XGBOOST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1DB4F6-F76A-C1D1-2B7E-DF7B5436E417}"/>
              </a:ext>
            </a:extLst>
          </p:cNvPr>
          <p:cNvSpPr/>
          <p:nvPr/>
        </p:nvSpPr>
        <p:spPr>
          <a:xfrm>
            <a:off x="3925" y="4173354"/>
            <a:ext cx="229065" cy="100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LIGHTGBM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AD9D9CC-EC22-8091-0FC1-C84B991E16F9}"/>
              </a:ext>
            </a:extLst>
          </p:cNvPr>
          <p:cNvSpPr/>
          <p:nvPr/>
        </p:nvSpPr>
        <p:spPr>
          <a:xfrm>
            <a:off x="3925" y="5154415"/>
            <a:ext cx="229065" cy="100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CATBOOST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88DDBC-D963-E04D-CC4D-C8A825978D60}"/>
              </a:ext>
            </a:extLst>
          </p:cNvPr>
          <p:cNvSpPr/>
          <p:nvPr/>
        </p:nvSpPr>
        <p:spPr>
          <a:xfrm>
            <a:off x="3925" y="6131952"/>
            <a:ext cx="250135" cy="1008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FEED-FORWARD NEURAL NETWORK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1" name="Picture 100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2B3BE27-0546-2177-D277-7373C1A2F6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98" y="1202586"/>
            <a:ext cx="1080000" cy="1080000"/>
          </a:xfrm>
          <a:prstGeom prst="rect">
            <a:avLst/>
          </a:prstGeom>
        </p:spPr>
      </p:pic>
      <p:pic>
        <p:nvPicPr>
          <p:cNvPr id="107" name="Picture 106" descr="A graph with a line and a green line&#10;&#10;AI-generated content may be incorrect.">
            <a:extLst>
              <a:ext uri="{FF2B5EF4-FFF2-40B4-BE49-F238E27FC236}">
                <a16:creationId xmlns:a16="http://schemas.microsoft.com/office/drawing/2014/main" id="{E5B1653D-21B2-0905-A01F-B29967F339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88" y="4137354"/>
            <a:ext cx="1080000" cy="1080000"/>
          </a:xfrm>
          <a:prstGeom prst="rect">
            <a:avLst/>
          </a:prstGeom>
        </p:spPr>
      </p:pic>
      <p:pic>
        <p:nvPicPr>
          <p:cNvPr id="105" name="Picture 104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AF42A05F-FF06-2BA4-D163-46D7D99547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88" y="5118415"/>
            <a:ext cx="1080000" cy="1080000"/>
          </a:xfrm>
          <a:prstGeom prst="rect">
            <a:avLst/>
          </a:prstGeom>
        </p:spPr>
      </p:pic>
      <p:pic>
        <p:nvPicPr>
          <p:cNvPr id="103" name="Picture 102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8A67AD1A-5BD9-1EE4-27C4-E3D3D30FE1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88" y="6095952"/>
            <a:ext cx="1080000" cy="1080000"/>
          </a:xfrm>
          <a:prstGeom prst="rect">
            <a:avLst/>
          </a:prstGeom>
        </p:spPr>
      </p:pic>
      <p:pic>
        <p:nvPicPr>
          <p:cNvPr id="83" name="Picture 82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D0FA4215-446D-0C40-7016-4F1630C3CE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6"/>
          <a:stretch/>
        </p:blipFill>
        <p:spPr>
          <a:xfrm>
            <a:off x="2356290" y="4137354"/>
            <a:ext cx="973662" cy="1080000"/>
          </a:xfrm>
          <a:prstGeom prst="rect">
            <a:avLst/>
          </a:prstGeom>
        </p:spPr>
      </p:pic>
      <p:pic>
        <p:nvPicPr>
          <p:cNvPr id="81" name="Picture 80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665E4FE2-2A79-3DF5-A311-A32FDA5C81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6"/>
          <a:stretch/>
        </p:blipFill>
        <p:spPr>
          <a:xfrm>
            <a:off x="2356290" y="5118415"/>
            <a:ext cx="973662" cy="1080000"/>
          </a:xfrm>
          <a:prstGeom prst="rect">
            <a:avLst/>
          </a:prstGeom>
        </p:spPr>
      </p:pic>
      <p:pic>
        <p:nvPicPr>
          <p:cNvPr id="79" name="Picture 78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38495B0F-3277-EADA-82BD-578E912C3B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6"/>
          <a:stretch/>
        </p:blipFill>
        <p:spPr>
          <a:xfrm>
            <a:off x="2356290" y="6095952"/>
            <a:ext cx="973662" cy="1080000"/>
          </a:xfrm>
          <a:prstGeom prst="rect">
            <a:avLst/>
          </a:prstGeom>
        </p:spPr>
      </p:pic>
      <p:pic>
        <p:nvPicPr>
          <p:cNvPr id="99" name="Picture 98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97083C0D-A464-B997-7416-AAB5E4FA63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98" y="2180718"/>
            <a:ext cx="1080000" cy="1080000"/>
          </a:xfrm>
          <a:prstGeom prst="rect">
            <a:avLst/>
          </a:prstGeom>
        </p:spPr>
      </p:pic>
      <p:pic>
        <p:nvPicPr>
          <p:cNvPr id="97" name="Picture 96" descr="A graph of a line graph&#10;&#10;AI-generated content may be incorrect.">
            <a:extLst>
              <a:ext uri="{FF2B5EF4-FFF2-40B4-BE49-F238E27FC236}">
                <a16:creationId xmlns:a16="http://schemas.microsoft.com/office/drawing/2014/main" id="{2C9D5879-C6DD-1401-730A-70C31AFC44E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98" y="3158997"/>
            <a:ext cx="1080000" cy="1080000"/>
          </a:xfrm>
          <a:prstGeom prst="rect">
            <a:avLst/>
          </a:prstGeom>
        </p:spPr>
      </p:pic>
      <p:pic>
        <p:nvPicPr>
          <p:cNvPr id="95" name="Picture 94" descr="A graph of a line graph&#10;&#10;AI-generated content may be incorrect.">
            <a:extLst>
              <a:ext uri="{FF2B5EF4-FFF2-40B4-BE49-F238E27FC236}">
                <a16:creationId xmlns:a16="http://schemas.microsoft.com/office/drawing/2014/main" id="{4419085E-3F9F-1E5F-A666-66690770E1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98" y="4137354"/>
            <a:ext cx="1080000" cy="1080000"/>
          </a:xfrm>
          <a:prstGeom prst="rect">
            <a:avLst/>
          </a:prstGeom>
        </p:spPr>
      </p:pic>
      <p:pic>
        <p:nvPicPr>
          <p:cNvPr id="93" name="Picture 92" descr="A graph with a line and numbers&#10;&#10;AI-generated content may be incorrect.">
            <a:extLst>
              <a:ext uri="{FF2B5EF4-FFF2-40B4-BE49-F238E27FC236}">
                <a16:creationId xmlns:a16="http://schemas.microsoft.com/office/drawing/2014/main" id="{F4E473A7-7B06-F8F3-D5CC-946ACDE515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98" y="5118415"/>
            <a:ext cx="1080000" cy="1080000"/>
          </a:xfrm>
          <a:prstGeom prst="rect">
            <a:avLst/>
          </a:prstGeom>
        </p:spPr>
      </p:pic>
      <p:pic>
        <p:nvPicPr>
          <p:cNvPr id="91" name="Picture 90" descr="A graph of a line graph&#10;&#10;AI-generated content may be incorrect.">
            <a:extLst>
              <a:ext uri="{FF2B5EF4-FFF2-40B4-BE49-F238E27FC236}">
                <a16:creationId xmlns:a16="http://schemas.microsoft.com/office/drawing/2014/main" id="{8225A7B5-AA4B-45B3-8EA5-3F38689A55B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98" y="6095952"/>
            <a:ext cx="1080000" cy="1080000"/>
          </a:xfrm>
          <a:prstGeom prst="rect">
            <a:avLst/>
          </a:prstGeom>
        </p:spPr>
      </p:pic>
      <p:pic>
        <p:nvPicPr>
          <p:cNvPr id="77" name="Picture 76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65233F30-A3F6-D6EA-2EE3-648B0824805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/>
          <a:stretch/>
        </p:blipFill>
        <p:spPr>
          <a:xfrm>
            <a:off x="281828" y="1202586"/>
            <a:ext cx="994749" cy="1080000"/>
          </a:xfrm>
          <a:prstGeom prst="rect">
            <a:avLst/>
          </a:prstGeom>
        </p:spPr>
      </p:pic>
      <p:pic>
        <p:nvPicPr>
          <p:cNvPr id="75" name="Picture 7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0C1F913C-C928-E84C-590F-5CF941649A4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/>
          <a:stretch/>
        </p:blipFill>
        <p:spPr>
          <a:xfrm>
            <a:off x="281828" y="2180718"/>
            <a:ext cx="994750" cy="1080000"/>
          </a:xfrm>
          <a:prstGeom prst="rect">
            <a:avLst/>
          </a:prstGeom>
        </p:spPr>
      </p:pic>
      <p:pic>
        <p:nvPicPr>
          <p:cNvPr id="73" name="Picture 72" descr="A graph of a line graph&#10;&#10;AI-generated content may be incorrect.">
            <a:extLst>
              <a:ext uri="{FF2B5EF4-FFF2-40B4-BE49-F238E27FC236}">
                <a16:creationId xmlns:a16="http://schemas.microsoft.com/office/drawing/2014/main" id="{670799B8-8777-2AB4-AC56-3FD4B53703C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1"/>
          <a:stretch/>
        </p:blipFill>
        <p:spPr>
          <a:xfrm>
            <a:off x="289034" y="3158997"/>
            <a:ext cx="987543" cy="1080000"/>
          </a:xfrm>
          <a:prstGeom prst="rect">
            <a:avLst/>
          </a:prstGeom>
        </p:spPr>
      </p:pic>
      <p:pic>
        <p:nvPicPr>
          <p:cNvPr id="71" name="Picture 70" descr="A graph of a line graph&#10;&#10;AI-generated content may be incorrect.">
            <a:extLst>
              <a:ext uri="{FF2B5EF4-FFF2-40B4-BE49-F238E27FC236}">
                <a16:creationId xmlns:a16="http://schemas.microsoft.com/office/drawing/2014/main" id="{862F4757-2498-F172-802E-FEFB4D129AC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/>
          <a:stretch/>
        </p:blipFill>
        <p:spPr>
          <a:xfrm>
            <a:off x="281828" y="4137354"/>
            <a:ext cx="994750" cy="1080000"/>
          </a:xfrm>
          <a:prstGeom prst="rect">
            <a:avLst/>
          </a:prstGeom>
        </p:spPr>
      </p:pic>
      <p:pic>
        <p:nvPicPr>
          <p:cNvPr id="69" name="Picture 68" descr="A graph with a line and numbers&#10;&#10;AI-generated content may be incorrect.">
            <a:extLst>
              <a:ext uri="{FF2B5EF4-FFF2-40B4-BE49-F238E27FC236}">
                <a16:creationId xmlns:a16="http://schemas.microsoft.com/office/drawing/2014/main" id="{3F40697B-D5DC-1170-3432-3B2FE11E78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/>
          <a:stretch/>
        </p:blipFill>
        <p:spPr>
          <a:xfrm>
            <a:off x="281828" y="5118415"/>
            <a:ext cx="994750" cy="1080000"/>
          </a:xfrm>
          <a:prstGeom prst="rect">
            <a:avLst/>
          </a:prstGeom>
        </p:spPr>
      </p:pic>
      <p:pic>
        <p:nvPicPr>
          <p:cNvPr id="67" name="Picture 66" descr="A graph of a line&#10;&#10;AI-generated content may be incorrect.">
            <a:extLst>
              <a:ext uri="{FF2B5EF4-FFF2-40B4-BE49-F238E27FC236}">
                <a16:creationId xmlns:a16="http://schemas.microsoft.com/office/drawing/2014/main" id="{616AA1E0-1133-D5C6-DE7A-8879EEB676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/>
          <a:stretch/>
        </p:blipFill>
        <p:spPr>
          <a:xfrm>
            <a:off x="281828" y="6095952"/>
            <a:ext cx="994750" cy="108000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20037946-E24E-F778-E082-108A69C5A247}"/>
              </a:ext>
            </a:extLst>
          </p:cNvPr>
          <p:cNvSpPr/>
          <p:nvPr/>
        </p:nvSpPr>
        <p:spPr>
          <a:xfrm>
            <a:off x="1941447" y="467210"/>
            <a:ext cx="360000" cy="270000"/>
          </a:xfrm>
          <a:prstGeom prst="rect">
            <a:avLst/>
          </a:prstGeom>
          <a:solidFill>
            <a:srgbClr val="E98A15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5393631-D83B-12AE-7B98-20DED070C6F2}"/>
              </a:ext>
            </a:extLst>
          </p:cNvPr>
          <p:cNvCxnSpPr>
            <a:cxnSpLocks/>
          </p:cNvCxnSpPr>
          <p:nvPr/>
        </p:nvCxnSpPr>
        <p:spPr>
          <a:xfrm>
            <a:off x="1941447" y="602210"/>
            <a:ext cx="360000" cy="0"/>
          </a:xfrm>
          <a:prstGeom prst="line">
            <a:avLst/>
          </a:prstGeom>
          <a:ln w="19050">
            <a:solidFill>
              <a:srgbClr val="E98A1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4D6B754-561E-B0F8-45B7-E9CE286D765A}"/>
              </a:ext>
            </a:extLst>
          </p:cNvPr>
          <p:cNvSpPr/>
          <p:nvPr/>
        </p:nvSpPr>
        <p:spPr>
          <a:xfrm>
            <a:off x="2247160" y="474251"/>
            <a:ext cx="973662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mean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24A80BF-1558-AB5E-F95A-FAC36EE0C221}"/>
              </a:ext>
            </a:extLst>
          </p:cNvPr>
          <p:cNvSpPr/>
          <p:nvPr/>
        </p:nvSpPr>
        <p:spPr>
          <a:xfrm>
            <a:off x="2247160" y="601055"/>
            <a:ext cx="973662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921CA99-C265-15A0-E0CF-AA2C469A8ED2}"/>
              </a:ext>
            </a:extLst>
          </p:cNvPr>
          <p:cNvSpPr/>
          <p:nvPr/>
        </p:nvSpPr>
        <p:spPr>
          <a:xfrm>
            <a:off x="2247160" y="333777"/>
            <a:ext cx="973662" cy="2559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F4E2E24-2DA3-ED92-CBE1-C9B8BB6BD445}"/>
              </a:ext>
            </a:extLst>
          </p:cNvPr>
          <p:cNvSpPr/>
          <p:nvPr/>
        </p:nvSpPr>
        <p:spPr>
          <a:xfrm>
            <a:off x="2670174" y="393546"/>
            <a:ext cx="663327" cy="41732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 Optuna’s trials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1" name="Right Brace 120">
            <a:extLst>
              <a:ext uri="{FF2B5EF4-FFF2-40B4-BE49-F238E27FC236}">
                <a16:creationId xmlns:a16="http://schemas.microsoft.com/office/drawing/2014/main" id="{FF1E9B28-87F2-B99D-1F03-059F815F19EE}"/>
              </a:ext>
            </a:extLst>
          </p:cNvPr>
          <p:cNvSpPr/>
          <p:nvPr/>
        </p:nvSpPr>
        <p:spPr>
          <a:xfrm>
            <a:off x="2550129" y="414553"/>
            <a:ext cx="175491" cy="375315"/>
          </a:xfrm>
          <a:prstGeom prst="rightBrace">
            <a:avLst>
              <a:gd name="adj1" fmla="val 56647"/>
              <a:gd name="adj2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0ED5E5E-18DC-DAD9-E8D2-30028D02B692}"/>
              </a:ext>
            </a:extLst>
          </p:cNvPr>
          <p:cNvCxnSpPr>
            <a:cxnSpLocks/>
          </p:cNvCxnSpPr>
          <p:nvPr/>
        </p:nvCxnSpPr>
        <p:spPr>
          <a:xfrm>
            <a:off x="3338104" y="602210"/>
            <a:ext cx="360000" cy="0"/>
          </a:xfrm>
          <a:prstGeom prst="line">
            <a:avLst/>
          </a:prstGeom>
          <a:ln w="19050">
            <a:solidFill>
              <a:srgbClr val="2CA58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EF785A1-062E-D43B-ECFE-44C30CF6A497}"/>
              </a:ext>
            </a:extLst>
          </p:cNvPr>
          <p:cNvSpPr/>
          <p:nvPr/>
        </p:nvSpPr>
        <p:spPr>
          <a:xfrm>
            <a:off x="3664685" y="393546"/>
            <a:ext cx="663327" cy="41732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realisation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FFE3F30-0B6E-75E1-7386-5BC6F61DD2CF}"/>
              </a:ext>
            </a:extLst>
          </p:cNvPr>
          <p:cNvSpPr/>
          <p:nvPr/>
        </p:nvSpPr>
        <p:spPr>
          <a:xfrm>
            <a:off x="1879815" y="360936"/>
            <a:ext cx="2358000" cy="468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7D2CDBC-D0DF-68AA-82F7-5A8A162F2021}"/>
              </a:ext>
            </a:extLst>
          </p:cNvPr>
          <p:cNvGrpSpPr/>
          <p:nvPr/>
        </p:nvGrpSpPr>
        <p:grpSpPr>
          <a:xfrm>
            <a:off x="1022685" y="1256005"/>
            <a:ext cx="216000" cy="216000"/>
            <a:chOff x="1002190" y="1572253"/>
            <a:chExt cx="216000" cy="216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D3D64D7-A2FC-1830-076B-361358412A47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95D96C-416F-0634-EDE0-2DC459727B5C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59DAEA3-5020-CA78-7D25-6097EDDD23EE}"/>
              </a:ext>
            </a:extLst>
          </p:cNvPr>
          <p:cNvGrpSpPr/>
          <p:nvPr/>
        </p:nvGrpSpPr>
        <p:grpSpPr>
          <a:xfrm>
            <a:off x="1022685" y="2232424"/>
            <a:ext cx="216000" cy="216000"/>
            <a:chOff x="1002190" y="1572253"/>
            <a:chExt cx="216000" cy="2160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2F9947-706C-C8E9-E039-0F8C98F44272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57723D-332E-1D30-41C6-AC1A6C726819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9BE6E0-26A6-086C-6F27-49A7D37AEA70}"/>
              </a:ext>
            </a:extLst>
          </p:cNvPr>
          <p:cNvGrpSpPr/>
          <p:nvPr/>
        </p:nvGrpSpPr>
        <p:grpSpPr>
          <a:xfrm>
            <a:off x="1022685" y="3208843"/>
            <a:ext cx="216000" cy="216000"/>
            <a:chOff x="1002190" y="1572253"/>
            <a:chExt cx="216000" cy="216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C42DB-1C47-3585-A8BB-0D6F1A778234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7209E3-94EF-0867-055D-5CA5BDB0F8CC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BC8FB17-F955-CC33-A429-629274941814}"/>
              </a:ext>
            </a:extLst>
          </p:cNvPr>
          <p:cNvGrpSpPr/>
          <p:nvPr/>
        </p:nvGrpSpPr>
        <p:grpSpPr>
          <a:xfrm>
            <a:off x="1022685" y="4185262"/>
            <a:ext cx="216000" cy="216000"/>
            <a:chOff x="1002190" y="1572253"/>
            <a:chExt cx="216000" cy="216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9007B-DAAB-9133-CA8F-F8AEDE9EF94C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7D9A1C-B46C-E4D8-825F-F38504C3FDEE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7BAAF-2795-52F1-75D4-7FE36346F781}"/>
              </a:ext>
            </a:extLst>
          </p:cNvPr>
          <p:cNvGrpSpPr/>
          <p:nvPr/>
        </p:nvGrpSpPr>
        <p:grpSpPr>
          <a:xfrm>
            <a:off x="1022685" y="5161681"/>
            <a:ext cx="216000" cy="216000"/>
            <a:chOff x="1002190" y="1572253"/>
            <a:chExt cx="216000" cy="2160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8CBFFC-51D6-E3A6-B65C-76E9E62A659D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4FE2DD-2023-94F4-702E-49C62078BF1D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9B1FF6-A37B-1692-3781-4638D6ED5B93}"/>
              </a:ext>
            </a:extLst>
          </p:cNvPr>
          <p:cNvGrpSpPr/>
          <p:nvPr/>
        </p:nvGrpSpPr>
        <p:grpSpPr>
          <a:xfrm>
            <a:off x="1022685" y="6138102"/>
            <a:ext cx="216000" cy="216000"/>
            <a:chOff x="1002190" y="1572253"/>
            <a:chExt cx="216000" cy="2160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451BEB-1A5D-0A68-3713-AA01552F4649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8B4FE3-2D0A-CB1A-C022-02785FFF8966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8F5CF6-F9F6-5DC4-EC05-5C4D80B9AD25}"/>
              </a:ext>
            </a:extLst>
          </p:cNvPr>
          <p:cNvGrpSpPr/>
          <p:nvPr/>
        </p:nvGrpSpPr>
        <p:grpSpPr>
          <a:xfrm>
            <a:off x="1993135" y="1256005"/>
            <a:ext cx="216000" cy="216000"/>
            <a:chOff x="1002190" y="1572253"/>
            <a:chExt cx="216000" cy="21600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E5C760-592D-E744-5BC3-F4EB4F1E1850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B8B6A4-7952-D738-1515-16FE976B7938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C5419E-44A6-D295-901B-C470EB8846ED}"/>
              </a:ext>
            </a:extLst>
          </p:cNvPr>
          <p:cNvGrpSpPr/>
          <p:nvPr/>
        </p:nvGrpSpPr>
        <p:grpSpPr>
          <a:xfrm>
            <a:off x="1993135" y="2232424"/>
            <a:ext cx="216000" cy="216000"/>
            <a:chOff x="1002190" y="1572253"/>
            <a:chExt cx="216000" cy="216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A9E51D-DCEF-940C-7CD1-9AC6311F7C58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F743EC-5032-BC9D-5F31-205A9040DAC3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198BBF-9E34-46AB-56CC-DBB007491D17}"/>
              </a:ext>
            </a:extLst>
          </p:cNvPr>
          <p:cNvGrpSpPr/>
          <p:nvPr/>
        </p:nvGrpSpPr>
        <p:grpSpPr>
          <a:xfrm>
            <a:off x="1993135" y="3208843"/>
            <a:ext cx="216000" cy="216000"/>
            <a:chOff x="1002190" y="1572253"/>
            <a:chExt cx="216000" cy="2160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0E7E0B-852B-FCF8-F9A5-F7B5D7C18BFF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EDB0BE9-975B-CD20-E6D6-2BEE52FF1B5D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2630040-975D-FC19-467F-63E7A1126C52}"/>
              </a:ext>
            </a:extLst>
          </p:cNvPr>
          <p:cNvGrpSpPr/>
          <p:nvPr/>
        </p:nvGrpSpPr>
        <p:grpSpPr>
          <a:xfrm>
            <a:off x="1993135" y="4185262"/>
            <a:ext cx="216000" cy="216000"/>
            <a:chOff x="1002190" y="1572253"/>
            <a:chExt cx="216000" cy="2160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7598A7D-FF95-9518-97E1-D840660A93C0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880E6BA-F2FB-BDE3-4E9D-BAA5B296EDF0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4C37508-735C-D058-6A46-489E980C434A}"/>
              </a:ext>
            </a:extLst>
          </p:cNvPr>
          <p:cNvGrpSpPr/>
          <p:nvPr/>
        </p:nvGrpSpPr>
        <p:grpSpPr>
          <a:xfrm>
            <a:off x="1993135" y="5161681"/>
            <a:ext cx="216000" cy="216000"/>
            <a:chOff x="1002190" y="1572253"/>
            <a:chExt cx="216000" cy="21600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70EB013-7DEC-8A61-4A3D-9217817B7DB4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70D3A4-7202-5E21-0D8E-E313440CBA9C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53A994E-AE79-3353-8749-39F903538B98}"/>
              </a:ext>
            </a:extLst>
          </p:cNvPr>
          <p:cNvGrpSpPr/>
          <p:nvPr/>
        </p:nvGrpSpPr>
        <p:grpSpPr>
          <a:xfrm>
            <a:off x="1993135" y="6138102"/>
            <a:ext cx="216000" cy="216000"/>
            <a:chOff x="1002190" y="1572253"/>
            <a:chExt cx="216000" cy="21600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31622C-0496-386C-FD35-E3FB0E0DD93A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9069D20-D07C-9037-AB7A-E478F7A51932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D588A81-05D0-CCF8-7567-448AE67659DE}"/>
              </a:ext>
            </a:extLst>
          </p:cNvPr>
          <p:cNvGrpSpPr/>
          <p:nvPr/>
        </p:nvGrpSpPr>
        <p:grpSpPr>
          <a:xfrm>
            <a:off x="3073361" y="1856362"/>
            <a:ext cx="216000" cy="216000"/>
            <a:chOff x="1002190" y="1572253"/>
            <a:chExt cx="216000" cy="21600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E22D21B-A82B-503E-95E9-AA62AB077F22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6DD2596-F641-D3F2-8C13-F61691CAF3CD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956476-047C-5356-E441-988316C1C0D9}"/>
              </a:ext>
            </a:extLst>
          </p:cNvPr>
          <p:cNvGrpSpPr/>
          <p:nvPr/>
        </p:nvGrpSpPr>
        <p:grpSpPr>
          <a:xfrm>
            <a:off x="3073361" y="2832781"/>
            <a:ext cx="216000" cy="216000"/>
            <a:chOff x="1002190" y="1572253"/>
            <a:chExt cx="216000" cy="2160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5362A44-7A6F-B9C9-7997-8D0A2F374EBE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DC0AD3D-1A84-4D12-2350-298FA48D8F7A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892770-CE53-DD78-D5BB-03ECF901DC01}"/>
              </a:ext>
            </a:extLst>
          </p:cNvPr>
          <p:cNvGrpSpPr/>
          <p:nvPr/>
        </p:nvGrpSpPr>
        <p:grpSpPr>
          <a:xfrm>
            <a:off x="3073361" y="3809200"/>
            <a:ext cx="216000" cy="216000"/>
            <a:chOff x="1002190" y="1572253"/>
            <a:chExt cx="216000" cy="21600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CC27C7-6D12-1013-ABBA-C896CA506250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9DAD31B-B8D5-6AE0-C5BD-5E021FBBBC71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378A3A7-AAE7-AB6B-8325-9765A852F80F}"/>
              </a:ext>
            </a:extLst>
          </p:cNvPr>
          <p:cNvGrpSpPr/>
          <p:nvPr/>
        </p:nvGrpSpPr>
        <p:grpSpPr>
          <a:xfrm>
            <a:off x="3073361" y="4785619"/>
            <a:ext cx="216000" cy="216000"/>
            <a:chOff x="1002190" y="1572253"/>
            <a:chExt cx="216000" cy="21600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B60F46A-58EA-58C9-F6D7-E3D388D44083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02362E7-832F-ABA3-6615-18CFC6FD5FAB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DE97180-8A29-C88B-B311-50C7B4019697}"/>
              </a:ext>
            </a:extLst>
          </p:cNvPr>
          <p:cNvGrpSpPr/>
          <p:nvPr/>
        </p:nvGrpSpPr>
        <p:grpSpPr>
          <a:xfrm>
            <a:off x="3073361" y="5762038"/>
            <a:ext cx="216000" cy="216000"/>
            <a:chOff x="1002190" y="1572253"/>
            <a:chExt cx="216000" cy="21600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8D7FA88-D154-4918-E50B-5715A02DF21E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5F4BE14-5E2D-9A45-EDD1-F739B7D14832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0A4AB4-7F81-314A-FA70-34C0CD0DFD61}"/>
              </a:ext>
            </a:extLst>
          </p:cNvPr>
          <p:cNvGrpSpPr/>
          <p:nvPr/>
        </p:nvGrpSpPr>
        <p:grpSpPr>
          <a:xfrm>
            <a:off x="3073361" y="6738459"/>
            <a:ext cx="216000" cy="216000"/>
            <a:chOff x="1002190" y="1572253"/>
            <a:chExt cx="216000" cy="21600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4939526-7468-A7B7-5B89-2007C764E458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DD7C053-9EBD-75EA-76D3-C80657A543FE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DBFB11-5188-9FC6-50C8-E2569BBB14ED}"/>
              </a:ext>
            </a:extLst>
          </p:cNvPr>
          <p:cNvGrpSpPr/>
          <p:nvPr/>
        </p:nvGrpSpPr>
        <p:grpSpPr>
          <a:xfrm>
            <a:off x="4070652" y="1856362"/>
            <a:ext cx="216000" cy="216000"/>
            <a:chOff x="1002190" y="1572253"/>
            <a:chExt cx="216000" cy="21600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7E3DA0-B59E-7DCC-A5B2-0973C22E5AAB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ECA1989-89DB-E611-4EEE-72E511C9D1F5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D63ABEF-BBCE-6F9A-18D1-CC4AE41DAE26}"/>
              </a:ext>
            </a:extLst>
          </p:cNvPr>
          <p:cNvGrpSpPr/>
          <p:nvPr/>
        </p:nvGrpSpPr>
        <p:grpSpPr>
          <a:xfrm>
            <a:off x="4070652" y="2832781"/>
            <a:ext cx="216000" cy="216000"/>
            <a:chOff x="1002190" y="1572253"/>
            <a:chExt cx="216000" cy="21600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C3B9409-F0E8-ADF7-7C9A-8B355427CF99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AB36BDF-5A23-B483-651D-E8C7160B27F9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856C7DD-5D2B-9057-4BDA-C9B1ABE8426E}"/>
              </a:ext>
            </a:extLst>
          </p:cNvPr>
          <p:cNvGrpSpPr/>
          <p:nvPr/>
        </p:nvGrpSpPr>
        <p:grpSpPr>
          <a:xfrm>
            <a:off x="4070652" y="3809200"/>
            <a:ext cx="216000" cy="216000"/>
            <a:chOff x="1002190" y="1572253"/>
            <a:chExt cx="216000" cy="21600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9AFEDB8-D935-976A-4635-6D243D5AD275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E057C5B-551D-693B-0E77-CD6F253E5C61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24E96C9-7A45-BC3E-F02D-7303E1E9BBB2}"/>
              </a:ext>
            </a:extLst>
          </p:cNvPr>
          <p:cNvGrpSpPr/>
          <p:nvPr/>
        </p:nvGrpSpPr>
        <p:grpSpPr>
          <a:xfrm>
            <a:off x="4070652" y="4785619"/>
            <a:ext cx="216000" cy="216000"/>
            <a:chOff x="1002190" y="1572253"/>
            <a:chExt cx="216000" cy="216000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1E48108-8734-B775-67E5-90F64B3BDE7B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v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98BA35E-620C-6181-D52A-42C047486931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F582236-5FFE-D0AF-6BC2-25714F273B5D}"/>
              </a:ext>
            </a:extLst>
          </p:cNvPr>
          <p:cNvGrpSpPr/>
          <p:nvPr/>
        </p:nvGrpSpPr>
        <p:grpSpPr>
          <a:xfrm>
            <a:off x="4070652" y="5762038"/>
            <a:ext cx="216000" cy="216000"/>
            <a:chOff x="1002190" y="1572253"/>
            <a:chExt cx="216000" cy="21600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EC0B94-FC3D-5F55-E23D-CFEEB2FD3B12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0834067-1769-D239-47BA-25DD32455FE2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AD1792E-49D2-AE6D-FD4E-85776A04D127}"/>
              </a:ext>
            </a:extLst>
          </p:cNvPr>
          <p:cNvGrpSpPr/>
          <p:nvPr/>
        </p:nvGrpSpPr>
        <p:grpSpPr>
          <a:xfrm>
            <a:off x="4070652" y="6738459"/>
            <a:ext cx="216000" cy="216000"/>
            <a:chOff x="1002190" y="1572253"/>
            <a:chExt cx="216000" cy="216000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5506910-7CA7-8883-0A19-A896F88D8503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FE32841-6022-5F8E-818A-43EA47E9FB89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7742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2025-07-03T10:20:20Z</dcterms:created>
  <dcterms:modified xsi:type="dcterms:W3CDTF">2025-07-07T14:01:17Z</dcterms:modified>
</cp:coreProperties>
</file>