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07884-2DC1-405C-BE3E-66E3937C3B2D}" v="3" dt="2025-07-08T19:57:13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8507884-2DC1-405C-BE3E-66E3937C3B2D}"/>
    <pc:docChg chg="delSld modSld">
      <pc:chgData name="Fatima Pillosu" userId="a6295d4dc9e22643" providerId="LiveId" clId="{38507884-2DC1-405C-BE3E-66E3937C3B2D}" dt="2025-07-08T21:40:23.499" v="73" actId="20577"/>
      <pc:docMkLst>
        <pc:docMk/>
      </pc:docMkLst>
      <pc:sldChg chg="addSp modSp mod">
        <pc:chgData name="Fatima Pillosu" userId="a6295d4dc9e22643" providerId="LiveId" clId="{38507884-2DC1-405C-BE3E-66E3937C3B2D}" dt="2025-07-08T21:40:23.499" v="73" actId="20577"/>
        <pc:sldMkLst>
          <pc:docMk/>
          <pc:sldMk cId="3072774910" sldId="256"/>
        </pc:sldMkLst>
        <pc:spChg chg="mod">
          <ac:chgData name="Fatima Pillosu" userId="a6295d4dc9e22643" providerId="LiveId" clId="{38507884-2DC1-405C-BE3E-66E3937C3B2D}" dt="2025-07-08T21:40:23.499" v="73" actId="20577"/>
          <ac:spMkLst>
            <pc:docMk/>
            <pc:sldMk cId="3072774910" sldId="256"/>
            <ac:spMk id="8" creationId="{07BED41A-D0D7-85DA-E9FA-F8A549A7FB2F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6" creationId="{A623F8E9-9B49-636D-FA2C-D4E2B348BC95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7" creationId="{627B6412-65A4-6414-CD7C-0E6B4574C72F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8" creationId="{B67647A7-D5D1-6A3A-BFCD-D236A591A537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39" creationId="{F7F8C29A-3645-83A8-3231-C431E3ED9B8D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0" creationId="{58480754-6745-EB62-004E-DE848B59FDA8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1" creationId="{4F096AF9-91EE-0F8D-3F13-C7298C6945FF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2" creationId="{CB32F9BA-ADC5-75A0-E859-9387AAEBAC5B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3" creationId="{0613D2A1-45D4-E69E-D15B-E389B359338D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4" creationId="{9386E140-D93C-D6E2-3D77-F9E7F47D2DC0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5" creationId="{096067DB-622A-79F5-5EA4-B2E17A3C765B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6" creationId="{36C49D76-90A9-F339-315D-7461B2A820DB}"/>
          </ac:spMkLst>
        </pc:spChg>
        <pc:spChg chg="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7" creationId="{CB06A748-8482-0ABB-7260-77278E8DA594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8" creationId="{679F99C7-6308-5F6D-0B22-CB3C24CC6EF1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49" creationId="{18566A81-0E23-DB81-7BFB-47212D25DF0D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50" creationId="{60B6535A-1C4A-CF92-9DAC-3D89BDADDCD2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51" creationId="{F24E9BAB-C04D-BCDF-E7C5-D4811AD1B797}"/>
          </ac:spMkLst>
        </pc:spChg>
        <pc:spChg chg="add mod">
          <ac:chgData name="Fatima Pillosu" userId="a6295d4dc9e22643" providerId="LiveId" clId="{38507884-2DC1-405C-BE3E-66E3937C3B2D}" dt="2025-07-08T19:57:38.886" v="67" actId="1035"/>
          <ac:spMkLst>
            <pc:docMk/>
            <pc:sldMk cId="3072774910" sldId="256"/>
            <ac:spMk id="52" creationId="{E18ADC27-B046-F2DD-5E41-519F720F2FE7}"/>
          </ac:spMkLst>
        </pc:sp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0" creationId="{D0D4369F-8BAB-3898-B9A8-5FB5254F3BBA}"/>
          </ac:picMkLst>
        </pc:pic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1" creationId="{19F434C4-C7BB-7FD8-D85C-D0881DB9057E}"/>
          </ac:picMkLst>
        </pc:pic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2" creationId="{8C543684-EB53-841F-E3EF-2D526BFFC89C}"/>
          </ac:picMkLst>
        </pc:picChg>
        <pc:picChg chg="mod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3" creationId="{56B6A0B3-9B09-E9AD-E18A-79D6C2EDDA50}"/>
          </ac:picMkLst>
        </pc:picChg>
        <pc:picChg chg="mod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4" creationId="{143978E9-9305-CE58-F17A-434693831824}"/>
          </ac:picMkLst>
        </pc:picChg>
        <pc:picChg chg="mod modCrop">
          <ac:chgData name="Fatima Pillosu" userId="a6295d4dc9e22643" providerId="LiveId" clId="{38507884-2DC1-405C-BE3E-66E3937C3B2D}" dt="2025-07-08T19:57:38.886" v="67" actId="1035"/>
          <ac:picMkLst>
            <pc:docMk/>
            <pc:sldMk cId="3072774910" sldId="256"/>
            <ac:picMk id="35" creationId="{16565278-79B9-8E71-E11B-4AE652D4FE00}"/>
          </ac:picMkLst>
        </pc:picChg>
      </pc:sldChg>
      <pc:sldChg chg="del">
        <pc:chgData name="Fatima Pillosu" userId="a6295d4dc9e22643" providerId="LiveId" clId="{38507884-2DC1-405C-BE3E-66E3937C3B2D}" dt="2025-07-08T19:52:53.868" v="0" actId="47"/>
        <pc:sldMkLst>
          <pc:docMk/>
          <pc:sldMk cId="130685225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18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9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8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9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0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8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7D230-DFC5-4581-8CD6-E97DB207AD2F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C02B6-39EC-43B3-9554-7A79D4423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20DDDBDF-8BA4-ABE1-2539-762BAAE6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6" b="12419"/>
          <a:stretch/>
        </p:blipFill>
        <p:spPr>
          <a:xfrm>
            <a:off x="1317154" y="327110"/>
            <a:ext cx="2499853" cy="16604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6294E7-40CF-C3B3-C7F4-50580DB867C3}"/>
              </a:ext>
            </a:extLst>
          </p:cNvPr>
          <p:cNvSpPr/>
          <p:nvPr/>
        </p:nvSpPr>
        <p:spPr>
          <a:xfrm>
            <a:off x="-78147" y="-55450"/>
            <a:ext cx="4335187" cy="3825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interpretation of data-driven forecasts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 values computed over the test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5CC0A-DD50-D4D0-4EB2-E5248F5D811A}"/>
              </a:ext>
            </a:extLst>
          </p:cNvPr>
          <p:cNvSpPr/>
          <p:nvPr/>
        </p:nvSpPr>
        <p:spPr>
          <a:xfrm>
            <a:off x="3099031" y="1567050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ED41A-D0D7-85DA-E9FA-F8A549A7FB2F}"/>
              </a:ext>
            </a:extLst>
          </p:cNvPr>
          <p:cNvSpPr/>
          <p:nvPr/>
        </p:nvSpPr>
        <p:spPr>
          <a:xfrm>
            <a:off x="1317155" y="2084645"/>
            <a:ext cx="2453000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 abs(SHAP values)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A81C2-B793-A5DB-0B65-FCD29BC5885E}"/>
              </a:ext>
            </a:extLst>
          </p:cNvPr>
          <p:cNvSpPr/>
          <p:nvPr/>
        </p:nvSpPr>
        <p:spPr>
          <a:xfrm>
            <a:off x="311238" y="446253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FF5F6-4930-90FF-A7A8-747B3F02BF6A}"/>
              </a:ext>
            </a:extLst>
          </p:cNvPr>
          <p:cNvSpPr/>
          <p:nvPr/>
        </p:nvSpPr>
        <p:spPr>
          <a:xfrm>
            <a:off x="311238" y="646124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lai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10EB5D-8456-1966-A1C7-B77581E8FBDF}"/>
              </a:ext>
            </a:extLst>
          </p:cNvPr>
          <p:cNvSpPr/>
          <p:nvPr/>
        </p:nvSpPr>
        <p:spPr>
          <a:xfrm>
            <a:off x="311238" y="845995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sdfor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E7796-BBCF-033D-DAF7-5F8A5ADD9EBB}"/>
              </a:ext>
            </a:extLst>
          </p:cNvPr>
          <p:cNvSpPr/>
          <p:nvPr/>
        </p:nvSpPr>
        <p:spPr>
          <a:xfrm>
            <a:off x="311238" y="1045866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swvl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60478A-18BB-A57B-1235-3D5F8B693FE0}"/>
              </a:ext>
            </a:extLst>
          </p:cNvPr>
          <p:cNvSpPr/>
          <p:nvPr/>
        </p:nvSpPr>
        <p:spPr>
          <a:xfrm>
            <a:off x="311238" y="1245737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tp_prob_1_adj_gb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0D4E9-DB67-31BB-67E0-A0A22CFF20C2}"/>
              </a:ext>
            </a:extLst>
          </p:cNvPr>
          <p:cNvSpPr/>
          <p:nvPr/>
        </p:nvSpPr>
        <p:spPr>
          <a:xfrm>
            <a:off x="311238" y="1648592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tp_prob_50_adj_gb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07710-C6AF-9102-A5D2-5E7F97B73851}"/>
              </a:ext>
            </a:extLst>
          </p:cNvPr>
          <p:cNvSpPr/>
          <p:nvPr/>
        </p:nvSpPr>
        <p:spPr>
          <a:xfrm>
            <a:off x="311238" y="1445607"/>
            <a:ext cx="1045944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A67013-04F2-11C3-EC11-7B9AFBE95B9B}"/>
              </a:ext>
            </a:extLst>
          </p:cNvPr>
          <p:cNvSpPr/>
          <p:nvPr/>
        </p:nvSpPr>
        <p:spPr>
          <a:xfrm>
            <a:off x="1165088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B911C-E7BB-ADE5-1B85-79936A0D80F6}"/>
              </a:ext>
            </a:extLst>
          </p:cNvPr>
          <p:cNvSpPr/>
          <p:nvPr/>
        </p:nvSpPr>
        <p:spPr>
          <a:xfrm>
            <a:off x="1454327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0.1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26044D-189A-12F6-7B67-66BA05558C28}"/>
              </a:ext>
            </a:extLst>
          </p:cNvPr>
          <p:cNvSpPr/>
          <p:nvPr/>
        </p:nvSpPr>
        <p:spPr>
          <a:xfrm>
            <a:off x="1743566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0.2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1CEB7F-14E8-69EF-D8F8-3CC8EE86AAA1}"/>
              </a:ext>
            </a:extLst>
          </p:cNvPr>
          <p:cNvSpPr/>
          <p:nvPr/>
        </p:nvSpPr>
        <p:spPr>
          <a:xfrm>
            <a:off x="2032805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0.3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54E0A-49B9-7927-0AC0-70F0FD1A36DF}"/>
              </a:ext>
            </a:extLst>
          </p:cNvPr>
          <p:cNvSpPr/>
          <p:nvPr/>
        </p:nvSpPr>
        <p:spPr>
          <a:xfrm>
            <a:off x="2322044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0.4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82646F-DFF4-9EC8-8937-569997F863ED}"/>
              </a:ext>
            </a:extLst>
          </p:cNvPr>
          <p:cNvSpPr/>
          <p:nvPr/>
        </p:nvSpPr>
        <p:spPr>
          <a:xfrm>
            <a:off x="2611283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E8A59-2BC4-8F38-DD3E-9552886F496C}"/>
              </a:ext>
            </a:extLst>
          </p:cNvPr>
          <p:cNvSpPr/>
          <p:nvPr/>
        </p:nvSpPr>
        <p:spPr>
          <a:xfrm>
            <a:off x="2900522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0.6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A6528-6652-63A0-3A1D-5251BFAADA1C}"/>
              </a:ext>
            </a:extLst>
          </p:cNvPr>
          <p:cNvSpPr/>
          <p:nvPr/>
        </p:nvSpPr>
        <p:spPr>
          <a:xfrm>
            <a:off x="3189761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70512-CC6D-4EE7-3B5C-C7BE90323AD8}"/>
              </a:ext>
            </a:extLst>
          </p:cNvPr>
          <p:cNvSpPr/>
          <p:nvPr/>
        </p:nvSpPr>
        <p:spPr>
          <a:xfrm>
            <a:off x="3478997" y="1933434"/>
            <a:ext cx="323316" cy="2243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7FC477-D9E7-2F36-F391-A3B354138E5F}"/>
              </a:ext>
            </a:extLst>
          </p:cNvPr>
          <p:cNvSpPr/>
          <p:nvPr/>
        </p:nvSpPr>
        <p:spPr>
          <a:xfrm rot="16200000">
            <a:off x="-391525" y="1135653"/>
            <a:ext cx="1480316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predictors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 descr="A blue and pink lines&#10;&#10;AI-generated content may be incorrect.">
            <a:extLst>
              <a:ext uri="{FF2B5EF4-FFF2-40B4-BE49-F238E27FC236}">
                <a16:creationId xmlns:a16="http://schemas.microsoft.com/office/drawing/2014/main" id="{D0D4369F-8BAB-3898-B9A8-5FB5254F3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8719" b="6605"/>
          <a:stretch/>
        </p:blipFill>
        <p:spPr>
          <a:xfrm>
            <a:off x="244035" y="2323447"/>
            <a:ext cx="1590758" cy="1344888"/>
          </a:xfrm>
          <a:prstGeom prst="rect">
            <a:avLst/>
          </a:prstGeom>
        </p:spPr>
      </p:pic>
      <p:pic>
        <p:nvPicPr>
          <p:cNvPr id="31" name="Picture 30" descr="A graph of a graph&#10;&#10;AI-generated content may be incorrect.">
            <a:extLst>
              <a:ext uri="{FF2B5EF4-FFF2-40B4-BE49-F238E27FC236}">
                <a16:creationId xmlns:a16="http://schemas.microsoft.com/office/drawing/2014/main" id="{19F434C4-C7BB-7FD8-D85C-D0881DB90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8719" b="7835"/>
          <a:stretch/>
        </p:blipFill>
        <p:spPr>
          <a:xfrm>
            <a:off x="244033" y="3673453"/>
            <a:ext cx="1590759" cy="1327172"/>
          </a:xfrm>
          <a:prstGeom prst="rect">
            <a:avLst/>
          </a:prstGeom>
        </p:spPr>
      </p:pic>
      <p:pic>
        <p:nvPicPr>
          <p:cNvPr id="32" name="Picture 31" descr="A graph of a graph&#10;&#10;AI-generated content may be incorrect.">
            <a:extLst>
              <a:ext uri="{FF2B5EF4-FFF2-40B4-BE49-F238E27FC236}">
                <a16:creationId xmlns:a16="http://schemas.microsoft.com/office/drawing/2014/main" id="{8C543684-EB53-841F-E3EF-2D526BFFC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" r="18719" b="6605"/>
          <a:stretch/>
        </p:blipFill>
        <p:spPr>
          <a:xfrm>
            <a:off x="244033" y="5011600"/>
            <a:ext cx="1590760" cy="1344888"/>
          </a:xfrm>
          <a:prstGeom prst="rect">
            <a:avLst/>
          </a:prstGeom>
        </p:spPr>
      </p:pic>
      <p:pic>
        <p:nvPicPr>
          <p:cNvPr id="33" name="Picture 32" descr="A screen shot of a graph&#10;&#10;AI-generated content may be incorrect.">
            <a:extLst>
              <a:ext uri="{FF2B5EF4-FFF2-40B4-BE49-F238E27FC236}">
                <a16:creationId xmlns:a16="http://schemas.microsoft.com/office/drawing/2014/main" id="{56B6A0B3-9B09-E9AD-E18A-79D6C2EDDA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r="9590"/>
          <a:stretch/>
        </p:blipFill>
        <p:spPr>
          <a:xfrm>
            <a:off x="2197826" y="2323447"/>
            <a:ext cx="1790101" cy="1440000"/>
          </a:xfrm>
          <a:prstGeom prst="rect">
            <a:avLst/>
          </a:prstGeom>
        </p:spPr>
      </p:pic>
      <p:pic>
        <p:nvPicPr>
          <p:cNvPr id="34" name="Picture 33" descr="A screen shot of a graph&#10;&#10;AI-generated content may be incorrect.">
            <a:extLst>
              <a:ext uri="{FF2B5EF4-FFF2-40B4-BE49-F238E27FC236}">
                <a16:creationId xmlns:a16="http://schemas.microsoft.com/office/drawing/2014/main" id="{143978E9-9305-CE58-F17A-434693831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r="8504"/>
          <a:stretch/>
        </p:blipFill>
        <p:spPr>
          <a:xfrm>
            <a:off x="2197825" y="3673453"/>
            <a:ext cx="1813575" cy="1440000"/>
          </a:xfrm>
          <a:prstGeom prst="rect">
            <a:avLst/>
          </a:prstGeom>
        </p:spPr>
      </p:pic>
      <p:pic>
        <p:nvPicPr>
          <p:cNvPr id="35" name="Picture 34" descr="A line of colorful dots&#10;&#10;AI-generated content may be incorrect.">
            <a:extLst>
              <a:ext uri="{FF2B5EF4-FFF2-40B4-BE49-F238E27FC236}">
                <a16:creationId xmlns:a16="http://schemas.microsoft.com/office/drawing/2014/main" id="{16565278-79B9-8E71-E11B-4AE652D4F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r="8946" b="6605"/>
          <a:stretch/>
        </p:blipFill>
        <p:spPr>
          <a:xfrm>
            <a:off x="2197825" y="5011600"/>
            <a:ext cx="1813576" cy="134488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623F8E9-9B49-636D-FA2C-D4E2B348BC95}"/>
              </a:ext>
            </a:extLst>
          </p:cNvPr>
          <p:cNvSpPr/>
          <p:nvPr/>
        </p:nvSpPr>
        <p:spPr>
          <a:xfrm>
            <a:off x="1432656" y="3193951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7B6412-65A4-6414-CD7C-0E6B4574C72F}"/>
              </a:ext>
            </a:extLst>
          </p:cNvPr>
          <p:cNvSpPr/>
          <p:nvPr/>
        </p:nvSpPr>
        <p:spPr>
          <a:xfrm>
            <a:off x="1432656" y="4538079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7647A7-D5D1-6A3A-BFCD-D236A591A537}"/>
              </a:ext>
            </a:extLst>
          </p:cNvPr>
          <p:cNvSpPr/>
          <p:nvPr/>
        </p:nvSpPr>
        <p:spPr>
          <a:xfrm>
            <a:off x="1432656" y="5890917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F8C29A-3645-83A8-3231-C431E3ED9B8D}"/>
              </a:ext>
            </a:extLst>
          </p:cNvPr>
          <p:cNvSpPr/>
          <p:nvPr/>
        </p:nvSpPr>
        <p:spPr>
          <a:xfrm rot="16200000">
            <a:off x="3459363" y="2875306"/>
            <a:ext cx="1242444" cy="162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lai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80754-6745-EB62-004E-DE848B59FDA8}"/>
              </a:ext>
            </a:extLst>
          </p:cNvPr>
          <p:cNvSpPr/>
          <p:nvPr/>
        </p:nvSpPr>
        <p:spPr>
          <a:xfrm rot="16200000">
            <a:off x="3459363" y="4255817"/>
            <a:ext cx="1242444" cy="162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sdfor</a:t>
            </a:r>
            <a:endParaRPr lang="en-GB" sz="7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096AF9-91EE-0F8D-3F13-C7298C6945FF}"/>
              </a:ext>
            </a:extLst>
          </p:cNvPr>
          <p:cNvSpPr/>
          <p:nvPr/>
        </p:nvSpPr>
        <p:spPr>
          <a:xfrm rot="16200000">
            <a:off x="3459364" y="5592876"/>
            <a:ext cx="1242444" cy="162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swvl</a:t>
            </a:r>
            <a:endParaRPr lang="en-GB" sz="7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32F9BA-ADC5-75A0-E859-9387AAEBAC5B}"/>
              </a:ext>
            </a:extLst>
          </p:cNvPr>
          <p:cNvSpPr/>
          <p:nvPr/>
        </p:nvSpPr>
        <p:spPr>
          <a:xfrm rot="16200000">
            <a:off x="1426291" y="554383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13D2A1-45D4-E69E-D15B-E389B359338D}"/>
              </a:ext>
            </a:extLst>
          </p:cNvPr>
          <p:cNvSpPr/>
          <p:nvPr/>
        </p:nvSpPr>
        <p:spPr>
          <a:xfrm rot="16200000">
            <a:off x="1426291" y="4206779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86E140-D93C-D6E2-3D77-F9E7F47D2DC0}"/>
              </a:ext>
            </a:extLst>
          </p:cNvPr>
          <p:cNvSpPr/>
          <p:nvPr/>
        </p:nvSpPr>
        <p:spPr>
          <a:xfrm rot="16200000">
            <a:off x="1426291" y="282626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6067DB-622A-79F5-5EA4-B2E17A3C765B}"/>
              </a:ext>
            </a:extLst>
          </p:cNvPr>
          <p:cNvSpPr/>
          <p:nvPr/>
        </p:nvSpPr>
        <p:spPr>
          <a:xfrm>
            <a:off x="3355172" y="3193951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C49D76-90A9-F339-315D-7461B2A820DB}"/>
              </a:ext>
            </a:extLst>
          </p:cNvPr>
          <p:cNvSpPr/>
          <p:nvPr/>
        </p:nvSpPr>
        <p:spPr>
          <a:xfrm>
            <a:off x="3355172" y="4538079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06A748-8482-0ABB-7260-77278E8DA594}"/>
              </a:ext>
            </a:extLst>
          </p:cNvPr>
          <p:cNvSpPr/>
          <p:nvPr/>
        </p:nvSpPr>
        <p:spPr>
          <a:xfrm>
            <a:off x="3355172" y="5890917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9F99C7-6308-5F6D-0B22-CB3C24CC6EF1}"/>
              </a:ext>
            </a:extLst>
          </p:cNvPr>
          <p:cNvSpPr/>
          <p:nvPr/>
        </p:nvSpPr>
        <p:spPr>
          <a:xfrm rot="16200000">
            <a:off x="-518060" y="554383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566A81-0E23-DB81-7BFB-47212D25DF0D}"/>
              </a:ext>
            </a:extLst>
          </p:cNvPr>
          <p:cNvSpPr/>
          <p:nvPr/>
        </p:nvSpPr>
        <p:spPr>
          <a:xfrm rot="16200000">
            <a:off x="-518060" y="4206779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B6535A-1C4A-CF92-9DAC-3D89BDADDCD2}"/>
              </a:ext>
            </a:extLst>
          </p:cNvPr>
          <p:cNvSpPr/>
          <p:nvPr/>
        </p:nvSpPr>
        <p:spPr>
          <a:xfrm rot="16200000">
            <a:off x="-518060" y="2826268"/>
            <a:ext cx="1242444" cy="2605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 values for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4E9BAB-C04D-BCDF-E7C5-D4811AD1B797}"/>
              </a:ext>
            </a:extLst>
          </p:cNvPr>
          <p:cNvSpPr/>
          <p:nvPr/>
        </p:nvSpPr>
        <p:spPr>
          <a:xfrm>
            <a:off x="343270" y="6323591"/>
            <a:ext cx="1491522" cy="1403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tp_prob_1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8ADC27-B046-F2DD-5E41-519F720F2FE7}"/>
              </a:ext>
            </a:extLst>
          </p:cNvPr>
          <p:cNvSpPr/>
          <p:nvPr/>
        </p:nvSpPr>
        <p:spPr>
          <a:xfrm>
            <a:off x="2299491" y="6323591"/>
            <a:ext cx="1491522" cy="1403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tp_prob_50 </a:t>
            </a:r>
            <a:endParaRPr lang="en-GB" sz="7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2025-07-08T19:08:50Z</dcterms:created>
  <dcterms:modified xsi:type="dcterms:W3CDTF">2025-07-08T21:40:24Z</dcterms:modified>
</cp:coreProperties>
</file>