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33"/>
    <a:srgbClr val="5BB0BA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0D973-A742-4AD8-97D9-9F5F906670B8}" v="40" dt="2025-06-10T23:13:42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6066C20-3FEA-443E-BCC1-249F1D63570C}"/>
    <pc:docChg chg="undo custSel modSld">
      <pc:chgData name="Fatima Pillosu" userId="a6295d4dc9e22643" providerId="LiveId" clId="{66066C20-3FEA-443E-BCC1-249F1D63570C}" dt="2024-07-25T13:19:52.113" v="162" actId="1036"/>
      <pc:docMkLst>
        <pc:docMk/>
      </pc:docMkLst>
      <pc:sldChg chg="addSp delSp modSp mod">
        <pc:chgData name="Fatima Pillosu" userId="a6295d4dc9e22643" providerId="LiveId" clId="{66066C20-3FEA-443E-BCC1-249F1D63570C}" dt="2024-07-25T13:19:52.113" v="162" actId="1036"/>
        <pc:sldMkLst>
          <pc:docMk/>
          <pc:sldMk cId="43451586" sldId="256"/>
        </pc:sldMkLst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" creationId="{F6B71AFA-5D29-B80C-378E-9843CB74FED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9" creationId="{A6B3E627-31DA-5748-93E2-6805433FE26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0" creationId="{0AB0344D-039C-1675-85FA-6753F543AB7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1" creationId="{9BA0F714-1959-09E6-8BEF-6AB1A1DB87D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2" creationId="{F813703A-0DC3-FCDB-7EB0-899EE88A828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3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4" creationId="{7C17573C-C799-5123-16B2-C86801983E3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5" creationId="{9CCE77C0-E23B-B55F-11DB-74B04A4E98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6" creationId="{88008655-BD2F-CDED-7A90-0047337021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7" creationId="{C124DFF1-487D-5E06-130C-A7A162DA591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8" creationId="{789339E5-7A72-7FB2-0C79-FD1044F529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9" creationId="{A8FF8CEE-E9A6-F65C-F012-68EB740196A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0" creationId="{55FEC7FE-7728-A7DE-98B3-DEB97495E08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1" creationId="{E995B3E1-80A4-5C7B-D7E1-837D27948A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2" creationId="{7874D21D-7052-3C6D-6B41-A681DC9AB4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3" creationId="{33EF2215-1F57-37BF-8335-0D60597BE6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4" creationId="{92861C3B-9FE7-FBB4-1D43-2598BFF98C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6" creationId="{E8F309B4-CCC7-5743-08CE-623687D6B0F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0" creationId="{A8CC62F0-F0F5-BB7C-7090-165827B009E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1" creationId="{224951B6-201A-62C3-DF30-8BED60E209C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2" creationId="{D66BC3B6-6FCC-1F9D-8AAF-BC0A8DF5598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3" creationId="{33A1E241-1F83-A87C-4CB6-350B021471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4" creationId="{7B1D2795-5380-39F2-E4E2-0E9A737183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5" creationId="{E0D9EE54-E630-BE33-8FAF-26B753BD51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6" creationId="{B540D4B0-1565-BB57-E3A6-5A5A72714B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7" creationId="{AA2DCEF9-BC9D-C6FF-2E16-187CC480DE3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8" creationId="{A9DDECDC-ADCB-7C8B-E024-F0847A1C7E3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9" creationId="{1141BE46-0E31-8815-50C9-64F169A8767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0" creationId="{563E7CC2-A585-B58A-1246-799EB33139C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1" creationId="{42DDBF0F-90A6-4F14-C1BE-0D4853D453F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2" creationId="{44F954D5-AAE7-D694-C5EA-9688337428C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3" creationId="{3E15F64D-F4D9-5B58-02C9-393E992A93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4" creationId="{5A9E7597-0FBD-8C84-A3DA-9DD9719216B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5" creationId="{5FCD5A6A-6CE2-E2A2-3D18-E56B4ABD0C9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6" creationId="{E6D6809F-1659-33C1-72A2-D47C851E8EC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7" creationId="{B61C2670-65F0-04A8-84CE-D918EACDF7D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8" creationId="{BEA09D59-5A26-F783-6FDE-9C25DC976B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9" creationId="{ED070E8E-B856-5C68-40DE-2F1F8E95A8E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0" creationId="{EBE83CCF-4885-72C9-6A97-96E948D951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1" creationId="{20B28656-5DB3-65BD-36F4-DBBA967920E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2" creationId="{D8641BE1-6CD9-7E4D-E2CD-2B1456EA84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3" creationId="{7610650F-D3E4-DFA1-716F-0621CD07F22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4" creationId="{0D6BD531-3A87-3742-5A40-070BC09FFDB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6" creationId="{39634027-628E-FD64-26AD-6B48398A0D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9" creationId="{4A0C66AA-527E-FBD3-4EA9-2D8C7A8439E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0" creationId="{53786A25-BF5D-DD4A-11A4-24196734E5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1" creationId="{2A4BE103-7C09-BB50-9A93-95709158774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2" creationId="{24BE8C28-F441-5648-C02C-0B394AAC926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3" creationId="{CDD9B423-DBD5-45AC-045E-CD2DE2C251E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4" creationId="{2BDFC988-6BEE-8F2B-314B-A7C9CC7AE1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5" creationId="{3F6A373D-1512-4A70-DD87-F376AB69B75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6" creationId="{E6C3F952-0914-4C3D-C859-53A44087F7E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7" creationId="{C8AAC689-DD18-D864-5D53-7A644AF75E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8" creationId="{F1B9B417-B98D-CA70-0A56-420E7BB444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9" creationId="{2CD2DA22-BA9E-6BEE-866F-E1237B2A02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0" creationId="{6667EEC8-FBF3-7CDA-86FD-FF3037E44F4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1" creationId="{D3109596-9E20-E94E-3C6A-9DB517257DA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2" creationId="{0992449B-E2BD-5656-FCBA-66DA5579C5B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3" creationId="{FBC7318D-1ADC-03C2-C0AA-599DF73A44A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4" creationId="{5DAF83FA-08B8-C856-1B3B-B496269AADF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5" creationId="{D7F4B012-0B74-C11E-7270-C9B8ECCBCFC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6" creationId="{5C26A753-3727-DC2B-BA3E-D763C511BCF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7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0" creationId="{F6B71AFA-5D29-B80C-378E-9843CB74FED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1" creationId="{A6B3E627-31DA-5748-93E2-6805433FE26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2" creationId="{0AB0344D-039C-1675-85FA-6753F543AB7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3" creationId="{9BA0F714-1959-09E6-8BEF-6AB1A1DB87D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4" creationId="{F813703A-0DC3-FCDB-7EB0-899EE88A828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5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96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7" creationId="{7C17573C-C799-5123-16B2-C86801983E3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8" creationId="{9CCE77C0-E23B-B55F-11DB-74B04A4E98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9" creationId="{88008655-BD2F-CDED-7A90-0047337021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0" creationId="{C124DFF1-487D-5E06-130C-A7A162DA59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1" creationId="{789339E5-7A72-7FB2-0C79-FD1044F529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2" creationId="{A8FF8CEE-E9A6-F65C-F012-68EB740196A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3" creationId="{55FEC7FE-7728-A7DE-98B3-DEB97495E08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4" creationId="{E995B3E1-80A4-5C7B-D7E1-837D27948A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5" creationId="{7874D21D-7052-3C6D-6B41-A681DC9AB4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6" creationId="{33EF2215-1F57-37BF-8335-0D60597BE6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7" creationId="{92861C3B-9FE7-FBB4-1D43-2598BFF98C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8" creationId="{E8F309B4-CCC7-5743-08CE-623687D6B0F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9" creationId="{00BF05C8-6055-5551-6EAC-CFFE56A940F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0" creationId="{6F8093E4-3268-9B0A-086E-F7C01EE3B28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1" creationId="{D2F50BEC-CC57-BE5E-E8F8-16A93360BF1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2" creationId="{74CB9AB9-3B04-1C7D-FA67-4650112AD9B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3" creationId="{29D45CB1-C312-4F40-49BD-7A8DC56B83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4" creationId="{8EB66DCE-6123-F9D2-62DD-6CA3024B587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5" creationId="{E20A3ECD-9042-500D-E822-43BB3A838B7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6" creationId="{8AB7B439-9D18-FD5C-5754-19FD66FE095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7" creationId="{9448AB5A-5518-ECF9-A66D-05D7D471FC1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8" creationId="{DE4AB540-5F74-6029-6341-C9585064B7C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9" creationId="{8A66F6BF-E540-82DD-E4B8-D293D379DC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0" creationId="{EC0EE389-4B7D-2688-438E-8136C55DE1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1" creationId="{1E73637B-7AE2-657A-AF16-54B34FD20C5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2" creationId="{0698E198-8F83-AFA7-54BB-534DC700082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3" creationId="{A58DE3E9-45ED-9AEE-77C3-A2FC7FC7A06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4" creationId="{12709BF2-DBDA-59B0-6498-09A95BA5F43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5" creationId="{1AB9BCFF-7E74-311F-ECE5-7B7AB6A9F2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6" creationId="{EDDE338C-3E58-5E1E-1F55-0680BF68D75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7" creationId="{BDEE40BE-DD74-5499-3156-F476113231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8" creationId="{EC3B262F-F665-BC02-703F-694A8151445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9" creationId="{8FA0611F-E58B-BB6A-5A97-1F507C5C71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0" creationId="{275AD283-E7A8-B677-24D5-E8773130F87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1" creationId="{892F522D-D57B-51D6-49DF-791725269E4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2" creationId="{1F8AE4DD-7FBF-6CAD-A047-8B929DF531D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3" creationId="{7D6A82D8-1C99-D4E8-A8BE-73E4068CA3C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4" creationId="{421711CF-B44C-2382-3130-ED039D6C0CA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5" creationId="{AC8BD3EA-4C38-F224-EC06-FB73E64A186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6" creationId="{FB1316DF-BCEE-4513-237B-A7315FF151A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7" creationId="{EC790F7C-A709-1A6D-5E6D-AF9CB877AC0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8" creationId="{0A59A298-4E81-D1AB-177C-92C87C354E9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9" creationId="{DD438DBE-71D2-C013-8C1D-9FDF4CB039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0" creationId="{DFD21A9A-D406-7E08-F2BE-F9BD2256DFD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3" creationId="{358D5BA2-AC09-E3BE-5925-4E280BF5392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5" creationId="{A8CC62F0-F0F5-BB7C-7090-165827B009E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6" creationId="{224951B6-201A-62C3-DF30-8BED60E209C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7" creationId="{D66BC3B6-6FCC-1F9D-8AAF-BC0A8DF5598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8" creationId="{33A1E241-1F83-A87C-4CB6-350B021471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9" creationId="{7B1D2795-5380-39F2-E4E2-0E9A737183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0" creationId="{E0D9EE54-E630-BE33-8FAF-26B753BD51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1" creationId="{B540D4B0-1565-BB57-E3A6-5A5A72714B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2" creationId="{AA2DCEF9-BC9D-C6FF-2E16-187CC480DE3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3" creationId="{A9DDECDC-ADCB-7C8B-E024-F0847A1C7E3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4" creationId="{1141BE46-0E31-8815-50C9-64F169A8767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5" creationId="{563E7CC2-A585-B58A-1246-799EB33139C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6" creationId="{42DDBF0F-90A6-4F14-C1BE-0D4853D453F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7" creationId="{44F954D5-AAE7-D694-C5EA-9688337428C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8" creationId="{3E15F64D-F4D9-5B58-02C9-393E992A934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9" creationId="{5A9E7597-0FBD-8C84-A3DA-9DD9719216B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0" creationId="{5FCD5A6A-6CE2-E2A2-3D18-E56B4ABD0C9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1" creationId="{E6D6809F-1659-33C1-72A2-D47C851E8EC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2" creationId="{B61C2670-65F0-04A8-84CE-D918EACDF7D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3" creationId="{BEA09D59-5A26-F783-6FDE-9C25DC976B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4" creationId="{ED070E8E-B856-5C68-40DE-2F1F8E95A8E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5" creationId="{EBE83CCF-4885-72C9-6A97-96E948D951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6" creationId="{20B28656-5DB3-65BD-36F4-DBBA967920E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7" creationId="{D8641BE1-6CD9-7E4D-E2CD-2B1456EA84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8" creationId="{7610650F-D3E4-DFA1-716F-0621CD07F22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9" creationId="{0D6BD531-3A87-3742-5A40-070BC09FFDB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1" creationId="{39634027-628E-FD64-26AD-6B48398A0DB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4" creationId="{4A0C66AA-527E-FBD3-4EA9-2D8C7A8439E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5" creationId="{53786A25-BF5D-DD4A-11A4-24196734E5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6" creationId="{2A4BE103-7C09-BB50-9A93-95709158774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7" creationId="{24BE8C28-F441-5648-C02C-0B394AAC926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8" creationId="{CDD9B423-DBD5-45AC-045E-CD2DE2C251E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9" creationId="{2BDFC988-6BEE-8F2B-314B-A7C9CC7AE1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0" creationId="{3F6A373D-1512-4A70-DD87-F376AB69B75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1" creationId="{E6C3F952-0914-4C3D-C859-53A44087F7E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2" creationId="{C8AAC689-DD18-D864-5D53-7A644AF75E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3" creationId="{F1B9B417-B98D-CA70-0A56-420E7BB444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4" creationId="{2CD2DA22-BA9E-6BEE-866F-E1237B2A020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5" creationId="{6667EEC8-FBF3-7CDA-86FD-FF3037E44F4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6" creationId="{D3109596-9E20-E94E-3C6A-9DB517257DA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7" creationId="{0992449B-E2BD-5656-FCBA-66DA5579C5B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8" creationId="{FBC7318D-1ADC-03C2-C0AA-599DF73A44A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9" creationId="{5DAF83FA-08B8-C856-1B3B-B496269AADF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0" creationId="{D7F4B012-0B74-C11E-7270-C9B8ECCBCFC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1" creationId="{5C26A753-3727-DC2B-BA3E-D763C511BCF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2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3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4" creationId="{D0821DE5-733F-B9B2-46F2-3B291C5289E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5" creationId="{2AFA75F4-9320-83AC-F418-AE771A4C791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6" creationId="{E28B8D0E-83FA-08E7-EE28-ADE3FDDFD4A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7" creationId="{88481371-71E7-BED9-B2C5-856F81DF9B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09" creationId="{D0821DE5-733F-B9B2-46F2-3B291C5289E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0" creationId="{2AFA75F4-9320-83AC-F418-AE771A4C791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1" creationId="{E28B8D0E-83FA-08E7-EE28-ADE3FDDFD4A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2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5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6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7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8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9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0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1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2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3" creationId="{D09AEF63-74DC-63CA-A1E4-F1D4516236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8" creationId="{E79373CE-8205-D8C7-9D4B-DFC3302F10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9" creationId="{EAB5A915-6136-B5C4-B57E-95EB94050181}"/>
          </ac:spMkLst>
        </pc:spChg>
        <pc:spChg chg="add del">
          <ac:chgData name="Fatima Pillosu" userId="a6295d4dc9e22643" providerId="LiveId" clId="{66066C20-3FEA-443E-BCC1-249F1D63570C}" dt="2024-07-25T13:17:42.597" v="147" actId="478"/>
          <ac:spMkLst>
            <pc:docMk/>
            <pc:sldMk cId="43451586" sldId="256"/>
            <ac:spMk id="830" creationId="{12BDA158-061F-CC29-D953-919ADC71073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4" creationId="{F6B71AFA-5D29-B80C-378E-9843CB74FED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5" creationId="{A6B3E627-31DA-5748-93E2-6805433FE26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6" creationId="{0AB0344D-039C-1675-85FA-6753F543AB7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7" creationId="{9BA0F714-1959-09E6-8BEF-6AB1A1DB87D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8" creationId="{F813703A-0DC3-FCDB-7EB0-899EE88A828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9" creationId="{549E70A2-1933-2E98-6619-1129780C6B3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0" creationId="{7C17573C-C799-5123-16B2-C86801983E3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1" creationId="{9CCE77C0-E23B-B55F-11DB-74B04A4E98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2" creationId="{88008655-BD2F-CDED-7A90-0047337021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3" creationId="{C124DFF1-487D-5E06-130C-A7A162DA59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4" creationId="{789339E5-7A72-7FB2-0C79-FD1044F529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5" creationId="{A8FF8CEE-E9A6-F65C-F012-68EB740196A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6" creationId="{55FEC7FE-7728-A7DE-98B3-DEB97495E08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7" creationId="{E995B3E1-80A4-5C7B-D7E1-837D27948A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8" creationId="{7874D21D-7052-3C6D-6B41-A681DC9AB4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9" creationId="{33EF2215-1F57-37BF-8335-0D60597BE6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0" creationId="{92861C3B-9FE7-FBB4-1D43-2598BFF98C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1" creationId="{E8F309B4-CCC7-5743-08CE-623687D6B0F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2" creationId="{00BF05C8-6055-5551-6EAC-CFFE56A940F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3" creationId="{6F8093E4-3268-9B0A-086E-F7C01EE3B28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4" creationId="{D2F50BEC-CC57-BE5E-E8F8-16A93360BF1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5" creationId="{74CB9AB9-3B04-1C7D-FA67-4650112AD9B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6" creationId="{29D45CB1-C312-4F40-49BD-7A8DC56B83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7" creationId="{8EB66DCE-6123-F9D2-62DD-6CA3024B587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8" creationId="{E20A3ECD-9042-500D-E822-43BB3A838B7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9" creationId="{8AB7B439-9D18-FD5C-5754-19FD66FE095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0" creationId="{9448AB5A-5518-ECF9-A66D-05D7D471FC1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1" creationId="{DE4AB540-5F74-6029-6341-C9585064B7C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2" creationId="{8A66F6BF-E540-82DD-E4B8-D293D379DC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3" creationId="{EC0EE389-4B7D-2688-438E-8136C55DE1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4" creationId="{1E73637B-7AE2-657A-AF16-54B34FD20C5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5" creationId="{0698E198-8F83-AFA7-54BB-534DC700082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6" creationId="{A58DE3E9-45ED-9AEE-77C3-A2FC7FC7A06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7" creationId="{12709BF2-DBDA-59B0-6498-09A95BA5F43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8" creationId="{1AB9BCFF-7E74-311F-ECE5-7B7AB6A9F2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9" creationId="{EDDE338C-3E58-5E1E-1F55-0680BF68D75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0" creationId="{BDEE40BE-DD74-5499-3156-F476113231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1" creationId="{EC3B262F-F665-BC02-703F-694A8151445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2" creationId="{8FA0611F-E58B-BB6A-5A97-1F507C5C71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3" creationId="{275AD283-E7A8-B677-24D5-E8773130F87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4" creationId="{892F522D-D57B-51D6-49DF-791725269E4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5" creationId="{1F8AE4DD-7FBF-6CAD-A047-8B929DF531D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6" creationId="{7D6A82D8-1C99-D4E8-A8BE-73E4068CA3C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7" creationId="{421711CF-B44C-2382-3130-ED039D6C0CA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8" creationId="{AC8BD3EA-4C38-F224-EC06-FB73E64A186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9" creationId="{FB1316DF-BCEE-4513-237B-A7315FF151A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0" creationId="{EC790F7C-A709-1A6D-5E6D-AF9CB877AC0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1" creationId="{0A59A298-4E81-D1AB-177C-92C87C354E9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2" creationId="{DD438DBE-71D2-C013-8C1D-9FDF4CB039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3" creationId="{DFD21A9A-D406-7E08-F2BE-F9BD2256DFD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6" creationId="{358D5BA2-AC09-E3BE-5925-4E280BF5392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8" creationId="{A8CC62F0-F0F5-BB7C-7090-165827B009E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9" creationId="{224951B6-201A-62C3-DF30-8BED60E209C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0" creationId="{D66BC3B6-6FCC-1F9D-8AAF-BC0A8DF5598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1" creationId="{33A1E241-1F83-A87C-4CB6-350B021471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2" creationId="{7B1D2795-5380-39F2-E4E2-0E9A737183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3" creationId="{E0D9EE54-E630-BE33-8FAF-26B753BD51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4" creationId="{B540D4B0-1565-BB57-E3A6-5A5A72714B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5" creationId="{AA2DCEF9-BC9D-C6FF-2E16-187CC480DE3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6" creationId="{A9DDECDC-ADCB-7C8B-E024-F0847A1C7E3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7" creationId="{1141BE46-0E31-8815-50C9-64F169A8767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8" creationId="{563E7CC2-A585-B58A-1246-799EB33139C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9" creationId="{42DDBF0F-90A6-4F14-C1BE-0D4853D453F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0" creationId="{44F954D5-AAE7-D694-C5EA-9688337428C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1" creationId="{3E15F64D-F4D9-5B58-02C9-393E992A93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2" creationId="{5A9E7597-0FBD-8C84-A3DA-9DD9719216B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3" creationId="{5FCD5A6A-6CE2-E2A2-3D18-E56B4ABD0C9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4" creationId="{E6D6809F-1659-33C1-72A2-D47C851E8EC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5" creationId="{B61C2670-65F0-04A8-84CE-D918EACDF7D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6" creationId="{BEA09D59-5A26-F783-6FDE-9C25DC976B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7" creationId="{ED070E8E-B856-5C68-40DE-2F1F8E95A8E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8" creationId="{EBE83CCF-4885-72C9-6A97-96E948D951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9" creationId="{20B28656-5DB3-65BD-36F4-DBBA967920E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0" creationId="{D8641BE1-6CD9-7E4D-E2CD-2B1456EA84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1" creationId="{7610650F-D3E4-DFA1-716F-0621CD07F22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2" creationId="{0D6BD531-3A87-3742-5A40-070BC09FFDB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4" creationId="{39634027-628E-FD64-26AD-6B48398A0D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7" creationId="{4A0C66AA-527E-FBD3-4EA9-2D8C7A8439E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8" creationId="{53786A25-BF5D-DD4A-11A4-24196734E5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9" creationId="{2A4BE103-7C09-BB50-9A93-95709158774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0" creationId="{24BE8C28-F441-5648-C02C-0B394AAC926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1" creationId="{CDD9B423-DBD5-45AC-045E-CD2DE2C251E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2" creationId="{2BDFC988-6BEE-8F2B-314B-A7C9CC7AE1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3" creationId="{3F6A373D-1512-4A70-DD87-F376AB69B75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4" creationId="{E6C3F952-0914-4C3D-C859-53A44087F7E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5" creationId="{C8AAC689-DD18-D864-5D53-7A644AF75E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6" creationId="{F1B9B417-B98D-CA70-0A56-420E7BB444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7" creationId="{2CD2DA22-BA9E-6BEE-866F-E1237B2A020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8" creationId="{6667EEC8-FBF3-7CDA-86FD-FF3037E44F4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9" creationId="{D3109596-9E20-E94E-3C6A-9DB517257DA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0" creationId="{0992449B-E2BD-5656-FCBA-66DA5579C5B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1" creationId="{FBC7318D-1ADC-03C2-C0AA-599DF73A44A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2" creationId="{5DAF83FA-08B8-C856-1B3B-B496269AADF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3" creationId="{D7F4B012-0B74-C11E-7270-C9B8ECCBCFC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4" creationId="{5C26A753-3727-DC2B-BA3E-D763C511BCF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5" creationId="{E3E51514-1538-439E-5571-DEEECA02B4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6" creationId="{031BE832-D8F6-000A-2840-A8284532E76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7" creationId="{D0821DE5-733F-B9B2-46F2-3B291C5289E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8" creationId="{2AFA75F4-9320-83AC-F418-AE771A4C791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9" creationId="{E28B8D0E-83FA-08E7-EE28-ADE3FDDFD4A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0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3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4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5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6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7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8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9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0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1" creationId="{D09AEF63-74DC-63CA-A1E4-F1D4516236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2" creationId="{40D2BF79-CA13-92D1-FF7D-487B73D9684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6" creationId="{E79373CE-8205-D8C7-9D4B-DFC3302F10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7" creationId="{EAB5A915-6136-B5C4-B57E-95EB9405018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1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2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3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4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5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6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7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8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9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0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1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2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3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4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5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6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7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8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9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0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1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2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3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4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5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6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7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8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9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0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1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2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3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4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5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6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7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8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9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0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1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2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3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4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5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6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7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8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9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0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3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5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6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7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8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9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0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1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2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3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4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5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6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7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8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9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0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1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2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3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4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5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6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7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8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9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1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4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5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6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7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8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9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0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1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2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3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4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5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6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7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8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9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0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1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2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3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4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5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6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7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0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1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2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3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4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5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6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7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8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79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3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4" creationId="{B8BC81AA-8780-825F-72AA-21051D0A97C1}"/>
          </ac:spMkLst>
        </pc:spChg>
        <pc:spChg chg="add del">
          <ac:chgData name="Fatima Pillosu" userId="a6295d4dc9e22643" providerId="LiveId" clId="{66066C20-3FEA-443E-BCC1-249F1D63570C}" dt="2024-07-25T13:18:41.578" v="154" actId="478"/>
          <ac:spMkLst>
            <pc:docMk/>
            <pc:sldMk cId="43451586" sldId="256"/>
            <ac:spMk id="1085" creationId="{F40ECCF6-3F85-4129-05CA-8199BB40EA5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89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0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1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2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3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4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5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6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7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8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9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0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1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2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3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4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5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6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7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8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9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0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1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2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3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4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5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6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7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8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9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0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1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2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3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4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5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6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7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8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9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0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1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2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3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4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5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6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7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8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1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3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4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5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6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7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8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9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0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1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2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3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4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5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6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7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8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9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0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1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2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3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4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5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6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7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9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2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3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4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5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6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7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8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9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0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1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2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3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4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5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6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7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8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9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0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1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2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3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4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5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8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9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0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1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2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3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4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5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6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07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1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2" creationId="{B8BC81AA-8780-825F-72AA-21051D0A97C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6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7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8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9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0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1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2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3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4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5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6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7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8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9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0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1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2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3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4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5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6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7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8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9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0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1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2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3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4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5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6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7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8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9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0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1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2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3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4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5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6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7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8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9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0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1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2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3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4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5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8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0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1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2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3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4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5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6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7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8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9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2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8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9" creationId="{B8BC81AA-8780-825F-72AA-21051D0A97C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3" creationId="{BEC7A8E6-BFC0-2978-394A-75F6F73D4A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4" creationId="{1DB19655-9283-1270-F31A-623A76FF9A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5" creationId="{8AC49248-4395-45CB-5101-0B2968D52C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6" creationId="{222E7DAB-071F-694A-6555-645E0B44DA4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7" creationId="{C8C56C28-8455-6485-DA7D-69414EEF9D7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8" creationId="{7C84446B-1B6A-E30F-B58C-F5F056D894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9" creationId="{248D8118-EF14-1561-1D05-46C15FAC55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0" creationId="{FB7DF2D4-17A7-0CAF-5AE2-E6EBCC7957E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1" creationId="{8840A591-E4A4-087B-BCAE-1557A06983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2" creationId="{D850163E-A5D0-B685-FEB7-C7E8EB0B134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3" creationId="{D5DF1D6C-CDA8-190D-3473-E977923A92E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4" creationId="{63454A0D-B6B9-CEB2-D7FD-FB6B5455330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5" creationId="{C50FFC99-7308-65E7-2479-86CB777CB0B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6" creationId="{05410AB8-D6C8-E5D4-F87C-EF8ED970524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7" creationId="{F376878C-E854-EC0B-5D84-6823605CF4C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8" creationId="{F644A7A1-09E2-57C7-8C29-B5E569F8113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9" creationId="{C6D85AE9-ACF5-B2EF-EEEE-1ABA67A7E2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0" creationId="{AB7FE36C-E4E6-C6A5-DA97-E3C0B814B85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1" creationId="{143F2D1C-7180-5223-4339-04B828BB632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2" creationId="{918ABB2F-097F-5F7B-F760-C1BAE52E83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3" creationId="{72270F03-E27D-6F99-9A4B-0F7DAB6B97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4" creationId="{59E98F6D-860D-BF70-4EC2-64A5FEE0492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5" creationId="{668A3508-4D89-5795-C56B-2D47904BFF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6" creationId="{1EDB25FD-F967-D49E-FAD9-4540B2B7312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7" creationId="{F2E994ED-4B5B-5476-A778-313D2272F34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8" creationId="{F306AB64-4BDA-F14D-D024-8771D0F682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9" creationId="{40E16496-1052-84EC-AA6E-48A5CF66F42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0" creationId="{BA560796-8FB8-A7A8-3B11-0B639816370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1" creationId="{185C1CAE-5128-57EA-BFC2-8A8B5C8ACD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2" creationId="{0DAED771-CD05-A39D-66B7-36A35460FD0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3" creationId="{61518C08-0610-8688-4D03-CDD82F690E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4" creationId="{BB3A9E6E-704C-8F37-D690-B20C61C906E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5" creationId="{CB57FAF9-6FF7-2C91-D702-B07049F8C88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6" creationId="{3CFD9371-C23D-4EEC-AA78-8899211C85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7" creationId="{AD740348-E3AC-0698-7604-365290B32C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8" creationId="{96EC6200-AFD6-6F05-F4C2-B02740490B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9" creationId="{C4039386-CF60-9643-3DE6-8A1D8B4D99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0" creationId="{21F1526A-6F5B-7B4E-3A97-7D428960CA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1" creationId="{DC3E1802-D919-BAB5-84D6-AC602E75293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2" creationId="{65E20AFF-9E82-7ED3-7A2A-471B7BA1B8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3" creationId="{C3AA5FE2-7BC0-EB97-FA4F-57E77A2FDD9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4" creationId="{306CA028-B14A-587E-4EF7-A89F122FF25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5" creationId="{3F27B660-A9AD-9256-CB0E-347B4C0852C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6" creationId="{03208E48-7CCA-98F8-8E41-E3715304BD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7" creationId="{6991B3BC-4A89-DDCE-C8FD-97D5BB5077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8" creationId="{D69624F1-DFCF-54E2-BC58-C368DEA730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9" creationId="{323261E7-CDDB-617D-FECE-B73709E774B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0" creationId="{83B4A15F-2BC2-2058-0B1D-5F64B8379F6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1" creationId="{184E9A30-D608-CFC4-5F41-A65CB1F0E8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2" creationId="{98DBB6F4-CB90-1E72-06F4-384EF953FCA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5" creationId="{A5E62AC1-F95A-A83E-174A-A397B946C2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7" creationId="{28E288B3-53D6-8A2A-803F-C8356282A9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8" creationId="{C81BEB9E-CF32-2ACF-E8A3-AA25A2FB2C9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9" creationId="{C1B97990-05A5-BF36-DBD7-1340E6C98B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0" creationId="{F5307161-0FD4-14F9-1842-C3EBD81AE9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1" creationId="{8DC914CB-0832-A3CF-047C-C3B8FBEF08F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2" creationId="{58B2823F-1DF1-440E-E51C-367025C986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3" creationId="{72246508-EE04-19B8-021A-ECAE7D8DEF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4" creationId="{ED8B2B80-4807-A468-6F32-E445928BCA6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5" creationId="{61BC8862-E098-E415-388E-EE379C1D881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6" creationId="{196ACA54-197C-B826-3CC1-971A5CB9742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7" creationId="{287DCA10-5019-4DCB-8DA2-59E264A3B8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8" creationId="{E41E4E80-453A-8A5D-6353-555C7660718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9" creationId="{D0731246-6F49-C11F-7033-FF94E16416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0" creationId="{4E9E5BF8-AB3D-412D-4A26-EE61F2CC1E7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1" creationId="{0739ADA2-74FE-2ED7-C34A-FC8EBD443C7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2" creationId="{00CCE9A7-47BA-5162-7D86-9AE88D342E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3" creationId="{E6302FE5-8F6D-64A0-2037-0C3DDAD7B97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4" creationId="{63DB60AF-4A44-BE93-02D3-CDA77956B5F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5" creationId="{70B25CBD-0AD5-C911-401B-02430C454B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6" creationId="{9C5C2BC9-5BFD-82F2-35CF-D3FFDC41539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7" creationId="{088823C8-4E39-8301-6C6D-33A93FDA62E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8" creationId="{8CAD96B3-3A98-4CC3-ADEB-47BB77C9B1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9" creationId="{2B90694B-7872-6C95-2BAB-AC1DCEEF700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0" creationId="{210CC45D-5604-4D04-C89D-B86E0A5703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1" creationId="{C82CF265-DA33-8D1F-4762-CC2CC75D8A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3" creationId="{99CE0813-6063-A67E-7647-C75857B40B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6" creationId="{27473D3D-5CBA-FFCC-A510-580B02810B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7" creationId="{D7131933-AD5D-8CFF-B63D-0E6509EB9E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8" creationId="{FFC6DFDC-4984-8529-7954-1785910C14A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9" creationId="{B8B4F48A-3436-7F14-8C4C-43F4018C0A3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0" creationId="{B8B31EBE-2E61-337B-CD2E-380C5A025FA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1" creationId="{FB3C06D2-82FB-01FA-6CA1-C4EAEBBBFEF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2" creationId="{EC779CDC-A1E1-8742-E11A-16757BF614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3" creationId="{5397BEDC-79E4-9FEA-3E65-C6784C40D02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4" creationId="{45F1AB39-AF2F-3D95-3795-7E2E031C0D1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5" creationId="{33FC9C4B-9D49-8033-1270-83B23FF856B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6" creationId="{16A191E5-596D-8688-8AC7-A20CD1449D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7" creationId="{0A59BAE6-4808-3DD0-F367-DA9A57162F7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8" creationId="{614357AC-CF7C-4228-7412-90695FD3FE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9" creationId="{DE0BFCA0-DB16-CFCF-03F7-E991C282E29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0" creationId="{405458FA-1C25-5CCA-DD79-1892C76F8A7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1" creationId="{E0FBACF8-A12B-BBC6-43F0-A1E30F7EFC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2" creationId="{FA4F217E-E590-4A91-0D06-B9A8F69B77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3" creationId="{21ACC123-6B71-2407-BB17-8D021B0D50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4" creationId="{0DEDF5A1-09C3-DEB0-4937-312D382CBB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5" creationId="{250BAE00-58AB-7BF9-17D0-DE1353AFB0D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6" creationId="{165CF843-A82E-E00F-9BCF-957C7DA5A6D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7" creationId="{CDEA8D85-DF7C-E166-5E76-62A19394AB9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8" creationId="{418AB5B6-C1E1-01BB-495A-427B9A7DE8C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9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2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3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4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5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6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7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8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9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60" creationId="{670C733F-3684-EEC1-5B24-3E89AE3FFA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1" creationId="{06EB1845-5312-B21D-DF3E-3F9DDA1A666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5" creationId="{23429C4C-8E68-9AA8-0465-FA12F88BDC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6" creationId="{B8BC81AA-8780-825F-72AA-21051D0A97C1}"/>
          </ac:spMkLst>
        </pc:spChg>
        <pc:grpChg chg="del">
          <ac:chgData name="Fatima Pillosu" userId="a6295d4dc9e22643" providerId="LiveId" clId="{66066C20-3FEA-443E-BCC1-249F1D63570C}" dt="2024-07-25T13:13:30.839" v="0" actId="21"/>
          <ac:grpSpMkLst>
            <pc:docMk/>
            <pc:sldMk cId="43451586" sldId="256"/>
            <ac:grpSpMk id="798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7:44.262" v="148" actId="21"/>
          <ac:grpSpMkLst>
            <pc:docMk/>
            <pc:sldMk cId="43451586" sldId="256"/>
            <ac:grpSpMk id="813" creationId="{A0618D8A-7DD9-D8EE-92C1-11FF3BD941D5}"/>
          </ac:grpSpMkLst>
        </pc:grpChg>
        <pc:grpChg chg="add mod">
          <ac:chgData name="Fatima Pillosu" userId="a6295d4dc9e22643" providerId="LiveId" clId="{66066C20-3FEA-443E-BCC1-249F1D63570C}" dt="2024-07-25T13:17:56.755" v="149"/>
          <ac:grpSpMkLst>
            <pc:docMk/>
            <pc:sldMk cId="43451586" sldId="256"/>
            <ac:grpSpMk id="941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8:43.787" v="155" actId="21"/>
          <ac:grpSpMkLst>
            <pc:docMk/>
            <pc:sldMk cId="43451586" sldId="256"/>
            <ac:grpSpMk id="1068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03.370" v="157" actId="21"/>
          <ac:grpSpMkLst>
            <pc:docMk/>
            <pc:sldMk cId="43451586" sldId="256"/>
            <ac:grpSpMk id="1196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21.434" v="159" actId="21"/>
          <ac:grpSpMkLst>
            <pc:docMk/>
            <pc:sldMk cId="43451586" sldId="256"/>
            <ac:grpSpMk id="1323" creationId="{F6242983-CDD2-F949-6907-431DB5EDAE8E}"/>
          </ac:grpSpMkLst>
        </pc:grpChg>
        <pc:grpChg chg="add mod">
          <ac:chgData name="Fatima Pillosu" userId="a6295d4dc9e22643" providerId="LiveId" clId="{66066C20-3FEA-443E-BCC1-249F1D63570C}" dt="2024-07-25T13:19:52.113" v="162" actId="1036"/>
          <ac:grpSpMkLst>
            <pc:docMk/>
            <pc:sldMk cId="43451586" sldId="256"/>
            <ac:grpSpMk id="1450" creationId="{F6242983-CDD2-F949-6907-431DB5EDAE8E}"/>
          </ac:grpSpMkLst>
        </pc:grp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2" creationId="{B9A4A0B2-7CE8-807A-7D42-59FD74AC158E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3" creationId="{73CAFFB5-7EFE-E980-95EF-9FAD04069007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5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5" creationId="{B9A4A0B2-7CE8-807A-7D42-59FD74AC158E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3" creationId="{259E5FA4-D93C-D567-F4CC-11FAF951FD8F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65" creationId="{95637F64-7F7A-8E2F-2912-CFA21DBA6F6D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8" creationId="{73CAFFB5-7EFE-E980-95EF-9FAD04069007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9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44" creationId="{259E5FA4-D93C-D567-F4CC-11FAF951FD8F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3:43.042" v="1"/>
          <ac:picMkLst>
            <pc:docMk/>
            <pc:sldMk cId="43451586" sldId="256"/>
            <ac:picMk id="814" creationId="{57CEB5DD-105C-1520-0B60-0C5B46232D16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827" creationId="{95B25774-144F-ED37-0F77-4BD1F3D23CF5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1" creationId="{B9A4A0B2-7CE8-807A-7D42-59FD74AC158E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2" creationId="{73CAFFB5-7EFE-E980-95EF-9FAD04069007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3" creationId="{F62342E9-CC25-8393-C713-DA59C3D90811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87" creationId="{259E5FA4-D93C-D567-F4CC-11FAF951FD8F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13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42" creationId="{57CEB5DD-105C-1520-0B60-0C5B46232D16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55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8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9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60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14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40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8:18.334" v="150"/>
          <ac:picMkLst>
            <pc:docMk/>
            <pc:sldMk cId="43451586" sldId="256"/>
            <ac:picMk id="1069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82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6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7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8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42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68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00.269" v="156"/>
          <ac:picMkLst>
            <pc:docMk/>
            <pc:sldMk cId="43451586" sldId="256"/>
            <ac:picMk id="1197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210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3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4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5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69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14.211" v="158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337" creationId="{CA88E55D-52DB-40EF-9ACC-F5F61E228B3D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0" creationId="{0F3578BC-7710-AB6B-F28B-7B49C283CE58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1" creationId="{8EE4491B-7654-8960-05AF-20FE6A197A39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2" creationId="{98E790EA-0040-310C-474C-5A547AC3F814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96" creationId="{D96E7EE9-C790-BA49-E8E1-4DFB80A39E5E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22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45.898" v="160"/>
          <ac:picMkLst>
            <pc:docMk/>
            <pc:sldMk cId="43451586" sldId="256"/>
            <ac:picMk id="1451" creationId="{725294B6-1D3A-3D47-BB27-E307953888A0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64" creationId="{CA88E55D-52DB-40EF-9ACC-F5F61E228B3D}"/>
          </ac:picMkLst>
        </pc:pic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6" creationId="{C9FEFF1C-BA4E-8DE0-D135-1B87734177E8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1" creationId="{B0C963F5-716B-06BD-2613-304F6902AA5B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7" creationId="{75B337C4-0287-72DA-F2E3-61A8BEB757D3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8" creationId="{22E0DD79-CD88-1652-BF93-9261B6DEDD16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1" creationId="{96F38F1E-27F4-5D15-9110-F41E8C5D158C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2" creationId="{B0C963F5-716B-06BD-2613-304F6902AA5B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2" creationId="{75B337C4-0287-72DA-F2E3-61A8BEB757D3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3" creationId="{22E0DD79-CD88-1652-BF93-9261B6DEDD16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5" creationId="{C9FEFF1C-BA4E-8DE0-D135-1B87734177E8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6" creationId="{5E06CAD1-ACBF-2EB4-126A-7FB8DE3FAD1F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4" creationId="{96F38F1E-27F4-5D15-9110-F41E8C5D158C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5" creationId="{B0C963F5-716B-06BD-2613-304F6902AA5B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5" creationId="{75B337C4-0287-72DA-F2E3-61A8BEB757D3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6" creationId="{22E0DD79-CD88-1652-BF93-9261B6DEDD16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3" creationId="{C9FEFF1C-BA4E-8DE0-D135-1B87734177E8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4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1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2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2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3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0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1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39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40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0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1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8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9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6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7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6" creationId="{C1CBE671-EA88-1BDA-7B1A-3B8909E331F4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3" creationId="{82BAF52A-43EA-0E6E-6326-2D61E84BF783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4" creationId="{62156B78-8903-EB16-3572-882822C6CA06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4" creationId="{353FB85C-2653-96CB-7004-3E76536DEB9A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5" creationId="{33E479FE-6D38-506F-67D0-1CB8D86BF86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2" creationId="{5315B735-D63F-0AD3-9A4A-7ED4E80723F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3" creationId="{C1CBE671-EA88-1BDA-7B1A-3B8909E331F4}"/>
          </ac:cxnSpMkLst>
        </pc:cxnChg>
      </pc:sldChg>
    </pc:docChg>
  </pc:docChgLst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9T23:31:54.271" v="2304" actId="14100"/>
      <pc:docMkLst>
        <pc:docMk/>
      </pc:docMkLst>
      <pc:sldChg chg="addSp delSp modSp mod">
        <pc:chgData name="Fatima Pillosu" userId="a6295d4dc9e22643" providerId="LiveId" clId="{1D6CBF78-2251-4D85-B3DB-E7425FCA0324}" dt="2024-06-29T23:31:54.271" v="2304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6:41.224" v="2161" actId="1582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9T23:25:24.345" v="2286" actId="207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9T23:25:17.559" v="2285" actId="207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8:50.778" v="2177" actId="1076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 ord modCrop">
          <ac:chgData name="Fatima Pillosu" userId="a6295d4dc9e22643" providerId="LiveId" clId="{1D6CBF78-2251-4D85-B3DB-E7425FCA0324}" dt="2024-06-29T23:30:33.920" v="2287" actId="478"/>
          <ac:picMkLst>
            <pc:docMk/>
            <pc:sldMk cId="43451586" sldId="256"/>
            <ac:picMk id="3" creationId="{80B2AEEE-8EAC-CDF3-49E9-3972D0BC36D9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 ord modCrop">
          <ac:chgData name="Fatima Pillosu" userId="a6295d4dc9e22643" providerId="LiveId" clId="{1D6CBF78-2251-4D85-B3DB-E7425FCA0324}" dt="2024-06-29T23:21:52.435" v="2263" actId="167"/>
          <ac:picMkLst>
            <pc:docMk/>
            <pc:sldMk cId="43451586" sldId="256"/>
            <ac:picMk id="25" creationId="{B9A4A0B2-7CE8-807A-7D42-59FD74AC158E}"/>
          </ac:picMkLst>
        </pc:picChg>
        <pc:picChg chg="add mod modCrop">
          <ac:chgData name="Fatima Pillosu" userId="a6295d4dc9e22643" providerId="LiveId" clId="{1D6CBF78-2251-4D85-B3DB-E7425FCA0324}" dt="2024-06-29T23:31:30.069" v="2300" actId="1076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9T23:21:56.688" v="2264" actId="478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mod">
          <ac:chgData name="Fatima Pillosu" userId="a6295d4dc9e22643" providerId="LiveId" clId="{1D6CBF78-2251-4D85-B3DB-E7425FCA0324}" dt="2024-06-29T23:31:54.271" v="2304" actId="14100"/>
          <ac:cxnSpMkLst>
            <pc:docMk/>
            <pc:sldMk cId="43451586" sldId="256"/>
            <ac:cxnSpMk id="6" creationId="{C9FEFF1C-BA4E-8DE0-D135-1B87734177E8}"/>
          </ac:cxnSpMkLst>
        </pc:cxnChg>
        <pc:cxnChg chg="add mod ord">
          <ac:chgData name="Fatima Pillosu" userId="a6295d4dc9e22643" providerId="LiveId" clId="{1D6CBF78-2251-4D85-B3DB-E7425FCA0324}" dt="2024-06-29T23:31:43.743" v="2302" actId="14100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  <pc:docChgLst>
    <pc:chgData name="Fatima Pillosu" userId="a6295d4dc9e22643" providerId="LiveId" clId="{A940D973-A742-4AD8-97D9-9F5F906670B8}"/>
    <pc:docChg chg="undo custSel modSld">
      <pc:chgData name="Fatima Pillosu" userId="a6295d4dc9e22643" providerId="LiveId" clId="{A940D973-A742-4AD8-97D9-9F5F906670B8}" dt="2025-06-10T23:15:08.127" v="1951" actId="1035"/>
      <pc:docMkLst>
        <pc:docMk/>
      </pc:docMkLst>
      <pc:sldChg chg="addSp delSp modSp mod">
        <pc:chgData name="Fatima Pillosu" userId="a6295d4dc9e22643" providerId="LiveId" clId="{A940D973-A742-4AD8-97D9-9F5F906670B8}" dt="2025-06-10T23:15:08.127" v="1951" actId="1035"/>
        <pc:sldMkLst>
          <pc:docMk/>
          <pc:sldMk cId="43451586" sldId="256"/>
        </pc:sldMkLst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5" creationId="{BEC7A8E6-BFC0-2978-394A-75F6F73D4AF4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6" creationId="{1DB19655-9283-1270-F31A-623A76FF9AF6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7" creationId="{8AC49248-4395-45CB-5101-0B2968D52CF4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8" creationId="{222E7DAB-071F-694A-6555-645E0B44DA46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9" creationId="{C8C56C28-8455-6485-DA7D-69414EEF9D78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0" creationId="{7C84446B-1B6A-E30F-B58C-F5F056D8946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1" creationId="{248D8118-EF14-1561-1D05-46C15FAC553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2" creationId="{FB7DF2D4-17A7-0CAF-5AE2-E6EBCC7957E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3" creationId="{8840A591-E4A4-087B-BCAE-1557A069833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4" creationId="{D850163E-A5D0-B685-FEB7-C7E8EB0B134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" creationId="{D5DF1D6C-CDA8-190D-3473-E977923A92E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" creationId="{63454A0D-B6B9-CEB2-D7FD-FB6B54553304}"/>
          </ac:spMkLst>
        </pc:spChg>
        <pc:spChg chg="add mod">
          <ac:chgData name="Fatima Pillosu" userId="a6295d4dc9e22643" providerId="LiveId" clId="{A940D973-A742-4AD8-97D9-9F5F906670B8}" dt="2025-06-10T22:51:32.423" v="1369" actId="207"/>
          <ac:spMkLst>
            <pc:docMk/>
            <pc:sldMk cId="43451586" sldId="256"/>
            <ac:spMk id="17" creationId="{C50FFC99-7308-65E7-2479-86CB777CB0B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8" creationId="{05410AB8-D6C8-E5D4-F87C-EF8ED9705249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9" creationId="{F376878C-E854-EC0B-5D84-6823605CF4C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0" creationId="{F644A7A1-09E2-57C7-8C29-B5E569F8113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1" creationId="{C6D85AE9-ACF5-B2EF-EEEE-1ABA67A7E2B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2" creationId="{AB7FE36C-E4E6-C6A5-DA97-E3C0B814B85E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3" creationId="{143F2D1C-7180-5223-4339-04B828BB632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4" creationId="{918ABB2F-097F-5F7B-F760-C1BAE52E83C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5" creationId="{72270F03-E27D-6F99-9A4B-0F7DAB6B97AC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6" creationId="{59E98F6D-860D-BF70-4EC2-64A5FEE0492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7" creationId="{668A3508-4D89-5795-C56B-2D47904BFF7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8" creationId="{1EDB25FD-F967-D49E-FAD9-4540B2B7312C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29" creationId="{F2E994ED-4B5B-5476-A778-313D2272F34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0" creationId="{F306AB64-4BDA-F14D-D024-8771D0F682CD}"/>
          </ac:spMkLst>
        </pc:spChg>
        <pc:spChg chg="add mod">
          <ac:chgData name="Fatima Pillosu" userId="a6295d4dc9e22643" providerId="LiveId" clId="{A940D973-A742-4AD8-97D9-9F5F906670B8}" dt="2025-06-10T22:57:26.350" v="1660" actId="207"/>
          <ac:spMkLst>
            <pc:docMk/>
            <pc:sldMk cId="43451586" sldId="256"/>
            <ac:spMk id="31" creationId="{40E16496-1052-84EC-AA6E-48A5CF66F42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2" creationId="{BA560796-8FB8-A7A8-3B11-0B639816370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3" creationId="{185C1CAE-5128-57EA-BFC2-8A8B5C8ACD5D}"/>
          </ac:spMkLst>
        </pc:spChg>
        <pc:spChg chg="add del mod">
          <ac:chgData name="Fatima Pillosu" userId="a6295d4dc9e22643" providerId="LiveId" clId="{A940D973-A742-4AD8-97D9-9F5F906670B8}" dt="2025-06-10T22:06:40.094" v="571" actId="478"/>
          <ac:spMkLst>
            <pc:docMk/>
            <pc:sldMk cId="43451586" sldId="256"/>
            <ac:spMk id="34" creationId="{0DAED771-CD05-A39D-66B7-36A35460FD09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5" creationId="{61518C08-0610-8688-4D03-CDD82F690E0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6" creationId="{BB3A9E6E-704C-8F37-D690-B20C61C906E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7" creationId="{CB57FAF9-6FF7-2C91-D702-B07049F8C88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8" creationId="{3CFD9371-C23D-4EEC-AA78-8899211C8542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39" creationId="{AD740348-E3AC-0698-7604-365290B32C2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0" creationId="{96EC6200-AFD6-6F05-F4C2-B02740490B0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1" creationId="{C4039386-CF60-9643-3DE6-8A1D8B4D99F4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2" creationId="{21F1526A-6F5B-7B4E-3A97-7D428960CAD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3" creationId="{DC3E1802-D919-BAB5-84D6-AC602E75293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4" creationId="{65E20AFF-9E82-7ED3-7A2A-471B7BA1B861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5" creationId="{C3AA5FE2-7BC0-EB97-FA4F-57E77A2FDD9D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6" creationId="{306CA028-B14A-587E-4EF7-A89F122FF251}"/>
          </ac:spMkLst>
        </pc:spChg>
        <pc:spChg chg="add del mod">
          <ac:chgData name="Fatima Pillosu" userId="a6295d4dc9e22643" providerId="LiveId" clId="{A940D973-A742-4AD8-97D9-9F5F906670B8}" dt="2025-06-10T22:18:09.995" v="786" actId="478"/>
          <ac:spMkLst>
            <pc:docMk/>
            <pc:sldMk cId="43451586" sldId="256"/>
            <ac:spMk id="47" creationId="{3F27B660-A9AD-9256-CB0E-347B4C0852C8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8" creationId="{03208E48-7CCA-98F8-8E41-E3715304BDCD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49" creationId="{6991B3BC-4A89-DDCE-C8FD-97D5BB507754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0" creationId="{D69624F1-DFCF-54E2-BC58-C368DEA730F6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1" creationId="{323261E7-CDDB-617D-FECE-B73709E774B4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2" creationId="{83B4A15F-2BC2-2058-0B1D-5F64B8379F62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3" creationId="{184E9A30-D608-CFC4-5F41-A65CB1F0E833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4" creationId="{98DBB6F4-CB90-1E72-06F4-384EF953FCAB}"/>
          </ac:spMkLst>
        </pc:spChg>
        <pc:spChg chg="add del mod">
          <ac:chgData name="Fatima Pillosu" userId="a6295d4dc9e22643" providerId="LiveId" clId="{A940D973-A742-4AD8-97D9-9F5F906670B8}" dt="2025-06-10T22:17:29.850" v="757" actId="478"/>
          <ac:spMkLst>
            <pc:docMk/>
            <pc:sldMk cId="43451586" sldId="256"/>
            <ac:spMk id="57" creationId="{A5E62AC1-F95A-A83E-174A-A397B946C23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59" creationId="{28E288B3-53D6-8A2A-803F-C8356282A9B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0" creationId="{C81BEB9E-CF32-2ACF-E8A3-AA25A2FB2C9E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1" creationId="{C1B97990-05A5-BF36-DBD7-1340E6C98B3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2" creationId="{F5307161-0FD4-14F9-1842-C3EBD81AE9D3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63" creationId="{8DC914CB-0832-A3CF-047C-C3B8FBEF08F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5" creationId="{BEC7A8E6-BFC0-2978-394A-75F6F73D4A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6" creationId="{1DB19655-9283-1270-F31A-623A76FF9A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7" creationId="{8AC49248-4395-45CB-5101-0B2968D52C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8" creationId="{222E7DAB-071F-694A-6555-645E0B44DA4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79" creationId="{C8C56C28-8455-6485-DA7D-69414EEF9D7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0" creationId="{7C84446B-1B6A-E30F-B58C-F5F056D894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1" creationId="{248D8118-EF14-1561-1D05-46C15FAC55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2" creationId="{FB7DF2D4-17A7-0CAF-5AE2-E6EBCC7957E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3" creationId="{8840A591-E4A4-087B-BCAE-1557A06983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4" creationId="{D850163E-A5D0-B685-FEB7-C7E8EB0B134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5" creationId="{D5DF1D6C-CDA8-190D-3473-E977923A92E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6" creationId="{63454A0D-B6B9-CEB2-D7FD-FB6B5455330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7" creationId="{C50FFC99-7308-65E7-2479-86CB777CB0B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8" creationId="{05410AB8-D6C8-E5D4-F87C-EF8ED970524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89" creationId="{F376878C-E854-EC0B-5D84-6823605CF4C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0" creationId="{F644A7A1-09E2-57C7-8C29-B5E569F8113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1" creationId="{C6D85AE9-ACF5-B2EF-EEEE-1ABA67A7E2B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2" creationId="{AB7FE36C-E4E6-C6A5-DA97-E3C0B814B85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3" creationId="{143F2D1C-7180-5223-4339-04B828BB632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4" creationId="{918ABB2F-097F-5F7B-F760-C1BAE52E83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5" creationId="{72270F03-E27D-6F99-9A4B-0F7DAB6B97A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6" creationId="{59E98F6D-860D-BF70-4EC2-64A5FEE0492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7" creationId="{668A3508-4D89-5795-C56B-2D47904BFF7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8" creationId="{1EDB25FD-F967-D49E-FAD9-4540B2B7312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499" creationId="{F2E994ED-4B5B-5476-A778-313D2272F34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0" creationId="{F306AB64-4BDA-F14D-D024-8771D0F682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1" creationId="{40E16496-1052-84EC-AA6E-48A5CF66F42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2" creationId="{BA560796-8FB8-A7A8-3B11-0B639816370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3" creationId="{185C1CAE-5128-57EA-BFC2-8A8B5C8ACD5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4" creationId="{0DAED771-CD05-A39D-66B7-36A35460FD0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5" creationId="{61518C08-0610-8688-4D03-CDD82F690E0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6" creationId="{BB3A9E6E-704C-8F37-D690-B20C61C906E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7" creationId="{CB57FAF9-6FF7-2C91-D702-B07049F8C88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8" creationId="{3CFD9371-C23D-4EEC-AA78-8899211C854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09" creationId="{AD740348-E3AC-0698-7604-365290B32C2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0" creationId="{96EC6200-AFD6-6F05-F4C2-B02740490B0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1" creationId="{C4039386-CF60-9643-3DE6-8A1D8B4D99F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2" creationId="{21F1526A-6F5B-7B4E-3A97-7D428960CAD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3" creationId="{DC3E1802-D919-BAB5-84D6-AC602E75293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4" creationId="{65E20AFF-9E82-7ED3-7A2A-471B7BA1B86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5" creationId="{C3AA5FE2-7BC0-EB97-FA4F-57E77A2FDD9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6" creationId="{306CA028-B14A-587E-4EF7-A89F122FF25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7" creationId="{3F27B660-A9AD-9256-CB0E-347B4C0852C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8" creationId="{03208E48-7CCA-98F8-8E41-E3715304BDC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19" creationId="{6991B3BC-4A89-DDCE-C8FD-97D5BB50775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0" creationId="{D69624F1-DFCF-54E2-BC58-C368DEA730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1" creationId="{323261E7-CDDB-617D-FECE-B73709E774B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2" creationId="{83B4A15F-2BC2-2058-0B1D-5F64B8379F6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3" creationId="{184E9A30-D608-CFC4-5F41-A65CB1F0E83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4" creationId="{98DBB6F4-CB90-1E72-06F4-384EF953FCA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7" creationId="{A5E62AC1-F95A-A83E-174A-A397B946C23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29" creationId="{28E288B3-53D6-8A2A-803F-C8356282A9B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0" creationId="{C81BEB9E-CF32-2ACF-E8A3-AA25A2FB2C9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1" creationId="{C1B97990-05A5-BF36-DBD7-1340E6C98B3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2" creationId="{F5307161-0FD4-14F9-1842-C3EBD81AE9D3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3" creationId="{8DC914CB-0832-A3CF-047C-C3B8FBEF08F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4" creationId="{58B2823F-1DF1-440E-E51C-367025C9864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5" creationId="{72246508-EE04-19B8-021A-ECAE7D8DEF37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6" creationId="{ED8B2B80-4807-A468-6F32-E445928BCA6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7" creationId="{61BC8862-E098-E415-388E-EE379C1D881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8" creationId="{196ACA54-197C-B826-3CC1-971A5CB9742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39" creationId="{287DCA10-5019-4DCB-8DA2-59E264A3B82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0" creationId="{E41E4E80-453A-8A5D-6353-555C7660718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1" creationId="{D0731246-6F49-C11F-7033-FF94E164163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2" creationId="{4E9E5BF8-AB3D-412D-4A26-EE61F2CC1E7F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3" creationId="{0739ADA2-74FE-2ED7-C34A-FC8EBD443C7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4" creationId="{00CCE9A7-47BA-5162-7D86-9AE88D342E8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5" creationId="{E6302FE5-8F6D-64A0-2037-0C3DDAD7B97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6" creationId="{63DB60AF-4A44-BE93-02D3-CDA77956B5F2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7" creationId="{70B25CBD-0AD5-C911-401B-02430C454B8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8" creationId="{9C5C2BC9-5BFD-82F2-35CF-D3FFDC41539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49" creationId="{088823C8-4E39-8301-6C6D-33A93FDA62E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0" creationId="{8CAD96B3-3A98-4CC3-ADEB-47BB77C9B15D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1" creationId="{2B90694B-7872-6C95-2BAB-AC1DCEEF700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2" creationId="{210CC45D-5604-4D04-C89D-B86E0A57038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3" creationId="{C82CF265-DA33-8D1F-4762-CC2CC75D8A2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5" creationId="{99CE0813-6063-A67E-7647-C75857B40B1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8" creationId="{27473D3D-5CBA-FFCC-A510-580B02810B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59" creationId="{D7131933-AD5D-8CFF-B63D-0E6509EB9E5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0" creationId="{FFC6DFDC-4984-8529-7954-1785910C14A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1" creationId="{B8B4F48A-3436-7F14-8C4C-43F4018C0A3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2" creationId="{B8B31EBE-2E61-337B-CD2E-380C5A025FA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3" creationId="{FB3C06D2-82FB-01FA-6CA1-C4EAEBBBFEFE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4" creationId="{EC779CDC-A1E1-8742-E11A-16757BF614F6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5" creationId="{5397BEDC-79E4-9FEA-3E65-C6784C40D02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6" creationId="{45F1AB39-AF2F-3D95-3795-7E2E031C0D14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7" creationId="{33FC9C4B-9D49-8033-1270-83B23FF856B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8" creationId="{16A191E5-596D-8688-8AC7-A20CD1449D7B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69" creationId="{0A59BAE6-4808-3DD0-F367-DA9A57162F7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0" creationId="{614357AC-CF7C-4228-7412-90695FD3FE68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1" creationId="{DE0BFCA0-DB16-CFCF-03F7-E991C282E29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2" creationId="{405458FA-1C25-5CCA-DD79-1892C76F8A79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3" creationId="{E0FBACF8-A12B-BBC6-43F0-A1E30F7EFC61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4" creationId="{FA4F217E-E590-4A91-0D06-B9A8F69B7715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5" creationId="{21ACC123-6B71-2407-BB17-8D021B0D502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6" creationId="{0DEDF5A1-09C3-DEB0-4937-312D382CBBAC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7" creationId="{CDEA8D85-DF7C-E166-5E76-62A19394AB9A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78" creationId="{8CA5C493-3A67-0D50-635B-6F4DDA45FD50}"/>
          </ac:spMkLst>
        </pc:spChg>
        <pc:spChg chg="del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89" creationId="{06EB1845-5312-B21D-DF3E-3F9DDA1A6666}"/>
          </ac:spMkLst>
        </pc:spChg>
        <pc:spChg chg="del mod">
          <ac:chgData name="Fatima Pillosu" userId="a6295d4dc9e22643" providerId="LiveId" clId="{A940D973-A742-4AD8-97D9-9F5F906670B8}" dt="2025-06-10T21:49:05.961" v="101" actId="21"/>
          <ac:spMkLst>
            <pc:docMk/>
            <pc:sldMk cId="43451586" sldId="256"/>
            <ac:spMk id="1593" creationId="{399F6C2C-798D-2A29-27B9-BBF9C8CF83E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4" creationId="{58B2823F-1DF1-440E-E51C-367025C98642}"/>
          </ac:spMkLst>
        </pc:spChg>
        <pc:spChg chg="add mod or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5" creationId="{72246508-EE04-19B8-021A-ECAE7D8DEF37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6" creationId="{ED8B2B80-4807-A468-6F32-E445928BCA6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597" creationId="{61BC8862-E098-E415-388E-EE379C1D8816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598" creationId="{196ACA54-197C-B826-3CC1-971A5CB9742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599" creationId="{287DCA10-5019-4DCB-8DA2-59E264A3B82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0" creationId="{E41E4E80-453A-8A5D-6353-555C76607188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1" creationId="{D0731246-6F49-C11F-7033-FF94E164163F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2" creationId="{4E9E5BF8-AB3D-412D-4A26-EE61F2CC1E7F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3" creationId="{0739ADA2-74FE-2ED7-C34A-FC8EBD443C72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4" creationId="{00CCE9A7-47BA-5162-7D86-9AE88D342E8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5" creationId="{E6302FE5-8F6D-64A0-2037-0C3DDAD7B97A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6" creationId="{63DB60AF-4A44-BE93-02D3-CDA77956B5F2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7" creationId="{70B25CBD-0AD5-C911-401B-02430C454B8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8" creationId="{9C5C2BC9-5BFD-82F2-35CF-D3FFDC41539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09" creationId="{088823C8-4E39-8301-6C6D-33A93FDA62E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0" creationId="{8CAD96B3-3A98-4CC3-ADEB-47BB77C9B15D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1" creationId="{2B90694B-7872-6C95-2BAB-AC1DCEEF700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2" creationId="{210CC45D-5604-4D04-C89D-B86E0A57038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13" creationId="{C82CF265-DA33-8D1F-4762-CC2CC75D8A25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15" creationId="{99CE0813-6063-A67E-7647-C75857B40B15}"/>
          </ac:spMkLst>
        </pc:spChg>
        <pc:spChg chg="add mod ord">
          <ac:chgData name="Fatima Pillosu" userId="a6295d4dc9e22643" providerId="LiveId" clId="{A940D973-A742-4AD8-97D9-9F5F906670B8}" dt="2025-06-10T23:07:44.568" v="1776" actId="207"/>
          <ac:spMkLst>
            <pc:docMk/>
            <pc:sldMk cId="43451586" sldId="256"/>
            <ac:spMk id="1618" creationId="{27473D3D-5CBA-FFCC-A510-580B02810B68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19" creationId="{D7131933-AD5D-8CFF-B63D-0E6509EB9E54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20" creationId="{FFC6DFDC-4984-8529-7954-1785910C14A6}"/>
          </ac:spMkLst>
        </pc:spChg>
        <pc:spChg chg="add mod">
          <ac:chgData name="Fatima Pillosu" userId="a6295d4dc9e22643" providerId="LiveId" clId="{A940D973-A742-4AD8-97D9-9F5F906670B8}" dt="2025-06-10T22:53:51.894" v="1423" actId="1036"/>
          <ac:spMkLst>
            <pc:docMk/>
            <pc:sldMk cId="43451586" sldId="256"/>
            <ac:spMk id="1621" creationId="{B8B4F48A-3436-7F14-8C4C-43F4018C0A34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2" creationId="{B8B31EBE-2E61-337B-CD2E-380C5A025FA1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3" creationId="{FB3C06D2-82FB-01FA-6CA1-C4EAEBBBFEFE}"/>
          </ac:spMkLst>
        </pc:spChg>
        <pc:spChg chg="add mod">
          <ac:chgData name="Fatima Pillosu" userId="a6295d4dc9e22643" providerId="LiveId" clId="{A940D973-A742-4AD8-97D9-9F5F906670B8}" dt="2025-06-10T22:53:27.001" v="1395" actId="1036"/>
          <ac:spMkLst>
            <pc:docMk/>
            <pc:sldMk cId="43451586" sldId="256"/>
            <ac:spMk id="1624" creationId="{EC779CDC-A1E1-8742-E11A-16757BF614F6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5" creationId="{5397BEDC-79E4-9FEA-3E65-C6784C40D029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6" creationId="{45F1AB39-AF2F-3D95-3795-7E2E031C0D14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7" creationId="{33FC9C4B-9D49-8033-1270-83B23FF856BA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8" creationId="{16A191E5-596D-8688-8AC7-A20CD1449D7B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29" creationId="{0A59BAE6-4808-3DD0-F367-DA9A57162F70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0" creationId="{614357AC-CF7C-4228-7412-90695FD3FE6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31" creationId="{DE0BFCA0-DB16-CFCF-03F7-E991C282E291}"/>
          </ac:spMkLst>
        </pc:spChg>
        <pc:spChg chg="add mod">
          <ac:chgData name="Fatima Pillosu" userId="a6295d4dc9e22643" providerId="LiveId" clId="{A940D973-A742-4AD8-97D9-9F5F906670B8}" dt="2025-06-10T22:54:08.096" v="1428" actId="552"/>
          <ac:spMkLst>
            <pc:docMk/>
            <pc:sldMk cId="43451586" sldId="256"/>
            <ac:spMk id="1632" creationId="{405458FA-1C25-5CCA-DD79-1892C76F8A79}"/>
          </ac:spMkLst>
        </pc:spChg>
        <pc:spChg chg="add del mod">
          <ac:chgData name="Fatima Pillosu" userId="a6295d4dc9e22643" providerId="LiveId" clId="{A940D973-A742-4AD8-97D9-9F5F906670B8}" dt="2025-06-10T22:50:01.735" v="1366" actId="478"/>
          <ac:spMkLst>
            <pc:docMk/>
            <pc:sldMk cId="43451586" sldId="256"/>
            <ac:spMk id="1633" creationId="{E0FBACF8-A12B-BBC6-43F0-A1E30F7EFC61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4" creationId="{FA4F217E-E590-4A91-0D06-B9A8F69B7715}"/>
          </ac:spMkLst>
        </pc:spChg>
        <pc:spChg chg="add del mod">
          <ac:chgData name="Fatima Pillosu" userId="a6295d4dc9e22643" providerId="LiveId" clId="{A940D973-A742-4AD8-97D9-9F5F906670B8}" dt="2025-06-10T22:24:28.337" v="935" actId="478"/>
          <ac:spMkLst>
            <pc:docMk/>
            <pc:sldMk cId="43451586" sldId="256"/>
            <ac:spMk id="1635" creationId="{21ACC123-6B71-2407-BB17-8D021B0D5020}"/>
          </ac:spMkLst>
        </pc:spChg>
        <pc:spChg chg="add del mod">
          <ac:chgData name="Fatima Pillosu" userId="a6295d4dc9e22643" providerId="LiveId" clId="{A940D973-A742-4AD8-97D9-9F5F906670B8}" dt="2025-06-10T22:59:14.468" v="1670" actId="478"/>
          <ac:spMkLst>
            <pc:docMk/>
            <pc:sldMk cId="43451586" sldId="256"/>
            <ac:spMk id="1636" creationId="{0DEDF5A1-09C3-DEB0-4937-312D382CBBAC}"/>
          </ac:spMkLst>
        </pc:spChg>
        <pc:spChg chg="add del mod">
          <ac:chgData name="Fatima Pillosu" userId="a6295d4dc9e22643" providerId="LiveId" clId="{A940D973-A742-4AD8-97D9-9F5F906670B8}" dt="2025-06-10T22:49:39.484" v="1365" actId="478"/>
          <ac:spMkLst>
            <pc:docMk/>
            <pc:sldMk cId="43451586" sldId="256"/>
            <ac:spMk id="1637" creationId="{CDEA8D85-DF7C-E166-5E76-62A19394AB9A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38" creationId="{8CA5C493-3A67-0D50-635B-6F4DDA45FD5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1" creationId="{BBEADBAB-5154-8565-656C-A45C24A1C3C8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2" creationId="{1BF20FAB-CD88-398F-FB4A-57FFE637857C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3" creationId="{6EB0BBDF-CA95-91A2-D065-401457446A13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4" creationId="{136F1087-720E-0013-969A-3BE7BB10C39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5" creationId="{5A2BB48C-A00B-6BF3-53C7-CC1F2D2759A0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6" creationId="{2929BFC0-8364-79B7-D764-2D055643D818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7" creationId="{3431C309-682E-6AED-7D6A-2BBCC0C79FFA}"/>
          </ac:spMkLst>
        </pc:spChg>
        <pc:spChg chg="mod">
          <ac:chgData name="Fatima Pillosu" userId="a6295d4dc9e22643" providerId="LiveId" clId="{A940D973-A742-4AD8-97D9-9F5F906670B8}" dt="2025-06-10T21:49:23.824" v="102"/>
          <ac:spMkLst>
            <pc:docMk/>
            <pc:sldMk cId="43451586" sldId="256"/>
            <ac:spMk id="1648" creationId="{769F68CC-3454-3C3B-1D00-A0AACABE4BDD}"/>
          </ac:spMkLst>
        </pc:spChg>
        <pc:spChg chg="add mod ord">
          <ac:chgData name="Fatima Pillosu" userId="a6295d4dc9e22643" providerId="LiveId" clId="{A940D973-A742-4AD8-97D9-9F5F906670B8}" dt="2025-06-10T23:00:04.320" v="1704" actId="1036"/>
          <ac:spMkLst>
            <pc:docMk/>
            <pc:sldMk cId="43451586" sldId="256"/>
            <ac:spMk id="1649" creationId="{06EB1845-5312-B21D-DF3E-3F9DDA1A6666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53" creationId="{399F6C2C-798D-2A29-27B9-BBF9C8CF83EB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1" creationId="{EA975221-46E7-AEFA-06D2-D8D8AAB2D848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2" creationId="{16113B27-EF0A-A53B-453B-A9A4E3CD439F}"/>
          </ac:spMkLst>
        </pc:spChg>
        <pc:spChg chg="add mod">
          <ac:chgData name="Fatima Pillosu" userId="a6295d4dc9e22643" providerId="LiveId" clId="{A940D973-A742-4AD8-97D9-9F5F906670B8}" dt="2025-06-10T22:51:24.836" v="1368" actId="207"/>
          <ac:spMkLst>
            <pc:docMk/>
            <pc:sldMk cId="43451586" sldId="256"/>
            <ac:spMk id="1666" creationId="{F74B076A-6A46-8FEF-EF31-51FA88A68348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4" creationId="{B1E9C84F-7BB6-BBFC-C636-9AA25A179004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5" creationId="{B97AB377-8FBD-A8BB-D546-928FE04EC93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6" creationId="{212737F9-A4C6-B6F0-E69B-5AFFF685AEA4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7" creationId="{A4BA5A72-3EB5-C066-8EE5-5B2E0243FAA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8" creationId="{6F1122CA-0390-9368-8F60-E2BC8F93435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79" creationId="{5F0C1300-9087-21AF-F880-2E82B0C73DD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0" creationId="{94BE51C9-F899-3AD3-C58A-C92AED4FEBC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1" creationId="{AAC70CD8-5467-7791-135B-43FC14435D69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2" creationId="{76DB864F-8CBF-9297-9464-791D58E89CDC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3" creationId="{AA0A1342-9001-C845-EE1C-0363280EAFE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4" creationId="{18F93E6C-33B9-62A2-E8E5-8D8B38EE418F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5" creationId="{10E4094A-1A56-B11A-D5A8-3AFE6A9B5541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6" creationId="{211054EC-E974-9CDD-BF8D-B6C0C9BB98D0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7" creationId="{78A8B401-C87B-3EE9-3685-4B9FDAE03FE3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8" creationId="{7601A107-776D-A1D2-4DF8-7A4502157DAE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89" creationId="{B9CD39C5-31F2-67D1-ADFB-10F903F59EA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0" creationId="{5857E0DE-A6D9-5771-2D80-D34CD69B71ED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1" creationId="{00EFB37E-A08E-5684-1522-32BE603F25C7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2" creationId="{4D55EF3E-1C62-0673-09DE-88F293B7526D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3" creationId="{F5BDABCC-4F7E-75C4-4980-C52165F1590B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4" creationId="{F8D65A82-AB57-628F-D360-63F10CA2C35A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5" creationId="{73F18B5E-ECF8-EF3B-49DD-C9C5B996B05F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6" creationId="{D5563138-3765-CF88-A1AE-FEDF7121B326}"/>
          </ac:spMkLst>
        </pc:spChg>
        <pc:spChg chg="add mod">
          <ac:chgData name="Fatima Pillosu" userId="a6295d4dc9e22643" providerId="LiveId" clId="{A940D973-A742-4AD8-97D9-9F5F906670B8}" dt="2025-06-10T22:21:17.584" v="874"/>
          <ac:spMkLst>
            <pc:docMk/>
            <pc:sldMk cId="43451586" sldId="256"/>
            <ac:spMk id="1697" creationId="{9AFA0759-FA51-F945-547F-B2CC7260B385}"/>
          </ac:spMkLst>
        </pc:spChg>
        <pc:spChg chg="add mod">
          <ac:chgData name="Fatima Pillosu" userId="a6295d4dc9e22643" providerId="LiveId" clId="{A940D973-A742-4AD8-97D9-9F5F906670B8}" dt="2025-06-10T23:13:36.955" v="1893" actId="1076"/>
          <ac:spMkLst>
            <pc:docMk/>
            <pc:sldMk cId="43451586" sldId="256"/>
            <ac:spMk id="1706" creationId="{44074D66-E01D-3CA8-43D7-933D0BD9040D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07" creationId="{D1F6B835-6281-A39D-BC62-EA94F26F862D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08" creationId="{FE3C0620-38CC-613B-A8A7-7F770D6BD090}"/>
          </ac:spMkLst>
        </pc:spChg>
        <pc:spChg chg="add mod">
          <ac:chgData name="Fatima Pillosu" userId="a6295d4dc9e22643" providerId="LiveId" clId="{A940D973-A742-4AD8-97D9-9F5F906670B8}" dt="2025-06-10T23:15:08.127" v="1951" actId="1035"/>
          <ac:spMkLst>
            <pc:docMk/>
            <pc:sldMk cId="43451586" sldId="256"/>
            <ac:spMk id="1709" creationId="{D1791756-065A-D9BA-0CF0-9CF2D165B0A7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10" creationId="{402C2F4D-4D83-D434-CD4F-4220936A72EF}"/>
          </ac:spMkLst>
        </pc:spChg>
        <pc:spChg chg="add mod">
          <ac:chgData name="Fatima Pillosu" userId="a6295d4dc9e22643" providerId="LiveId" clId="{A940D973-A742-4AD8-97D9-9F5F906670B8}" dt="2025-06-10T23:15:02.731" v="1948" actId="1035"/>
          <ac:spMkLst>
            <pc:docMk/>
            <pc:sldMk cId="43451586" sldId="256"/>
            <ac:spMk id="1711" creationId="{0246E055-1109-7BB2-D585-1EFD35FBD5DD}"/>
          </ac:spMkLst>
        </pc:spChg>
        <pc:spChg chg="add mod">
          <ac:chgData name="Fatima Pillosu" userId="a6295d4dc9e22643" providerId="LiveId" clId="{A940D973-A742-4AD8-97D9-9F5F906670B8}" dt="2025-06-10T22:57:01.804" v="1658" actId="20577"/>
          <ac:spMkLst>
            <pc:docMk/>
            <pc:sldMk cId="43451586" sldId="256"/>
            <ac:spMk id="1716" creationId="{3745A347-0A18-3AD7-F6F9-BA0D2AF504CB}"/>
          </ac:spMkLst>
        </pc:spChg>
        <pc:spChg chg="add mod">
          <ac:chgData name="Fatima Pillosu" userId="a6295d4dc9e22643" providerId="LiveId" clId="{A940D973-A742-4AD8-97D9-9F5F906670B8}" dt="2025-06-10T22:59:19.762" v="1671"/>
          <ac:spMkLst>
            <pc:docMk/>
            <pc:sldMk cId="43451586" sldId="256"/>
            <ac:spMk id="1723" creationId="{3B8A1955-6AAA-C16E-69DB-0161A702DFF3}"/>
          </ac:spMkLst>
        </pc:spChg>
        <pc:spChg chg="add del mod">
          <ac:chgData name="Fatima Pillosu" userId="a6295d4dc9e22643" providerId="LiveId" clId="{A940D973-A742-4AD8-97D9-9F5F906670B8}" dt="2025-06-10T23:05:18.491" v="1758" actId="478"/>
          <ac:spMkLst>
            <pc:docMk/>
            <pc:sldMk cId="43451586" sldId="256"/>
            <ac:spMk id="1724" creationId="{5745015C-D63C-876C-4ECA-4AC6F4CBFB7E}"/>
          </ac:spMkLst>
        </pc:spChg>
        <pc:spChg chg="add mod">
          <ac:chgData name="Fatima Pillosu" userId="a6295d4dc9e22643" providerId="LiveId" clId="{A940D973-A742-4AD8-97D9-9F5F906670B8}" dt="2025-06-10T23:09:11.682" v="1793" actId="1076"/>
          <ac:spMkLst>
            <pc:docMk/>
            <pc:sldMk cId="43451586" sldId="256"/>
            <ac:spMk id="1758" creationId="{CED7D702-00FB-72A9-77C5-71A3498092A1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0" creationId="{48A1DCBB-D7B2-9622-BD00-475918DC70C6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1" creationId="{F5D252E4-C938-C6C9-EF7E-E84DE390095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2" creationId="{13F3E125-B955-BE4E-C0EB-92C8905ABD23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3" creationId="{1A71D751-FB7B-5058-52B4-9D827CB0A229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4" creationId="{3798E8BD-49EE-51AC-5837-63FFAA105BA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5" creationId="{EF8A1492-7284-1A63-8785-CB1D593F2809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6" creationId="{AF26BF51-6A2F-3D2E-F3D2-E9E8ED620787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7" creationId="{7C0DED06-D131-BE5B-8185-19BEF39EA2A4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8" creationId="{346D0997-7105-37C5-8FB3-EED8AEC7E0F1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69" creationId="{DC8B71E4-03D3-B192-F7D5-14927C04FCED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0" creationId="{3544D339-AA62-36D2-D9CF-0F6311471FDD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1" creationId="{7284F9CE-C663-D7C4-A983-3C98080C673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2" creationId="{DF6C76F8-08B6-EC1F-6204-A009EE42253B}"/>
          </ac:spMkLst>
        </pc:spChg>
        <pc:spChg chg="add mod">
          <ac:chgData name="Fatima Pillosu" userId="a6295d4dc9e22643" providerId="LiveId" clId="{A940D973-A742-4AD8-97D9-9F5F906670B8}" dt="2025-06-10T23:14:50.641" v="1944" actId="1035"/>
          <ac:spMkLst>
            <pc:docMk/>
            <pc:sldMk cId="43451586" sldId="256"/>
            <ac:spMk id="1773" creationId="{E3C56BAF-9F9B-2C32-72B2-4EA38C6233EE}"/>
          </ac:spMkLst>
        </pc:spChg>
        <pc:grpChg chg="del">
          <ac:chgData name="Fatima Pillosu" userId="a6295d4dc9e22643" providerId="LiveId" clId="{A940D973-A742-4AD8-97D9-9F5F906670B8}" dt="2025-06-10T21:49:05.961" v="101" actId="21"/>
          <ac:grpSpMkLst>
            <pc:docMk/>
            <pc:sldMk cId="43451586" sldId="256"/>
            <ac:grpSpMk id="1579" creationId="{F6242983-CDD2-F949-6907-431DB5EDAE8E}"/>
          </ac:grpSpMkLst>
        </pc:grpChg>
        <pc:grpChg chg="add del mod">
          <ac:chgData name="Fatima Pillosu" userId="a6295d4dc9e22643" providerId="LiveId" clId="{A940D973-A742-4AD8-97D9-9F5F906670B8}" dt="2025-06-10T22:49:39.484" v="1365" actId="478"/>
          <ac:grpSpMkLst>
            <pc:docMk/>
            <pc:sldMk cId="43451586" sldId="256"/>
            <ac:grpSpMk id="1639" creationId="{F6242983-CDD2-F949-6907-431DB5EDAE8E}"/>
          </ac:grpSpMkLst>
        </pc:grpChg>
        <pc:picChg chg="add del mod">
          <ac:chgData name="Fatima Pillosu" userId="a6295d4dc9e22643" providerId="LiveId" clId="{A940D973-A742-4AD8-97D9-9F5F906670B8}" dt="2025-06-10T22:04:38.953" v="506" actId="478"/>
          <ac:picMkLst>
            <pc:docMk/>
            <pc:sldMk cId="43451586" sldId="256"/>
            <ac:picMk id="2" creationId="{0F3578BC-7710-AB6B-F28B-7B49C283CE58}"/>
          </ac:picMkLst>
        </pc:picChg>
        <pc:picChg chg="add del mod">
          <ac:chgData name="Fatima Pillosu" userId="a6295d4dc9e22643" providerId="LiveId" clId="{A940D973-A742-4AD8-97D9-9F5F906670B8}" dt="2025-06-10T21:52:44.902" v="162" actId="478"/>
          <ac:picMkLst>
            <pc:docMk/>
            <pc:sldMk cId="43451586" sldId="256"/>
            <ac:picMk id="3" creationId="{8EE4491B-7654-8960-05AF-20FE6A197A39}"/>
          </ac:picMkLst>
        </pc:picChg>
        <pc:picChg chg="add del mod">
          <ac:chgData name="Fatima Pillosu" userId="a6295d4dc9e22643" providerId="LiveId" clId="{A940D973-A742-4AD8-97D9-9F5F906670B8}" dt="2025-06-10T22:49:39.484" v="1365" actId="478"/>
          <ac:picMkLst>
            <pc:docMk/>
            <pc:sldMk cId="43451586" sldId="256"/>
            <ac:picMk id="4" creationId="{98E790EA-0040-310C-474C-5A547AC3F814}"/>
          </ac:picMkLst>
        </pc:picChg>
        <pc:picChg chg="add del mod">
          <ac:chgData name="Fatima Pillosu" userId="a6295d4dc9e22643" providerId="LiveId" clId="{A940D973-A742-4AD8-97D9-9F5F906670B8}" dt="2025-06-10T22:24:28.337" v="935" actId="478"/>
          <ac:picMkLst>
            <pc:docMk/>
            <pc:sldMk cId="43451586" sldId="256"/>
            <ac:picMk id="58" creationId="{D96E7EE9-C790-BA49-E8E1-4DFB80A39E5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2" creationId="{0F3578BC-7710-AB6B-F28B-7B49C283CE58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3" creationId="{8EE4491B-7654-8960-05AF-20FE6A197A39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474" creationId="{98E790EA-0040-310C-474C-5A547AC3F814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28" creationId="{D96E7EE9-C790-BA49-E8E1-4DFB80A39E5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54" creationId="{55038BFD-A9CA-6828-3917-3A2A14D9249E}"/>
          </ac:picMkLst>
        </pc:picChg>
        <pc:picChg chg="del">
          <ac:chgData name="Fatima Pillosu" userId="a6295d4dc9e22643" providerId="LiveId" clId="{A940D973-A742-4AD8-97D9-9F5F906670B8}" dt="2025-06-10T21:49:05.961" v="101" actId="21"/>
          <ac:picMkLst>
            <pc:docMk/>
            <pc:sldMk cId="43451586" sldId="256"/>
            <ac:picMk id="1592" creationId="{CA88E55D-52DB-40EF-9ACC-F5F61E228B3D}"/>
          </ac:picMkLst>
        </pc:picChg>
        <pc:picChg chg="add del mod">
          <ac:chgData name="Fatima Pillosu" userId="a6295d4dc9e22643" providerId="LiveId" clId="{A940D973-A742-4AD8-97D9-9F5F906670B8}" dt="2025-06-10T22:59:14.468" v="1670" actId="478"/>
          <ac:picMkLst>
            <pc:docMk/>
            <pc:sldMk cId="43451586" sldId="256"/>
            <ac:picMk id="1614" creationId="{55038BFD-A9CA-6828-3917-3A2A14D9249E}"/>
          </ac:picMkLst>
        </pc:picChg>
        <pc:picChg chg="mod">
          <ac:chgData name="Fatima Pillosu" userId="a6295d4dc9e22643" providerId="LiveId" clId="{A940D973-A742-4AD8-97D9-9F5F906670B8}" dt="2025-06-10T21:49:23.824" v="102"/>
          <ac:picMkLst>
            <pc:docMk/>
            <pc:sldMk cId="43451586" sldId="256"/>
            <ac:picMk id="1640" creationId="{725294B6-1D3A-3D47-BB27-E307953888A0}"/>
          </ac:picMkLst>
        </pc:picChg>
        <pc:picChg chg="add del mod">
          <ac:chgData name="Fatima Pillosu" userId="a6295d4dc9e22643" providerId="LiveId" clId="{A940D973-A742-4AD8-97D9-9F5F906670B8}" dt="2025-06-10T22:59:11.700" v="1669" actId="478"/>
          <ac:picMkLst>
            <pc:docMk/>
            <pc:sldMk cId="43451586" sldId="256"/>
            <ac:picMk id="1652" creationId="{CA88E55D-52DB-40EF-9ACC-F5F61E228B3D}"/>
          </ac:picMkLst>
        </pc:picChg>
        <pc:picChg chg="add mod ord modCrop">
          <ac:chgData name="Fatima Pillosu" userId="a6295d4dc9e22643" providerId="LiveId" clId="{A940D973-A742-4AD8-97D9-9F5F906670B8}" dt="2025-06-10T22:18:21.693" v="791" actId="1037"/>
          <ac:picMkLst>
            <pc:docMk/>
            <pc:sldMk cId="43451586" sldId="256"/>
            <ac:picMk id="1655" creationId="{30C76560-71B6-7D1B-91B1-CBF5D59B1CA4}"/>
          </ac:picMkLst>
        </pc:picChg>
        <pc:picChg chg="add mod ord modCrop">
          <ac:chgData name="Fatima Pillosu" userId="a6295d4dc9e22643" providerId="LiveId" clId="{A940D973-A742-4AD8-97D9-9F5F906670B8}" dt="2025-06-10T22:30:58.710" v="1194" actId="1035"/>
          <ac:picMkLst>
            <pc:docMk/>
            <pc:sldMk cId="43451586" sldId="256"/>
            <ac:picMk id="1660" creationId="{38A0D752-B334-980C-4021-4C0BA50596A8}"/>
          </ac:picMkLst>
        </pc:picChg>
        <pc:picChg chg="add mod modCrop">
          <ac:chgData name="Fatima Pillosu" userId="a6295d4dc9e22643" providerId="LiveId" clId="{A940D973-A742-4AD8-97D9-9F5F906670B8}" dt="2025-06-10T23:15:02.731" v="1948" actId="1035"/>
          <ac:picMkLst>
            <pc:docMk/>
            <pc:sldMk cId="43451586" sldId="256"/>
            <ac:picMk id="1669" creationId="{9DE7CEBB-A511-0DD0-0259-3447651825EC}"/>
          </ac:picMkLst>
        </pc:picChg>
        <pc:picChg chg="add del mod modCrop">
          <ac:chgData name="Fatima Pillosu" userId="a6295d4dc9e22643" providerId="LiveId" clId="{A940D973-A742-4AD8-97D9-9F5F906670B8}" dt="2025-06-10T22:26:14.860" v="967" actId="478"/>
          <ac:picMkLst>
            <pc:docMk/>
            <pc:sldMk cId="43451586" sldId="256"/>
            <ac:picMk id="1671" creationId="{D5048F2C-A6AC-44DE-8B03-4916636953FD}"/>
          </ac:picMkLst>
        </pc:picChg>
        <pc:picChg chg="add mod">
          <ac:chgData name="Fatima Pillosu" userId="a6295d4dc9e22643" providerId="LiveId" clId="{A940D973-A742-4AD8-97D9-9F5F906670B8}" dt="2025-06-10T22:21:17.584" v="874"/>
          <ac:picMkLst>
            <pc:docMk/>
            <pc:sldMk cId="43451586" sldId="256"/>
            <ac:picMk id="1673" creationId="{774E134B-A758-20E2-0E93-CD0939D32044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698" creationId="{DB79C779-C184-1FA2-7603-7623BA02991C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699" creationId="{EE8408E7-68FB-66E3-46D3-15888998A2BF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700" creationId="{088BC9EF-F338-B431-1195-8F8E42D27CC8}"/>
          </ac:picMkLst>
        </pc:picChg>
        <pc:picChg chg="add mod modCrop">
          <ac:chgData name="Fatima Pillosu" userId="a6295d4dc9e22643" providerId="LiveId" clId="{A940D973-A742-4AD8-97D9-9F5F906670B8}" dt="2025-06-10T23:14:50.641" v="1944" actId="1035"/>
          <ac:picMkLst>
            <pc:docMk/>
            <pc:sldMk cId="43451586" sldId="256"/>
            <ac:picMk id="1701" creationId="{9F6F4073-53F4-32E1-60F7-37E36EE48DD5}"/>
          </ac:picMkLst>
        </pc:picChg>
        <pc:picChg chg="add del mod">
          <ac:chgData name="Fatima Pillosu" userId="a6295d4dc9e22643" providerId="LiveId" clId="{A940D973-A742-4AD8-97D9-9F5F906670B8}" dt="2025-06-10T22:26:37.550" v="971" actId="21"/>
          <ac:picMkLst>
            <pc:docMk/>
            <pc:sldMk cId="43451586" sldId="256"/>
            <ac:picMk id="1703" creationId="{BE919D6D-BAA3-ACD6-956F-4AF953F74A9B}"/>
          </ac:picMkLst>
        </pc:picChg>
        <pc:picChg chg="add mod modCrop">
          <ac:chgData name="Fatima Pillosu" userId="a6295d4dc9e22643" providerId="LiveId" clId="{A940D973-A742-4AD8-97D9-9F5F906670B8}" dt="2025-06-10T23:15:02.731" v="1948" actId="1035"/>
          <ac:picMkLst>
            <pc:docMk/>
            <pc:sldMk cId="43451586" sldId="256"/>
            <ac:picMk id="1705" creationId="{C656D420-7A73-ED62-86EA-E7ADC99357CD}"/>
          </ac:picMkLst>
        </pc:picChg>
        <pc:picChg chg="add del mod modCrop">
          <ac:chgData name="Fatima Pillosu" userId="a6295d4dc9e22643" providerId="LiveId" clId="{A940D973-A742-4AD8-97D9-9F5F906670B8}" dt="2025-06-10T22:45:36.229" v="1364" actId="478"/>
          <ac:picMkLst>
            <pc:docMk/>
            <pc:sldMk cId="43451586" sldId="256"/>
            <ac:picMk id="1713" creationId="{7FCBAC04-46E6-BAD8-7279-FF462DAA9DBC}"/>
          </ac:picMkLst>
        </pc:picChg>
        <pc:picChg chg="add del mod modCrop">
          <ac:chgData name="Fatima Pillosu" userId="a6295d4dc9e22643" providerId="LiveId" clId="{A940D973-A742-4AD8-97D9-9F5F906670B8}" dt="2025-06-10T23:05:17.041" v="1757" actId="478"/>
          <ac:picMkLst>
            <pc:docMk/>
            <pc:sldMk cId="43451586" sldId="256"/>
            <ac:picMk id="1715" creationId="{3C619923-F908-EA6C-82E9-9A43CF121BEE}"/>
          </ac:picMkLst>
        </pc:picChg>
        <pc:picChg chg="add mod">
          <ac:chgData name="Fatima Pillosu" userId="a6295d4dc9e22643" providerId="LiveId" clId="{A940D973-A742-4AD8-97D9-9F5F906670B8}" dt="2025-06-10T23:06:35.002" v="1775" actId="14100"/>
          <ac:picMkLst>
            <pc:docMk/>
            <pc:sldMk cId="43451586" sldId="256"/>
            <ac:picMk id="1733" creationId="{29A3D9C8-777B-AEE1-744A-FA7D80965CE1}"/>
          </ac:picMkLst>
        </pc:picChg>
        <pc:picChg chg="add del mod">
          <ac:chgData name="Fatima Pillosu" userId="a6295d4dc9e22643" providerId="LiveId" clId="{A940D973-A742-4AD8-97D9-9F5F906670B8}" dt="2025-06-10T23:05:12.461" v="1754" actId="478"/>
          <ac:picMkLst>
            <pc:docMk/>
            <pc:sldMk cId="43451586" sldId="256"/>
            <ac:picMk id="1742" creationId="{92B0867F-A504-5C42-08E4-3EEEC4CD250C}"/>
          </ac:picMkLst>
        </pc:picChg>
        <pc:cxnChg chg="add del mod">
          <ac:chgData name="Fatima Pillosu" userId="a6295d4dc9e22643" providerId="LiveId" clId="{A940D973-A742-4AD8-97D9-9F5F906670B8}" dt="2025-06-10T22:17:03.069" v="751" actId="478"/>
          <ac:cxnSpMkLst>
            <pc:docMk/>
            <pc:sldMk cId="43451586" sldId="256"/>
            <ac:cxnSpMk id="55" creationId="{82BAF52A-43EA-0E6E-6326-2D61E84BF783}"/>
          </ac:cxnSpMkLst>
        </pc:cxnChg>
        <pc:cxnChg chg="add del mod ord">
          <ac:chgData name="Fatima Pillosu" userId="a6295d4dc9e22643" providerId="LiveId" clId="{A940D973-A742-4AD8-97D9-9F5F906670B8}" dt="2025-06-10T22:17:01.724" v="750" actId="478"/>
          <ac:cxnSpMkLst>
            <pc:docMk/>
            <pc:sldMk cId="43451586" sldId="256"/>
            <ac:cxnSpMk id="56" creationId="{62156B78-8903-EB16-3572-882822C6CA06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25" creationId="{82BAF52A-43EA-0E6E-6326-2D61E84BF783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26" creationId="{62156B78-8903-EB16-3572-882822C6CA06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56" creationId="{353FB85C-2653-96CB-7004-3E76536DEB9A}"/>
          </ac:cxnSpMkLst>
        </pc:cxnChg>
        <pc:cxnChg chg="del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57" creationId="{33E479FE-6D38-506F-67D0-1CB8D86BF86C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90" creationId="{5315B735-D63F-0AD3-9A4A-7ED4E80723FC}"/>
          </ac:cxnSpMkLst>
        </pc:cxnChg>
        <pc:cxnChg chg="del mod">
          <ac:chgData name="Fatima Pillosu" userId="a6295d4dc9e22643" providerId="LiveId" clId="{A940D973-A742-4AD8-97D9-9F5F906670B8}" dt="2025-06-10T21:49:05.961" v="101" actId="21"/>
          <ac:cxnSpMkLst>
            <pc:docMk/>
            <pc:sldMk cId="43451586" sldId="256"/>
            <ac:cxnSpMk id="1591" creationId="{C1CBE671-EA88-1BDA-7B1A-3B8909E331F4}"/>
          </ac:cxnSpMkLst>
        </pc:cxnChg>
        <pc:cxnChg chg="add mod">
          <ac:chgData name="Fatima Pillosu" userId="a6295d4dc9e22643" providerId="LiveId" clId="{A940D973-A742-4AD8-97D9-9F5F906670B8}" dt="2025-06-10T22:30:58.710" v="1194" actId="1035"/>
          <ac:cxnSpMkLst>
            <pc:docMk/>
            <pc:sldMk cId="43451586" sldId="256"/>
            <ac:cxnSpMk id="1616" creationId="{353FB85C-2653-96CB-7004-3E76536DEB9A}"/>
          </ac:cxnSpMkLst>
        </pc:cxnChg>
        <pc:cxnChg chg="add mod">
          <ac:chgData name="Fatima Pillosu" userId="a6295d4dc9e22643" providerId="LiveId" clId="{A940D973-A742-4AD8-97D9-9F5F906670B8}" dt="2025-06-10T22:43:08.857" v="1348" actId="14100"/>
          <ac:cxnSpMkLst>
            <pc:docMk/>
            <pc:sldMk cId="43451586" sldId="256"/>
            <ac:cxnSpMk id="1617" creationId="{33E479FE-6D38-506F-67D0-1CB8D86BF86C}"/>
          </ac:cxnSpMkLst>
        </pc:cxnChg>
        <pc:cxnChg chg="add mod ord">
          <ac:chgData name="Fatima Pillosu" userId="a6295d4dc9e22643" providerId="LiveId" clId="{A940D973-A742-4AD8-97D9-9F5F906670B8}" dt="2025-06-10T23:06:32.091" v="1774" actId="14100"/>
          <ac:cxnSpMkLst>
            <pc:docMk/>
            <pc:sldMk cId="43451586" sldId="256"/>
            <ac:cxnSpMk id="1650" creationId="{5315B735-D63F-0AD3-9A4A-7ED4E80723FC}"/>
          </ac:cxnSpMkLst>
        </pc:cxnChg>
        <pc:cxnChg chg="add mod ord">
          <ac:chgData name="Fatima Pillosu" userId="a6295d4dc9e22643" providerId="LiveId" clId="{A940D973-A742-4AD8-97D9-9F5F906670B8}" dt="2025-06-10T23:06:18.015" v="1771" actId="14100"/>
          <ac:cxnSpMkLst>
            <pc:docMk/>
            <pc:sldMk cId="43451586" sldId="256"/>
            <ac:cxnSpMk id="1651" creationId="{C1CBE671-EA88-1BDA-7B1A-3B8909E331F4}"/>
          </ac:cxnSpMkLst>
        </pc:cxnChg>
        <pc:cxnChg chg="add del mod">
          <ac:chgData name="Fatima Pillosu" userId="a6295d4dc9e22643" providerId="LiveId" clId="{A940D973-A742-4AD8-97D9-9F5F906670B8}" dt="2025-06-10T22:17:27.123" v="756" actId="478"/>
          <ac:cxnSpMkLst>
            <pc:docMk/>
            <pc:sldMk cId="43451586" sldId="256"/>
            <ac:cxnSpMk id="1656" creationId="{D6D85086-6BA5-401C-1314-EE3687CE1D12}"/>
          </ac:cxnSpMkLst>
        </pc:cxnChg>
        <pc:cxnChg chg="add del mod">
          <ac:chgData name="Fatima Pillosu" userId="a6295d4dc9e22643" providerId="LiveId" clId="{A940D973-A742-4AD8-97D9-9F5F906670B8}" dt="2025-06-10T23:05:19.520" v="1759" actId="478"/>
          <ac:cxnSpMkLst>
            <pc:docMk/>
            <pc:sldMk cId="43451586" sldId="256"/>
            <ac:cxnSpMk id="1725" creationId="{B687F57E-4A53-7DE4-3B05-BD79219C5B9E}"/>
          </ac:cxnSpMkLst>
        </pc:cxnChg>
        <pc:cxnChg chg="add del mod">
          <ac:chgData name="Fatima Pillosu" userId="a6295d4dc9e22643" providerId="LiveId" clId="{A940D973-A742-4AD8-97D9-9F5F906670B8}" dt="2025-06-10T23:05:14.615" v="1755" actId="478"/>
          <ac:cxnSpMkLst>
            <pc:docMk/>
            <pc:sldMk cId="43451586" sldId="256"/>
            <ac:cxnSpMk id="1726" creationId="{E064A26C-BBA8-9327-8C39-0ECD6F243066}"/>
          </ac:cxnSpMkLst>
        </pc:cxnChg>
        <pc:cxnChg chg="add mod">
          <ac:chgData name="Fatima Pillosu" userId="a6295d4dc9e22643" providerId="LiveId" clId="{A940D973-A742-4AD8-97D9-9F5F906670B8}" dt="2025-06-10T23:09:05.993" v="1792" actId="14100"/>
          <ac:cxnSpMkLst>
            <pc:docMk/>
            <pc:sldMk cId="43451586" sldId="256"/>
            <ac:cxnSpMk id="1756" creationId="{8996DD07-FE09-9CBE-DA13-DE22B6DEC87C}"/>
          </ac:cxnSpMkLst>
        </pc:cxnChg>
      </pc:sldChg>
    </pc:docChg>
  </pc:docChgLst>
  <pc:docChgLst>
    <pc:chgData name="Fatima Pillosu" userId="a6295d4dc9e22643" providerId="LiveId" clId="{4AC6CB53-E37E-4771-870E-7AF07C4FE661}"/>
    <pc:docChg chg="custSel modSld">
      <pc:chgData name="Fatima Pillosu" userId="a6295d4dc9e22643" providerId="LiveId" clId="{4AC6CB53-E37E-4771-870E-7AF07C4FE661}" dt="2025-05-26T22:32:53.549" v="204"/>
      <pc:docMkLst>
        <pc:docMk/>
      </pc:docMkLst>
      <pc:sldChg chg="addSp delSp modSp mod">
        <pc:chgData name="Fatima Pillosu" userId="a6295d4dc9e22643" providerId="LiveId" clId="{4AC6CB53-E37E-4771-870E-7AF07C4FE661}" dt="2025-05-26T22:32:53.549" v="204"/>
        <pc:sldMkLst>
          <pc:docMk/>
          <pc:sldMk cId="43451586" sldId="256"/>
        </pc:sldMkLst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" creationId="{BEC7A8E6-BFC0-2978-394A-75F6F73D4A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" creationId="{1DB19655-9283-1270-F31A-623A76FF9A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7" creationId="{8AC49248-4395-45CB-5101-0B2968D52C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8" creationId="{222E7DAB-071F-694A-6555-645E0B44DA4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9" creationId="{C8C56C28-8455-6485-DA7D-69414EEF9D7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0" creationId="{7C84446B-1B6A-E30F-B58C-F5F056D894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1" creationId="{248D8118-EF14-1561-1D05-46C15FAC55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" creationId="{FB7DF2D4-17A7-0CAF-5AE2-E6EBCC7957E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" creationId="{8840A591-E4A4-087B-BCAE-1557A06983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" creationId="{D850163E-A5D0-B685-FEB7-C7E8EB0B134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5" creationId="{D5DF1D6C-CDA8-190D-3473-E977923A92E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6" creationId="{63454A0D-B6B9-CEB2-D7FD-FB6B5455330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7" creationId="{C50FFC99-7308-65E7-2479-86CB777CB0B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8" creationId="{05410AB8-D6C8-E5D4-F87C-EF8ED970524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9" creationId="{F376878C-E854-EC0B-5D84-6823605CF4C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0" creationId="{F644A7A1-09E2-57C7-8C29-B5E569F8113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1" creationId="{C6D85AE9-ACF5-B2EF-EEEE-1ABA67A7E2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2" creationId="{AB7FE36C-E4E6-C6A5-DA97-E3C0B814B85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3" creationId="{143F2D1C-7180-5223-4339-04B828BB632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4" creationId="{918ABB2F-097F-5F7B-F760-C1BAE52E83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5" creationId="{72270F03-E27D-6F99-9A4B-0F7DAB6B97A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6" creationId="{59E98F6D-860D-BF70-4EC2-64A5FEE0492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7" creationId="{668A3508-4D89-5795-C56B-2D47904BFF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8" creationId="{1EDB25FD-F967-D49E-FAD9-4540B2B7312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9" creationId="{F2E994ED-4B5B-5476-A778-313D2272F34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0" creationId="{F306AB64-4BDA-F14D-D024-8771D0F682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1" creationId="{40E16496-1052-84EC-AA6E-48A5CF66F42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2" creationId="{BA560796-8FB8-A7A8-3B11-0B639816370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3" creationId="{185C1CAE-5128-57EA-BFC2-8A8B5C8ACD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4" creationId="{0DAED771-CD05-A39D-66B7-36A35460FD0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5" creationId="{61518C08-0610-8688-4D03-CDD82F690E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6" creationId="{BB3A9E6E-704C-8F37-D690-B20C61C906E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7" creationId="{CB57FAF9-6FF7-2C91-D702-B07049F8C88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8" creationId="{3CFD9371-C23D-4EEC-AA78-8899211C85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9" creationId="{AD740348-E3AC-0698-7604-365290B32C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0" creationId="{96EC6200-AFD6-6F05-F4C2-B02740490B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1" creationId="{C4039386-CF60-9643-3DE6-8A1D8B4D99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2" creationId="{21F1526A-6F5B-7B4E-3A97-7D428960CA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3" creationId="{DC3E1802-D919-BAB5-84D6-AC602E75293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4" creationId="{65E20AFF-9E82-7ED3-7A2A-471B7BA1B8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5" creationId="{C3AA5FE2-7BC0-EB97-FA4F-57E77A2FDD9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6" creationId="{306CA028-B14A-587E-4EF7-A89F122FF25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7" creationId="{3F27B660-A9AD-9256-CB0E-347B4C0852C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8" creationId="{03208E48-7CCA-98F8-8E41-E3715304BD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9" creationId="{6991B3BC-4A89-DDCE-C8FD-97D5BB5077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0" creationId="{D69624F1-DFCF-54E2-BC58-C368DEA730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1" creationId="{323261E7-CDDB-617D-FECE-B73709E774B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2" creationId="{83B4A15F-2BC2-2058-0B1D-5F64B8379F6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3" creationId="{184E9A30-D608-CFC4-5F41-A65CB1F0E8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4" creationId="{98DBB6F4-CB90-1E72-06F4-384EF953FCA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7" creationId="{A5E62AC1-F95A-A83E-174A-A397B946C2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9" creationId="{28E288B3-53D6-8A2A-803F-C8356282A9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0" creationId="{C81BEB9E-CF32-2ACF-E8A3-AA25A2FB2C9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1" creationId="{C1B97990-05A5-BF36-DBD7-1340E6C98B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2" creationId="{F5307161-0FD4-14F9-1842-C3EBD81AE9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3" creationId="{8DC914CB-0832-A3CF-047C-C3B8FBEF08F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4AC6CB53-E37E-4771-870E-7AF07C4FE661}" dt="2025-05-26T22:28:27.682" v="100" actId="478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4AC6CB53-E37E-4771-870E-7AF07C4FE661}" dt="2025-05-26T22:31:11.909" v="189" actId="478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4AC6CB53-E37E-4771-870E-7AF07C4FE661}" dt="2025-05-26T22:31:51.211" v="196" actId="478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2" creationId="{769F68CC-3454-3C3B-1D00-A0AACABE4BDD}"/>
          </ac:spMkLst>
        </pc:spChg>
        <pc:spChg chg="del mod">
          <ac:chgData name="Fatima Pillosu" userId="a6295d4dc9e22643" providerId="LiveId" clId="{4AC6CB53-E37E-4771-870E-7AF07C4FE661}" dt="2025-05-26T22:31:38.273" v="194" actId="47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8" creationId="{399F6C2C-798D-2A29-27B9-BBF9C8CF83EB}"/>
          </ac:spMkLst>
        </pc:spChg>
        <pc:spChg chg="add del">
          <ac:chgData name="Fatima Pillosu" userId="a6295d4dc9e22643" providerId="LiveId" clId="{4AC6CB53-E37E-4771-870E-7AF07C4FE661}" dt="2025-05-26T22:32:37.549" v="202" actId="478"/>
          <ac:spMkLst>
            <pc:docMk/>
            <pc:sldMk cId="43451586" sldId="256"/>
            <ac:spMk id="1339" creationId="{E40B8FFB-E211-5C6A-52E7-B9237CADC41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3" creationId="{BEC7A8E6-BFC0-2978-394A-75F6F73D4A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4" creationId="{1DB19655-9283-1270-F31A-623A76FF9A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5" creationId="{8AC49248-4395-45CB-5101-0B2968D52C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6" creationId="{222E7DAB-071F-694A-6555-645E0B44DA4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7" creationId="{C8C56C28-8455-6485-DA7D-69414EEF9D7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8" creationId="{7C84446B-1B6A-E30F-B58C-F5F056D894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9" creationId="{248D8118-EF14-1561-1D05-46C15FAC55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0" creationId="{FB7DF2D4-17A7-0CAF-5AE2-E6EBCC7957E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1" creationId="{8840A591-E4A4-087B-BCAE-1557A06983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2" creationId="{D850163E-A5D0-B685-FEB7-C7E8EB0B134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3" creationId="{D5DF1D6C-CDA8-190D-3473-E977923A92E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4" creationId="{63454A0D-B6B9-CEB2-D7FD-FB6B5455330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5" creationId="{C50FFC99-7308-65E7-2479-86CB777CB0B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6" creationId="{05410AB8-D6C8-E5D4-F87C-EF8ED970524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7" creationId="{F376878C-E854-EC0B-5D84-6823605CF4C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8" creationId="{F644A7A1-09E2-57C7-8C29-B5E569F8113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9" creationId="{C6D85AE9-ACF5-B2EF-EEEE-1ABA67A7E2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0" creationId="{AB7FE36C-E4E6-C6A5-DA97-E3C0B814B85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1" creationId="{143F2D1C-7180-5223-4339-04B828BB632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2" creationId="{918ABB2F-097F-5F7B-F760-C1BAE52E83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3" creationId="{72270F03-E27D-6F99-9A4B-0F7DAB6B97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4" creationId="{59E98F6D-860D-BF70-4EC2-64A5FEE0492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5" creationId="{668A3508-4D89-5795-C56B-2D47904BFF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6" creationId="{1EDB25FD-F967-D49E-FAD9-4540B2B7312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7" creationId="{F2E994ED-4B5B-5476-A778-313D2272F34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8" creationId="{F306AB64-4BDA-F14D-D024-8771D0F682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9" creationId="{40E16496-1052-84EC-AA6E-48A5CF66F42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0" creationId="{BA560796-8FB8-A7A8-3B11-0B639816370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1" creationId="{185C1CAE-5128-57EA-BFC2-8A8B5C8ACD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2" creationId="{0DAED771-CD05-A39D-66B7-36A35460FD0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3" creationId="{61518C08-0610-8688-4D03-CDD82F690E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4" creationId="{BB3A9E6E-704C-8F37-D690-B20C61C906E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5" creationId="{CB57FAF9-6FF7-2C91-D702-B07049F8C88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6" creationId="{3CFD9371-C23D-4EEC-AA78-8899211C85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7" creationId="{AD740348-E3AC-0698-7604-365290B32C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8" creationId="{96EC6200-AFD6-6F05-F4C2-B02740490B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9" creationId="{C4039386-CF60-9643-3DE6-8A1D8B4D99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0" creationId="{21F1526A-6F5B-7B4E-3A97-7D428960CA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1" creationId="{DC3E1802-D919-BAB5-84D6-AC602E75293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2" creationId="{65E20AFF-9E82-7ED3-7A2A-471B7BA1B8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3" creationId="{C3AA5FE2-7BC0-EB97-FA4F-57E77A2FDD9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4" creationId="{306CA028-B14A-587E-4EF7-A89F122FF25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5" creationId="{3F27B660-A9AD-9256-CB0E-347B4C0852C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6" creationId="{03208E48-7CCA-98F8-8E41-E3715304BD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7" creationId="{6991B3BC-4A89-DDCE-C8FD-97D5BB5077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8" creationId="{D69624F1-DFCF-54E2-BC58-C368DEA730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9" creationId="{323261E7-CDDB-617D-FECE-B73709E774B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0" creationId="{83B4A15F-2BC2-2058-0B1D-5F64B8379F6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1" creationId="{184E9A30-D608-CFC4-5F41-A65CB1F0E8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2" creationId="{98DBB6F4-CB90-1E72-06F4-384EF953FCA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5" creationId="{A5E62AC1-F95A-A83E-174A-A397B946C2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7" creationId="{28E288B3-53D6-8A2A-803F-C8356282A9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8" creationId="{C81BEB9E-CF32-2ACF-E8A3-AA25A2FB2C9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9" creationId="{C1B97990-05A5-BF36-DBD7-1340E6C98B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0" creationId="{F5307161-0FD4-14F9-1842-C3EBD81AE9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1" creationId="{8DC914CB-0832-A3CF-047C-C3B8FBEF08F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2" creationId="{58B2823F-1DF1-440E-E51C-367025C986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3" creationId="{72246508-EE04-19B8-021A-ECAE7D8DEF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4" creationId="{ED8B2B80-4807-A468-6F32-E445928BCA6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5" creationId="{61BC8862-E098-E415-388E-EE379C1D881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6" creationId="{196ACA54-197C-B826-3CC1-971A5CB9742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7" creationId="{287DCA10-5019-4DCB-8DA2-59E264A3B8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8" creationId="{E41E4E80-453A-8A5D-6353-555C7660718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9" creationId="{D0731246-6F49-C11F-7033-FF94E16416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0" creationId="{4E9E5BF8-AB3D-412D-4A26-EE61F2CC1E7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1" creationId="{0739ADA2-74FE-2ED7-C34A-FC8EBD443C7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2" creationId="{00CCE9A7-47BA-5162-7D86-9AE88D342E8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3" creationId="{E6302FE5-8F6D-64A0-2037-0C3DDAD7B97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4" creationId="{63DB60AF-4A44-BE93-02D3-CDA77956B5F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5" creationId="{70B25CBD-0AD5-C911-401B-02430C454B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6" creationId="{9C5C2BC9-5BFD-82F2-35CF-D3FFDC41539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7" creationId="{088823C8-4E39-8301-6C6D-33A93FDA62E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8" creationId="{8CAD96B3-3A98-4CC3-ADEB-47BB77C9B1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9" creationId="{2B90694B-7872-6C95-2BAB-AC1DCEEF700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0" creationId="{210CC45D-5604-4D04-C89D-B86E0A5703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1" creationId="{C82CF265-DA33-8D1F-4762-CC2CC75D8A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3" creationId="{99CE0813-6063-A67E-7647-C75857B40B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6" creationId="{27473D3D-5CBA-FFCC-A510-580B02810B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7" creationId="{D7131933-AD5D-8CFF-B63D-0E6509EB9E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8" creationId="{FFC6DFDC-4984-8529-7954-1785910C14A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9" creationId="{B8B4F48A-3436-7F14-8C4C-43F4018C0A3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0" creationId="{B8B31EBE-2E61-337B-CD2E-380C5A025FA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1" creationId="{FB3C06D2-82FB-01FA-6CA1-C4EAEBBBFEF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2" creationId="{EC779CDC-A1E1-8742-E11A-16757BF614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3" creationId="{5397BEDC-79E4-9FEA-3E65-C6784C40D02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4" creationId="{45F1AB39-AF2F-3D95-3795-7E2E031C0D1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5" creationId="{33FC9C4B-9D49-8033-1270-83B23FF856B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6" creationId="{16A191E5-596D-8688-8AC7-A20CD1449D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7" creationId="{0A59BAE6-4808-3DD0-F367-DA9A57162F7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8" creationId="{614357AC-CF7C-4228-7412-90695FD3FE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9" creationId="{DE0BFCA0-DB16-CFCF-03F7-E991C282E29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0" creationId="{405458FA-1C25-5CCA-DD79-1892C76F8A7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1" creationId="{E0FBACF8-A12B-BBC6-43F0-A1E30F7EFC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2" creationId="{FA4F217E-E590-4A91-0D06-B9A8F69B77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3" creationId="{21ACC123-6B71-2407-BB17-8D021B0D50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4" creationId="{0DEDF5A1-09C3-DEB0-4937-312D382CBB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5" creationId="{250BAE00-58AB-7BF9-17D0-DE1353AFB0D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6" creationId="{165CF843-A82E-E00F-9BCF-957C7DA5A6D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7" creationId="{CDEA8D85-DF7C-E166-5E76-62A19394AB9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8" creationId="{418AB5B6-C1E1-01BB-495A-427B9A7DE8C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9" creationId="{8CA5C493-3A67-0D50-635B-6F4DDA45FD5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61" creationId="{06EB1845-5312-B21D-DF3E-3F9DDA1A6666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5" creationId="{23429C4C-8E68-9AA8-0465-FA12F88BDC80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6" creationId="{B8BC81AA-8780-825F-72AA-21051D0A97C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7" creationId="{58B2823F-1DF1-440E-E51C-367025C986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8" creationId="{72246508-EE04-19B8-021A-ECAE7D8DEF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9" creationId="{ED8B2B80-4807-A468-6F32-E445928BCA6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0" creationId="{61BC8862-E098-E415-388E-EE379C1D881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1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5" creationId="{BEC7A8E6-BFC0-2978-394A-75F6F73D4A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6" creationId="{1DB19655-9283-1270-F31A-623A76FF9A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7" creationId="{8AC49248-4395-45CB-5101-0B2968D52C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8" creationId="{222E7DAB-071F-694A-6555-645E0B44DA4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9" creationId="{C8C56C28-8455-6485-DA7D-69414EEF9D7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0" creationId="{7C84446B-1B6A-E30F-B58C-F5F056D894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1" creationId="{248D8118-EF14-1561-1D05-46C15FAC55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2" creationId="{FB7DF2D4-17A7-0CAF-5AE2-E6EBCC7957E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3" creationId="{8840A591-E4A4-087B-BCAE-1557A06983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4" creationId="{D850163E-A5D0-B685-FEB7-C7E8EB0B134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5" creationId="{D5DF1D6C-CDA8-190D-3473-E977923A92E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6" creationId="{63454A0D-B6B9-CEB2-D7FD-FB6B5455330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7" creationId="{C50FFC99-7308-65E7-2479-86CB777CB0B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8" creationId="{05410AB8-D6C8-E5D4-F87C-EF8ED970524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9" creationId="{F376878C-E854-EC0B-5D84-6823605CF4C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0" creationId="{F644A7A1-09E2-57C7-8C29-B5E569F8113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1" creationId="{C6D85AE9-ACF5-B2EF-EEEE-1ABA67A7E2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2" creationId="{AB7FE36C-E4E6-C6A5-DA97-E3C0B814B85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3" creationId="{143F2D1C-7180-5223-4339-04B828BB632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4" creationId="{918ABB2F-097F-5F7B-F760-C1BAE52E83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5" creationId="{72270F03-E27D-6F99-9A4B-0F7DAB6B97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6" creationId="{59E98F6D-860D-BF70-4EC2-64A5FEE0492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7" creationId="{668A3508-4D89-5795-C56B-2D47904BFF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8" creationId="{1EDB25FD-F967-D49E-FAD9-4540B2B7312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9" creationId="{F2E994ED-4B5B-5476-A778-313D2272F34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0" creationId="{F306AB64-4BDA-F14D-D024-8771D0F682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1" creationId="{40E16496-1052-84EC-AA6E-48A5CF66F42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2" creationId="{BA560796-8FB8-A7A8-3B11-0B639816370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3" creationId="{185C1CAE-5128-57EA-BFC2-8A8B5C8ACD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4" creationId="{0DAED771-CD05-A39D-66B7-36A35460FD0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5" creationId="{61518C08-0610-8688-4D03-CDD82F690E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6" creationId="{BB3A9E6E-704C-8F37-D690-B20C61C906E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7" creationId="{CB57FAF9-6FF7-2C91-D702-B07049F8C88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8" creationId="{3CFD9371-C23D-4EEC-AA78-8899211C85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9" creationId="{AD740348-E3AC-0698-7604-365290B32C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0" creationId="{96EC6200-AFD6-6F05-F4C2-B02740490B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1" creationId="{C4039386-CF60-9643-3DE6-8A1D8B4D99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2" creationId="{21F1526A-6F5B-7B4E-3A97-7D428960CA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3" creationId="{DC3E1802-D919-BAB5-84D6-AC602E75293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4" creationId="{65E20AFF-9E82-7ED3-7A2A-471B7BA1B8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5" creationId="{C3AA5FE2-7BC0-EB97-FA4F-57E77A2FDD9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6" creationId="{306CA028-B14A-587E-4EF7-A89F122FF25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7" creationId="{3F27B660-A9AD-9256-CB0E-347B4C0852C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8" creationId="{03208E48-7CCA-98F8-8E41-E3715304BD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9" creationId="{6991B3BC-4A89-DDCE-C8FD-97D5BB5077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0" creationId="{D69624F1-DFCF-54E2-BC58-C368DEA730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1" creationId="{323261E7-CDDB-617D-FECE-B73709E774B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2" creationId="{83B4A15F-2BC2-2058-0B1D-5F64B8379F6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3" creationId="{184E9A30-D608-CFC4-5F41-A65CB1F0E8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4" creationId="{98DBB6F4-CB90-1E72-06F4-384EF953FCA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7" creationId="{A5E62AC1-F95A-A83E-174A-A397B946C2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9" creationId="{28E288B3-53D6-8A2A-803F-C8356282A9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0" creationId="{C81BEB9E-CF32-2ACF-E8A3-AA25A2FB2C9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1" creationId="{C1B97990-05A5-BF36-DBD7-1340E6C98B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2" creationId="{F5307161-0FD4-14F9-1842-C3EBD81AE9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3" creationId="{8DC914CB-0832-A3CF-047C-C3B8FBEF08F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4" creationId="{58B2823F-1DF1-440E-E51C-367025C986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5" creationId="{72246508-EE04-19B8-021A-ECAE7D8DEF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6" creationId="{ED8B2B80-4807-A468-6F32-E445928BCA6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7" creationId="{61BC8862-E098-E415-388E-EE379C1D881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8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9" creationId="{287DCA10-5019-4DCB-8DA2-59E264A3B8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0" creationId="{E41E4E80-453A-8A5D-6353-555C7660718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1" creationId="{D0731246-6F49-C11F-7033-FF94E16416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2" creationId="{4E9E5BF8-AB3D-412D-4A26-EE61F2CC1E7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3" creationId="{0739ADA2-74FE-2ED7-C34A-FC8EBD443C7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4" creationId="{00CCE9A7-47BA-5162-7D86-9AE88D342E8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5" creationId="{E6302FE5-8F6D-64A0-2037-0C3DDAD7B97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6" creationId="{63DB60AF-4A44-BE93-02D3-CDA77956B5F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7" creationId="{70B25CBD-0AD5-C911-401B-02430C454B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8" creationId="{9C5C2BC9-5BFD-82F2-35CF-D3FFDC41539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9" creationId="{088823C8-4E39-8301-6C6D-33A93FDA62E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0" creationId="{8CAD96B3-3A98-4CC3-ADEB-47BB77C9B1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1" creationId="{2B90694B-7872-6C95-2BAB-AC1DCEEF700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2" creationId="{210CC45D-5604-4D04-C89D-B86E0A5703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3" creationId="{C82CF265-DA33-8D1F-4762-CC2CC75D8A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5" creationId="{99CE0813-6063-A67E-7647-C75857B40B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8" creationId="{27473D3D-5CBA-FFCC-A510-580B02810B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9" creationId="{D7131933-AD5D-8CFF-B63D-0E6509EB9E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0" creationId="{FFC6DFDC-4984-8529-7954-1785910C14A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1" creationId="{B8B4F48A-3436-7F14-8C4C-43F4018C0A3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2" creationId="{B8B31EBE-2E61-337B-CD2E-380C5A025FA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3" creationId="{FB3C06D2-82FB-01FA-6CA1-C4EAEBBBFEF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4" creationId="{EC779CDC-A1E1-8742-E11A-16757BF614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5" creationId="{5397BEDC-79E4-9FEA-3E65-C6784C40D02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6" creationId="{45F1AB39-AF2F-3D95-3795-7E2E031C0D1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7" creationId="{33FC9C4B-9D49-8033-1270-83B23FF856B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8" creationId="{16A191E5-596D-8688-8AC7-A20CD1449D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9" creationId="{0A59BAE6-4808-3DD0-F367-DA9A57162F7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0" creationId="{614357AC-CF7C-4228-7412-90695FD3FE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1" creationId="{DE0BFCA0-DB16-CFCF-03F7-E991C282E29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2" creationId="{405458FA-1C25-5CCA-DD79-1892C76F8A7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3" creationId="{E0FBACF8-A12B-BBC6-43F0-A1E30F7EFC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4" creationId="{FA4F217E-E590-4A91-0D06-B9A8F69B77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5" creationId="{21ACC123-6B71-2407-BB17-8D021B0D50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6" creationId="{0DEDF5A1-09C3-DEB0-4937-312D382CBB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7" creationId="{CDEA8D85-DF7C-E166-5E76-62A19394AB9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8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1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2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3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4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5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6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7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8" creationId="{769F68CC-3454-3C3B-1D00-A0AACABE4BD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9" creationId="{06EB1845-5312-B21D-DF3E-3F9DDA1A666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93" creationId="{399F6C2C-798D-2A29-27B9-BBF9C8CF83EB}"/>
          </ac:spMkLst>
        </pc:spChg>
        <pc:grpChg chg="add del mod">
          <ac:chgData name="Fatima Pillosu" userId="a6295d4dc9e22643" providerId="LiveId" clId="{4AC6CB53-E37E-4771-870E-7AF07C4FE661}" dt="2025-05-26T22:32:39.039" v="203" actId="21"/>
          <ac:grpSpMkLst>
            <pc:docMk/>
            <pc:sldMk cId="43451586" sldId="256"/>
            <ac:grpSpMk id="1323" creationId="{F6242983-CDD2-F949-6907-431DB5EDAE8E}"/>
          </ac:grpSpMkLst>
        </pc:grpChg>
        <pc:grpChg chg="del">
          <ac:chgData name="Fatima Pillosu" userId="a6295d4dc9e22643" providerId="LiveId" clId="{4AC6CB53-E37E-4771-870E-7AF07C4FE661}" dt="2025-05-26T22:25:10.150" v="1" actId="21"/>
          <ac:grpSpMkLst>
            <pc:docMk/>
            <pc:sldMk cId="43451586" sldId="256"/>
            <ac:grpSpMk id="1450" creationId="{F6242983-CDD2-F949-6907-431DB5EDAE8E}"/>
          </ac:grpSpMkLst>
        </pc:grpChg>
        <pc:grpChg chg="add mod">
          <ac:chgData name="Fatima Pillosu" userId="a6295d4dc9e22643" providerId="LiveId" clId="{4AC6CB53-E37E-4771-870E-7AF07C4FE661}" dt="2025-05-26T22:32:53.549" v="204"/>
          <ac:grpSpMkLst>
            <pc:docMk/>
            <pc:sldMk cId="43451586" sldId="256"/>
            <ac:grpSpMk id="1579" creationId="{F6242983-CDD2-F949-6907-431DB5EDAE8E}"/>
          </ac:grpSpMkLst>
        </pc:grp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2" creationId="{0F3578BC-7710-AB6B-F28B-7B49C283CE58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3" creationId="{8EE4491B-7654-8960-05AF-20FE6A197A39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4" creationId="{98E790EA-0040-310C-474C-5A547AC3F814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58" creationId="{D96E7EE9-C790-BA49-E8E1-4DFB80A39E5E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25:30.734" v="2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337" creationId="{CA88E55D-52DB-40EF-9ACC-F5F61E228B3D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0" creationId="{0F3578BC-7710-AB6B-F28B-7B49C283CE58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1" creationId="{8EE4491B-7654-8960-05AF-20FE6A197A39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2" creationId="{98E790EA-0040-310C-474C-5A547AC3F814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96" creationId="{D96E7EE9-C790-BA49-E8E1-4DFB80A39E5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22" creationId="{55038BFD-A9CA-6828-3917-3A2A14D9249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64" creationId="{CA88E55D-52DB-40EF-9ACC-F5F61E228B3D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2" creationId="{0F3578BC-7710-AB6B-F28B-7B49C283CE58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3" creationId="{8EE4491B-7654-8960-05AF-20FE6A197A39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4" creationId="{98E790EA-0040-310C-474C-5A547AC3F814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28" creationId="{D96E7EE9-C790-BA49-E8E1-4DFB80A39E5E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54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80" creationId="{725294B6-1D3A-3D47-BB27-E307953888A0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92" creationId="{CA88E55D-52DB-40EF-9ACC-F5F61E228B3D}"/>
          </ac:picMkLst>
        </pc:pic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5" creationId="{82BAF52A-43EA-0E6E-6326-2D61E84BF783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6" creationId="{62156B78-8903-EB16-3572-882822C6CA06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6" creationId="{C1CBE671-EA88-1BDA-7B1A-3B8909E331F4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3" creationId="{82BAF52A-43EA-0E6E-6326-2D61E84BF783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4" creationId="{62156B78-8903-EB16-3572-882822C6CA06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4" creationId="{353FB85C-2653-96CB-7004-3E76536DEB9A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5" creationId="{33E479FE-6D38-506F-67D0-1CB8D86BF86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2" creationId="{5315B735-D63F-0AD3-9A4A-7ED4E80723F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3" creationId="{C1CBE671-EA88-1BDA-7B1A-3B8909E331F4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5" creationId="{82BAF52A-43EA-0E6E-6326-2D61E84BF783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6" creationId="{62156B78-8903-EB16-3572-882822C6CA06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6" creationId="{353FB85C-2653-96CB-7004-3E76536DEB9A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7" creationId="{33E479FE-6D38-506F-67D0-1CB8D86BF86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0" creationId="{5315B735-D63F-0AD3-9A4A-7ED4E80723F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1" creationId="{C1CBE671-EA88-1BDA-7B1A-3B8909E33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8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26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1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/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75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75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1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8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7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23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1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0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1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Picture 1659" descr="A graph of a graph&#10;&#10;AI-generated content may be incorrect.">
            <a:extLst>
              <a:ext uri="{FF2B5EF4-FFF2-40B4-BE49-F238E27FC236}">
                <a16:creationId xmlns:a16="http://schemas.microsoft.com/office/drawing/2014/main" id="{38A0D752-B334-980C-4021-4C0BA5059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6" t="5763" r="-28" b="15257"/>
          <a:stretch/>
        </p:blipFill>
        <p:spPr>
          <a:xfrm>
            <a:off x="318356" y="3025965"/>
            <a:ext cx="3780192" cy="1212494"/>
          </a:xfrm>
          <a:prstGeom prst="rect">
            <a:avLst/>
          </a:prstGeom>
        </p:spPr>
      </p:pic>
      <p:pic>
        <p:nvPicPr>
          <p:cNvPr id="1655" name="Picture 1654" descr="A graph showing the number of flood levels&#10;&#10;AI-generated content may be incorrect.">
            <a:extLst>
              <a:ext uri="{FF2B5EF4-FFF2-40B4-BE49-F238E27FC236}">
                <a16:creationId xmlns:a16="http://schemas.microsoft.com/office/drawing/2014/main" id="{30C76560-71B6-7D1B-91B1-CBF5D59B1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3" t="6378" r="712" b="9891"/>
          <a:stretch/>
        </p:blipFill>
        <p:spPr>
          <a:xfrm>
            <a:off x="2368568" y="670335"/>
            <a:ext cx="1765397" cy="1400608"/>
          </a:xfrm>
          <a:prstGeom prst="rect">
            <a:avLst/>
          </a:prstGeom>
        </p:spPr>
      </p:pic>
      <p:sp>
        <p:nvSpPr>
          <p:cNvPr id="5" name="TextBox 689">
            <a:extLst>
              <a:ext uri="{FF2B5EF4-FFF2-40B4-BE49-F238E27FC236}">
                <a16:creationId xmlns:a16="http://schemas.microsoft.com/office/drawing/2014/main" id="{BEC7A8E6-BFC0-2978-394A-75F6F73D4AF4}"/>
              </a:ext>
            </a:extLst>
          </p:cNvPr>
          <p:cNvSpPr txBox="1"/>
          <p:nvPr/>
        </p:nvSpPr>
        <p:spPr>
          <a:xfrm>
            <a:off x="-196906" y="138529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6" name="TextBox 690">
            <a:extLst>
              <a:ext uri="{FF2B5EF4-FFF2-40B4-BE49-F238E27FC236}">
                <a16:creationId xmlns:a16="http://schemas.microsoft.com/office/drawing/2014/main" id="{1DB19655-9283-1270-F31A-623A76FF9AF6}"/>
              </a:ext>
            </a:extLst>
          </p:cNvPr>
          <p:cNvSpPr txBox="1"/>
          <p:nvPr/>
        </p:nvSpPr>
        <p:spPr>
          <a:xfrm>
            <a:off x="-196906" y="174737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7" name="TextBox 691">
            <a:extLst>
              <a:ext uri="{FF2B5EF4-FFF2-40B4-BE49-F238E27FC236}">
                <a16:creationId xmlns:a16="http://schemas.microsoft.com/office/drawing/2014/main" id="{8AC49248-4395-45CB-5101-0B2968D52CF4}"/>
              </a:ext>
            </a:extLst>
          </p:cNvPr>
          <p:cNvSpPr txBox="1"/>
          <p:nvPr/>
        </p:nvSpPr>
        <p:spPr>
          <a:xfrm>
            <a:off x="-196906" y="206084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8" name="TextBox 692">
            <a:extLst>
              <a:ext uri="{FF2B5EF4-FFF2-40B4-BE49-F238E27FC236}">
                <a16:creationId xmlns:a16="http://schemas.microsoft.com/office/drawing/2014/main" id="{222E7DAB-071F-694A-6555-645E0B44DA46}"/>
              </a:ext>
            </a:extLst>
          </p:cNvPr>
          <p:cNvSpPr txBox="1"/>
          <p:nvPr/>
        </p:nvSpPr>
        <p:spPr>
          <a:xfrm>
            <a:off x="247467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9" name="TextBox 693">
            <a:extLst>
              <a:ext uri="{FF2B5EF4-FFF2-40B4-BE49-F238E27FC236}">
                <a16:creationId xmlns:a16="http://schemas.microsoft.com/office/drawing/2014/main" id="{C8C56C28-8455-6485-DA7D-69414EEF9D78}"/>
              </a:ext>
            </a:extLst>
          </p:cNvPr>
          <p:cNvSpPr txBox="1"/>
          <p:nvPr/>
        </p:nvSpPr>
        <p:spPr>
          <a:xfrm>
            <a:off x="762871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0" name="TextBox 694">
            <a:extLst>
              <a:ext uri="{FF2B5EF4-FFF2-40B4-BE49-F238E27FC236}">
                <a16:creationId xmlns:a16="http://schemas.microsoft.com/office/drawing/2014/main" id="{7C84446B-1B6A-E30F-B58C-F5F056D89468}"/>
              </a:ext>
            </a:extLst>
          </p:cNvPr>
          <p:cNvSpPr txBox="1"/>
          <p:nvPr/>
        </p:nvSpPr>
        <p:spPr>
          <a:xfrm>
            <a:off x="1272452" y="23540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1" name="TextBox 696">
            <a:extLst>
              <a:ext uri="{FF2B5EF4-FFF2-40B4-BE49-F238E27FC236}">
                <a16:creationId xmlns:a16="http://schemas.microsoft.com/office/drawing/2014/main" id="{248D8118-EF14-1561-1D05-46C15FAC553F}"/>
              </a:ext>
            </a:extLst>
          </p:cNvPr>
          <p:cNvSpPr txBox="1"/>
          <p:nvPr/>
        </p:nvSpPr>
        <p:spPr>
          <a:xfrm>
            <a:off x="-150293" y="323222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2" name="TextBox 697">
            <a:extLst>
              <a:ext uri="{FF2B5EF4-FFF2-40B4-BE49-F238E27FC236}">
                <a16:creationId xmlns:a16="http://schemas.microsoft.com/office/drawing/2014/main" id="{FB7DF2D4-17A7-0CAF-5AE2-E6EBCC7957E3}"/>
              </a:ext>
            </a:extLst>
          </p:cNvPr>
          <p:cNvSpPr txBox="1"/>
          <p:nvPr/>
        </p:nvSpPr>
        <p:spPr>
          <a:xfrm>
            <a:off x="-150293" y="34099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3" name="TextBox 698">
            <a:extLst>
              <a:ext uri="{FF2B5EF4-FFF2-40B4-BE49-F238E27FC236}">
                <a16:creationId xmlns:a16="http://schemas.microsoft.com/office/drawing/2014/main" id="{8840A591-E4A4-087B-BCAE-1557A069833F}"/>
              </a:ext>
            </a:extLst>
          </p:cNvPr>
          <p:cNvSpPr txBox="1"/>
          <p:nvPr/>
        </p:nvSpPr>
        <p:spPr>
          <a:xfrm>
            <a:off x="-150293" y="35877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4" name="TextBox 699">
            <a:extLst>
              <a:ext uri="{FF2B5EF4-FFF2-40B4-BE49-F238E27FC236}">
                <a16:creationId xmlns:a16="http://schemas.microsoft.com/office/drawing/2014/main" id="{D850163E-A5D0-B685-FEB7-C7E8EB0B1345}"/>
              </a:ext>
            </a:extLst>
          </p:cNvPr>
          <p:cNvSpPr txBox="1"/>
          <p:nvPr/>
        </p:nvSpPr>
        <p:spPr>
          <a:xfrm>
            <a:off x="-150293" y="37655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" name="TextBox 700">
            <a:extLst>
              <a:ext uri="{FF2B5EF4-FFF2-40B4-BE49-F238E27FC236}">
                <a16:creationId xmlns:a16="http://schemas.microsoft.com/office/drawing/2014/main" id="{D5DF1D6C-CDA8-190D-3473-E977923A92E2}"/>
              </a:ext>
            </a:extLst>
          </p:cNvPr>
          <p:cNvSpPr txBox="1"/>
          <p:nvPr/>
        </p:nvSpPr>
        <p:spPr>
          <a:xfrm>
            <a:off x="-150293" y="394327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" name="TextBox 701">
            <a:extLst>
              <a:ext uri="{FF2B5EF4-FFF2-40B4-BE49-F238E27FC236}">
                <a16:creationId xmlns:a16="http://schemas.microsoft.com/office/drawing/2014/main" id="{63454A0D-B6B9-CEB2-D7FD-FB6B54553304}"/>
              </a:ext>
            </a:extLst>
          </p:cNvPr>
          <p:cNvSpPr txBox="1"/>
          <p:nvPr/>
        </p:nvSpPr>
        <p:spPr>
          <a:xfrm>
            <a:off x="-228572" y="4121036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" name="TextBox 702">
            <a:extLst>
              <a:ext uri="{FF2B5EF4-FFF2-40B4-BE49-F238E27FC236}">
                <a16:creationId xmlns:a16="http://schemas.microsoft.com/office/drawing/2014/main" id="{C50FFC99-7308-65E7-2479-86CB777CB0B2}"/>
              </a:ext>
            </a:extLst>
          </p:cNvPr>
          <p:cNvSpPr txBox="1"/>
          <p:nvPr/>
        </p:nvSpPr>
        <p:spPr>
          <a:xfrm rot="19800000">
            <a:off x="189281" y="4253090"/>
            <a:ext cx="53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8" name="TextBox 703">
            <a:extLst>
              <a:ext uri="{FF2B5EF4-FFF2-40B4-BE49-F238E27FC236}">
                <a16:creationId xmlns:a16="http://schemas.microsoft.com/office/drawing/2014/main" id="{05410AB8-D6C8-E5D4-F87C-EF8ED9705249}"/>
              </a:ext>
            </a:extLst>
          </p:cNvPr>
          <p:cNvSpPr txBox="1"/>
          <p:nvPr/>
        </p:nvSpPr>
        <p:spPr>
          <a:xfrm rot="19800000">
            <a:off x="471754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9" name="TextBox 704">
            <a:extLst>
              <a:ext uri="{FF2B5EF4-FFF2-40B4-BE49-F238E27FC236}">
                <a16:creationId xmlns:a16="http://schemas.microsoft.com/office/drawing/2014/main" id="{F376878C-E854-EC0B-5D84-6823605CF4C2}"/>
              </a:ext>
            </a:extLst>
          </p:cNvPr>
          <p:cNvSpPr txBox="1"/>
          <p:nvPr/>
        </p:nvSpPr>
        <p:spPr>
          <a:xfrm rot="19800000">
            <a:off x="754642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0" name="TextBox 705">
            <a:extLst>
              <a:ext uri="{FF2B5EF4-FFF2-40B4-BE49-F238E27FC236}">
                <a16:creationId xmlns:a16="http://schemas.microsoft.com/office/drawing/2014/main" id="{F644A7A1-09E2-57C7-8C29-B5E569F8113D}"/>
              </a:ext>
            </a:extLst>
          </p:cNvPr>
          <p:cNvSpPr txBox="1"/>
          <p:nvPr/>
        </p:nvSpPr>
        <p:spPr>
          <a:xfrm rot="19800000">
            <a:off x="1037530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1" name="TextBox 706">
            <a:extLst>
              <a:ext uri="{FF2B5EF4-FFF2-40B4-BE49-F238E27FC236}">
                <a16:creationId xmlns:a16="http://schemas.microsoft.com/office/drawing/2014/main" id="{C6D85AE9-ACF5-B2EF-EEEE-1ABA67A7E2BF}"/>
              </a:ext>
            </a:extLst>
          </p:cNvPr>
          <p:cNvSpPr txBox="1"/>
          <p:nvPr/>
        </p:nvSpPr>
        <p:spPr>
          <a:xfrm rot="19800000">
            <a:off x="1320418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2021-05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2" name="TextBox 707">
            <a:extLst>
              <a:ext uri="{FF2B5EF4-FFF2-40B4-BE49-F238E27FC236}">
                <a16:creationId xmlns:a16="http://schemas.microsoft.com/office/drawing/2014/main" id="{AB7FE36C-E4E6-C6A5-DA97-E3C0B814B85E}"/>
              </a:ext>
            </a:extLst>
          </p:cNvPr>
          <p:cNvSpPr txBox="1"/>
          <p:nvPr/>
        </p:nvSpPr>
        <p:spPr>
          <a:xfrm rot="19800000">
            <a:off x="1603306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2021-06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3" name="TextBox 708">
            <a:extLst>
              <a:ext uri="{FF2B5EF4-FFF2-40B4-BE49-F238E27FC236}">
                <a16:creationId xmlns:a16="http://schemas.microsoft.com/office/drawing/2014/main" id="{143F2D1C-7180-5223-4339-04B828BB632B}"/>
              </a:ext>
            </a:extLst>
          </p:cNvPr>
          <p:cNvSpPr txBox="1"/>
          <p:nvPr/>
        </p:nvSpPr>
        <p:spPr>
          <a:xfrm rot="19800000">
            <a:off x="1886194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2021-07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4" name="TextBox 709">
            <a:extLst>
              <a:ext uri="{FF2B5EF4-FFF2-40B4-BE49-F238E27FC236}">
                <a16:creationId xmlns:a16="http://schemas.microsoft.com/office/drawing/2014/main" id="{918ABB2F-097F-5F7B-F760-C1BAE52E83CD}"/>
              </a:ext>
            </a:extLst>
          </p:cNvPr>
          <p:cNvSpPr txBox="1"/>
          <p:nvPr/>
        </p:nvSpPr>
        <p:spPr>
          <a:xfrm rot="19800000">
            <a:off x="2169082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2021-08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5" name="TextBox 710">
            <a:extLst>
              <a:ext uri="{FF2B5EF4-FFF2-40B4-BE49-F238E27FC236}">
                <a16:creationId xmlns:a16="http://schemas.microsoft.com/office/drawing/2014/main" id="{72270F03-E27D-6F99-9A4B-0F7DAB6B97AC}"/>
              </a:ext>
            </a:extLst>
          </p:cNvPr>
          <p:cNvSpPr txBox="1"/>
          <p:nvPr/>
        </p:nvSpPr>
        <p:spPr>
          <a:xfrm rot="19800000">
            <a:off x="2451970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2021-09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6" name="TextBox 711">
            <a:extLst>
              <a:ext uri="{FF2B5EF4-FFF2-40B4-BE49-F238E27FC236}">
                <a16:creationId xmlns:a16="http://schemas.microsoft.com/office/drawing/2014/main" id="{59E98F6D-860D-BF70-4EC2-64A5FEE04926}"/>
              </a:ext>
            </a:extLst>
          </p:cNvPr>
          <p:cNvSpPr txBox="1"/>
          <p:nvPr/>
        </p:nvSpPr>
        <p:spPr>
          <a:xfrm rot="19800000">
            <a:off x="2734858" y="425319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7" name="TextBox 712">
            <a:extLst>
              <a:ext uri="{FF2B5EF4-FFF2-40B4-BE49-F238E27FC236}">
                <a16:creationId xmlns:a16="http://schemas.microsoft.com/office/drawing/2014/main" id="{668A3508-4D89-5795-C56B-2D47904BFF7B}"/>
              </a:ext>
            </a:extLst>
          </p:cNvPr>
          <p:cNvSpPr txBox="1"/>
          <p:nvPr/>
        </p:nvSpPr>
        <p:spPr>
          <a:xfrm rot="19800000">
            <a:off x="3017746" y="42477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8" name="TextBox 713">
            <a:extLst>
              <a:ext uri="{FF2B5EF4-FFF2-40B4-BE49-F238E27FC236}">
                <a16:creationId xmlns:a16="http://schemas.microsoft.com/office/drawing/2014/main" id="{1EDB25FD-F967-D49E-FAD9-4540B2B7312C}"/>
              </a:ext>
            </a:extLst>
          </p:cNvPr>
          <p:cNvSpPr txBox="1"/>
          <p:nvPr/>
        </p:nvSpPr>
        <p:spPr>
          <a:xfrm rot="19800000">
            <a:off x="3300634" y="425865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2021-12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29" name="TextBox 714">
            <a:extLst>
              <a:ext uri="{FF2B5EF4-FFF2-40B4-BE49-F238E27FC236}">
                <a16:creationId xmlns:a16="http://schemas.microsoft.com/office/drawing/2014/main" id="{F2E994ED-4B5B-5476-A778-313D2272F343}"/>
              </a:ext>
            </a:extLst>
          </p:cNvPr>
          <p:cNvSpPr txBox="1"/>
          <p:nvPr/>
        </p:nvSpPr>
        <p:spPr>
          <a:xfrm rot="19800000">
            <a:off x="3583519" y="423681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2022-01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0" name="Rectangle 715">
            <a:extLst>
              <a:ext uri="{FF2B5EF4-FFF2-40B4-BE49-F238E27FC236}">
                <a16:creationId xmlns:a16="http://schemas.microsoft.com/office/drawing/2014/main" id="{F306AB64-4BDA-F14D-D024-8771D0F682CD}"/>
              </a:ext>
            </a:extLst>
          </p:cNvPr>
          <p:cNvSpPr/>
          <p:nvPr/>
        </p:nvSpPr>
        <p:spPr>
          <a:xfrm>
            <a:off x="405177" y="3129697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1" name="Rectangle 716">
            <a:extLst>
              <a:ext uri="{FF2B5EF4-FFF2-40B4-BE49-F238E27FC236}">
                <a16:creationId xmlns:a16="http://schemas.microsoft.com/office/drawing/2014/main" id="{40E16496-1052-84EC-AA6E-48A5CF66F428}"/>
              </a:ext>
            </a:extLst>
          </p:cNvPr>
          <p:cNvSpPr/>
          <p:nvPr/>
        </p:nvSpPr>
        <p:spPr>
          <a:xfrm>
            <a:off x="405177" y="3264088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2" name="TextBox 717">
            <a:extLst>
              <a:ext uri="{FF2B5EF4-FFF2-40B4-BE49-F238E27FC236}">
                <a16:creationId xmlns:a16="http://schemas.microsoft.com/office/drawing/2014/main" id="{BA560796-8FB8-A7A8-3B11-0B639816370F}"/>
              </a:ext>
            </a:extLst>
          </p:cNvPr>
          <p:cNvSpPr txBox="1"/>
          <p:nvPr/>
        </p:nvSpPr>
        <p:spPr>
          <a:xfrm>
            <a:off x="418430" y="305412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Point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3" name="TextBox 718">
            <a:extLst>
              <a:ext uri="{FF2B5EF4-FFF2-40B4-BE49-F238E27FC236}">
                <a16:creationId xmlns:a16="http://schemas.microsoft.com/office/drawing/2014/main" id="{185C1CAE-5128-57EA-BFC2-8A8B5C8ACD5D}"/>
              </a:ext>
            </a:extLst>
          </p:cNvPr>
          <p:cNvSpPr txBox="1"/>
          <p:nvPr/>
        </p:nvSpPr>
        <p:spPr>
          <a:xfrm>
            <a:off x="418430" y="318810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Gridded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5" name="Rectangle 720">
            <a:extLst>
              <a:ext uri="{FF2B5EF4-FFF2-40B4-BE49-F238E27FC236}">
                <a16:creationId xmlns:a16="http://schemas.microsoft.com/office/drawing/2014/main" id="{61518C08-0610-8688-4D03-CDD82F690E07}"/>
              </a:ext>
            </a:extLst>
          </p:cNvPr>
          <p:cNvSpPr/>
          <p:nvPr/>
        </p:nvSpPr>
        <p:spPr>
          <a:xfrm>
            <a:off x="370636" y="3085728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6" name="TextBox 721">
            <a:extLst>
              <a:ext uri="{FF2B5EF4-FFF2-40B4-BE49-F238E27FC236}">
                <a16:creationId xmlns:a16="http://schemas.microsoft.com/office/drawing/2014/main" id="{BB3A9E6E-704C-8F37-D690-B20C61C906E7}"/>
              </a:ext>
            </a:extLst>
          </p:cNvPr>
          <p:cNvSpPr txBox="1"/>
          <p:nvPr/>
        </p:nvSpPr>
        <p:spPr>
          <a:xfrm rot="16200000">
            <a:off x="-605534" y="3437404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Counts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7" name="TextBox 722">
            <a:extLst>
              <a:ext uri="{FF2B5EF4-FFF2-40B4-BE49-F238E27FC236}">
                <a16:creationId xmlns:a16="http://schemas.microsoft.com/office/drawing/2014/main" id="{CB57FAF9-6FF7-2C91-D702-B07049F8C88B}"/>
              </a:ext>
            </a:extLst>
          </p:cNvPr>
          <p:cNvSpPr txBox="1"/>
          <p:nvPr/>
        </p:nvSpPr>
        <p:spPr>
          <a:xfrm>
            <a:off x="1893141" y="195991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8" name="TextBox 723">
            <a:extLst>
              <a:ext uri="{FF2B5EF4-FFF2-40B4-BE49-F238E27FC236}">
                <a16:creationId xmlns:a16="http://schemas.microsoft.com/office/drawing/2014/main" id="{3CFD9371-C23D-4EEC-AA78-8899211C8542}"/>
              </a:ext>
            </a:extLst>
          </p:cNvPr>
          <p:cNvSpPr txBox="1"/>
          <p:nvPr/>
        </p:nvSpPr>
        <p:spPr>
          <a:xfrm>
            <a:off x="1893141" y="179513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9" name="TextBox 724">
            <a:extLst>
              <a:ext uri="{FF2B5EF4-FFF2-40B4-BE49-F238E27FC236}">
                <a16:creationId xmlns:a16="http://schemas.microsoft.com/office/drawing/2014/main" id="{AD740348-E3AC-0698-7604-365290B32C25}"/>
              </a:ext>
            </a:extLst>
          </p:cNvPr>
          <p:cNvSpPr txBox="1"/>
          <p:nvPr/>
        </p:nvSpPr>
        <p:spPr>
          <a:xfrm>
            <a:off x="1893141" y="16303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2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0" name="TextBox 725">
            <a:extLst>
              <a:ext uri="{FF2B5EF4-FFF2-40B4-BE49-F238E27FC236}">
                <a16:creationId xmlns:a16="http://schemas.microsoft.com/office/drawing/2014/main" id="{96EC6200-AFD6-6F05-F4C2-B02740490B07}"/>
              </a:ext>
            </a:extLst>
          </p:cNvPr>
          <p:cNvSpPr txBox="1"/>
          <p:nvPr/>
        </p:nvSpPr>
        <p:spPr>
          <a:xfrm>
            <a:off x="1893141" y="146556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1" name="TextBox 726">
            <a:extLst>
              <a:ext uri="{FF2B5EF4-FFF2-40B4-BE49-F238E27FC236}">
                <a16:creationId xmlns:a16="http://schemas.microsoft.com/office/drawing/2014/main" id="{C4039386-CF60-9643-3DE6-8A1D8B4D99F4}"/>
              </a:ext>
            </a:extLst>
          </p:cNvPr>
          <p:cNvSpPr txBox="1"/>
          <p:nvPr/>
        </p:nvSpPr>
        <p:spPr>
          <a:xfrm>
            <a:off x="1893141" y="130078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2" name="TextBox 727">
            <a:extLst>
              <a:ext uri="{FF2B5EF4-FFF2-40B4-BE49-F238E27FC236}">
                <a16:creationId xmlns:a16="http://schemas.microsoft.com/office/drawing/2014/main" id="{21F1526A-6F5B-7B4E-3A97-7D428960CAD3}"/>
              </a:ext>
            </a:extLst>
          </p:cNvPr>
          <p:cNvSpPr txBox="1"/>
          <p:nvPr/>
        </p:nvSpPr>
        <p:spPr>
          <a:xfrm>
            <a:off x="1893141" y="113599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5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3" name="TextBox 728">
            <a:extLst>
              <a:ext uri="{FF2B5EF4-FFF2-40B4-BE49-F238E27FC236}">
                <a16:creationId xmlns:a16="http://schemas.microsoft.com/office/drawing/2014/main" id="{DC3E1802-D919-BAB5-84D6-AC602E752936}"/>
              </a:ext>
            </a:extLst>
          </p:cNvPr>
          <p:cNvSpPr txBox="1"/>
          <p:nvPr/>
        </p:nvSpPr>
        <p:spPr>
          <a:xfrm>
            <a:off x="1893141" y="97121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6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4" name="TextBox 729">
            <a:extLst>
              <a:ext uri="{FF2B5EF4-FFF2-40B4-BE49-F238E27FC236}">
                <a16:creationId xmlns:a16="http://schemas.microsoft.com/office/drawing/2014/main" id="{65E20AFF-9E82-7ED3-7A2A-471B7BA1B861}"/>
              </a:ext>
            </a:extLst>
          </p:cNvPr>
          <p:cNvSpPr txBox="1"/>
          <p:nvPr/>
        </p:nvSpPr>
        <p:spPr>
          <a:xfrm>
            <a:off x="1893141" y="80643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7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5" name="TextBox 730">
            <a:extLst>
              <a:ext uri="{FF2B5EF4-FFF2-40B4-BE49-F238E27FC236}">
                <a16:creationId xmlns:a16="http://schemas.microsoft.com/office/drawing/2014/main" id="{C3AA5FE2-7BC0-EB97-FA4F-57E77A2FDD9D}"/>
              </a:ext>
            </a:extLst>
          </p:cNvPr>
          <p:cNvSpPr txBox="1"/>
          <p:nvPr/>
        </p:nvSpPr>
        <p:spPr>
          <a:xfrm>
            <a:off x="1912191" y="64164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8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6" name="TextBox 731">
            <a:extLst>
              <a:ext uri="{FF2B5EF4-FFF2-40B4-BE49-F238E27FC236}">
                <a16:creationId xmlns:a16="http://schemas.microsoft.com/office/drawing/2014/main" id="{306CA028-B14A-587E-4EF7-A89F122FF251}"/>
              </a:ext>
            </a:extLst>
          </p:cNvPr>
          <p:cNvSpPr txBox="1"/>
          <p:nvPr/>
        </p:nvSpPr>
        <p:spPr>
          <a:xfrm rot="16200000">
            <a:off x="1520848" y="1279122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Counts * 10</a:t>
            </a:r>
            <a:r>
              <a:rPr lang="en-US" sz="800" baseline="30000" dirty="0">
                <a:solidFill>
                  <a:srgbClr val="333333"/>
                </a:solidFill>
                <a:latin typeface="+mj-lt"/>
              </a:rPr>
              <a:t>4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9" name="TextBox 744">
            <a:extLst>
              <a:ext uri="{FF2B5EF4-FFF2-40B4-BE49-F238E27FC236}">
                <a16:creationId xmlns:a16="http://schemas.microsoft.com/office/drawing/2014/main" id="{28E288B3-53D6-8A2A-803F-C8356282A9BF}"/>
              </a:ext>
            </a:extLst>
          </p:cNvPr>
          <p:cNvSpPr txBox="1"/>
          <p:nvPr/>
        </p:nvSpPr>
        <p:spPr>
          <a:xfrm rot="19800000">
            <a:off x="2261323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1950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0" name="TextBox 745">
            <a:extLst>
              <a:ext uri="{FF2B5EF4-FFF2-40B4-BE49-F238E27FC236}">
                <a16:creationId xmlns:a16="http://schemas.microsoft.com/office/drawing/2014/main" id="{C81BEB9E-CF32-2ACF-E8A3-AA25A2FB2C9E}"/>
              </a:ext>
            </a:extLst>
          </p:cNvPr>
          <p:cNvSpPr txBox="1"/>
          <p:nvPr/>
        </p:nvSpPr>
        <p:spPr>
          <a:xfrm rot="19800000">
            <a:off x="2492210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1960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1" name="TextBox 746">
            <a:extLst>
              <a:ext uri="{FF2B5EF4-FFF2-40B4-BE49-F238E27FC236}">
                <a16:creationId xmlns:a16="http://schemas.microsoft.com/office/drawing/2014/main" id="{C1B97990-05A5-BF36-DBD7-1340E6C98B33}"/>
              </a:ext>
            </a:extLst>
          </p:cNvPr>
          <p:cNvSpPr txBox="1"/>
          <p:nvPr/>
        </p:nvSpPr>
        <p:spPr>
          <a:xfrm rot="19800000">
            <a:off x="2704047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1970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2" name="TextBox 747">
            <a:extLst>
              <a:ext uri="{FF2B5EF4-FFF2-40B4-BE49-F238E27FC236}">
                <a16:creationId xmlns:a16="http://schemas.microsoft.com/office/drawing/2014/main" id="{F5307161-0FD4-14F9-1842-C3EBD81AE9D3}"/>
              </a:ext>
            </a:extLst>
          </p:cNvPr>
          <p:cNvSpPr txBox="1"/>
          <p:nvPr/>
        </p:nvSpPr>
        <p:spPr>
          <a:xfrm rot="19800000">
            <a:off x="2915884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1980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63" name="TextBox 748">
            <a:extLst>
              <a:ext uri="{FF2B5EF4-FFF2-40B4-BE49-F238E27FC236}">
                <a16:creationId xmlns:a16="http://schemas.microsoft.com/office/drawing/2014/main" id="{8DC914CB-0832-A3CF-047C-C3B8FBEF08F5}"/>
              </a:ext>
            </a:extLst>
          </p:cNvPr>
          <p:cNvSpPr txBox="1"/>
          <p:nvPr/>
        </p:nvSpPr>
        <p:spPr>
          <a:xfrm rot="19800000">
            <a:off x="3127721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1990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4" name="TextBox 749">
            <a:extLst>
              <a:ext uri="{FF2B5EF4-FFF2-40B4-BE49-F238E27FC236}">
                <a16:creationId xmlns:a16="http://schemas.microsoft.com/office/drawing/2014/main" id="{58B2823F-1DF1-440E-E51C-367025C98642}"/>
              </a:ext>
            </a:extLst>
          </p:cNvPr>
          <p:cNvSpPr txBox="1"/>
          <p:nvPr/>
        </p:nvSpPr>
        <p:spPr>
          <a:xfrm rot="19800000">
            <a:off x="3339558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6" name="TextBox 751">
            <a:extLst>
              <a:ext uri="{FF2B5EF4-FFF2-40B4-BE49-F238E27FC236}">
                <a16:creationId xmlns:a16="http://schemas.microsoft.com/office/drawing/2014/main" id="{ED8B2B80-4807-A468-6F32-E445928BCA65}"/>
              </a:ext>
            </a:extLst>
          </p:cNvPr>
          <p:cNvSpPr txBox="1"/>
          <p:nvPr/>
        </p:nvSpPr>
        <p:spPr>
          <a:xfrm rot="19800000">
            <a:off x="3763230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2020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597" name="TextBox 752">
            <a:extLst>
              <a:ext uri="{FF2B5EF4-FFF2-40B4-BE49-F238E27FC236}">
                <a16:creationId xmlns:a16="http://schemas.microsoft.com/office/drawing/2014/main" id="{61BC8862-E098-E415-388E-EE379C1D8816}"/>
              </a:ext>
            </a:extLst>
          </p:cNvPr>
          <p:cNvSpPr txBox="1"/>
          <p:nvPr/>
        </p:nvSpPr>
        <p:spPr>
          <a:xfrm>
            <a:off x="2323985" y="2242792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Years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15" name="Oval 770">
            <a:extLst>
              <a:ext uri="{FF2B5EF4-FFF2-40B4-BE49-F238E27FC236}">
                <a16:creationId xmlns:a16="http://schemas.microsoft.com/office/drawing/2014/main" id="{99CE0813-6063-A67E-7647-C75857B40B15}"/>
              </a:ext>
            </a:extLst>
          </p:cNvPr>
          <p:cNvSpPr/>
          <p:nvPr/>
        </p:nvSpPr>
        <p:spPr>
          <a:xfrm>
            <a:off x="2722139" y="3054127"/>
            <a:ext cx="94020" cy="1183809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1616" name="Straight Arrow Connector 771">
            <a:extLst>
              <a:ext uri="{FF2B5EF4-FFF2-40B4-BE49-F238E27FC236}">
                <a16:creationId xmlns:a16="http://schemas.microsoft.com/office/drawing/2014/main" id="{353FB85C-2653-96CB-7004-3E76536DEB9A}"/>
              </a:ext>
            </a:extLst>
          </p:cNvPr>
          <p:cNvCxnSpPr>
            <a:cxnSpLocks/>
            <a:stCxn id="1615" idx="6"/>
          </p:cNvCxnSpPr>
          <p:nvPr/>
        </p:nvCxnSpPr>
        <p:spPr>
          <a:xfrm>
            <a:off x="2816159" y="3646032"/>
            <a:ext cx="449841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7" name="Straight Arrow Connector 772">
            <a:extLst>
              <a:ext uri="{FF2B5EF4-FFF2-40B4-BE49-F238E27FC236}">
                <a16:creationId xmlns:a16="http://schemas.microsoft.com/office/drawing/2014/main" id="{33E479FE-6D38-506F-67D0-1CB8D86BF86C}"/>
              </a:ext>
            </a:extLst>
          </p:cNvPr>
          <p:cNvCxnSpPr>
            <a:cxnSpLocks/>
          </p:cNvCxnSpPr>
          <p:nvPr/>
        </p:nvCxnSpPr>
        <p:spPr>
          <a:xfrm>
            <a:off x="3266000" y="3655084"/>
            <a:ext cx="0" cy="1026000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9" name="TextBox 774">
            <a:extLst>
              <a:ext uri="{FF2B5EF4-FFF2-40B4-BE49-F238E27FC236}">
                <a16:creationId xmlns:a16="http://schemas.microsoft.com/office/drawing/2014/main" id="{D7131933-AD5D-8CFF-B63D-0E6509EB9E54}"/>
              </a:ext>
            </a:extLst>
          </p:cNvPr>
          <p:cNvSpPr txBox="1"/>
          <p:nvPr/>
        </p:nvSpPr>
        <p:spPr>
          <a:xfrm>
            <a:off x="-209083" y="527660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50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0" name="TextBox 775">
            <a:extLst>
              <a:ext uri="{FF2B5EF4-FFF2-40B4-BE49-F238E27FC236}">
                <a16:creationId xmlns:a16="http://schemas.microsoft.com/office/drawing/2014/main" id="{FFC6DFDC-4984-8529-7954-1785910C14A6}"/>
              </a:ext>
            </a:extLst>
          </p:cNvPr>
          <p:cNvSpPr txBox="1"/>
          <p:nvPr/>
        </p:nvSpPr>
        <p:spPr>
          <a:xfrm>
            <a:off x="-209083" y="583540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40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1" name="TextBox 776">
            <a:extLst>
              <a:ext uri="{FF2B5EF4-FFF2-40B4-BE49-F238E27FC236}">
                <a16:creationId xmlns:a16="http://schemas.microsoft.com/office/drawing/2014/main" id="{B8B4F48A-3436-7F14-8C4C-43F4018C0A34}"/>
              </a:ext>
            </a:extLst>
          </p:cNvPr>
          <p:cNvSpPr txBox="1"/>
          <p:nvPr/>
        </p:nvSpPr>
        <p:spPr>
          <a:xfrm>
            <a:off x="-209083" y="632182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333333"/>
                </a:solidFill>
                <a:latin typeface="+mj-lt"/>
              </a:rPr>
              <a:t>30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N</a:t>
            </a:r>
          </a:p>
        </p:txBody>
      </p:sp>
      <p:sp>
        <p:nvSpPr>
          <p:cNvPr id="1622" name="TextBox 777">
            <a:extLst>
              <a:ext uri="{FF2B5EF4-FFF2-40B4-BE49-F238E27FC236}">
                <a16:creationId xmlns:a16="http://schemas.microsoft.com/office/drawing/2014/main" id="{B8B31EBE-2E61-337B-CD2E-380C5A025FA1}"/>
              </a:ext>
            </a:extLst>
          </p:cNvPr>
          <p:cNvSpPr txBox="1"/>
          <p:nvPr/>
        </p:nvSpPr>
        <p:spPr>
          <a:xfrm>
            <a:off x="419016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120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23" name="TextBox 778">
            <a:extLst>
              <a:ext uri="{FF2B5EF4-FFF2-40B4-BE49-F238E27FC236}">
                <a16:creationId xmlns:a16="http://schemas.microsoft.com/office/drawing/2014/main" id="{FB3C06D2-82FB-01FA-6CA1-C4EAEBBBFEFE}"/>
              </a:ext>
            </a:extLst>
          </p:cNvPr>
          <p:cNvSpPr txBox="1"/>
          <p:nvPr/>
        </p:nvSpPr>
        <p:spPr>
          <a:xfrm>
            <a:off x="1209928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100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24" name="TextBox 779">
            <a:extLst>
              <a:ext uri="{FF2B5EF4-FFF2-40B4-BE49-F238E27FC236}">
                <a16:creationId xmlns:a16="http://schemas.microsoft.com/office/drawing/2014/main" id="{EC779CDC-A1E1-8742-E11A-16757BF614F6}"/>
              </a:ext>
            </a:extLst>
          </p:cNvPr>
          <p:cNvSpPr txBox="1"/>
          <p:nvPr/>
        </p:nvSpPr>
        <p:spPr>
          <a:xfrm>
            <a:off x="1998404" y="631676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333333"/>
                </a:solidFill>
                <a:latin typeface="+mj-lt"/>
              </a:rPr>
              <a:t>80 </a:t>
            </a:r>
            <a:r>
              <a:rPr lang="it-IT" sz="800" dirty="0">
                <a:solidFill>
                  <a:srgbClr val="333333"/>
                </a:solidFill>
                <a:latin typeface="+mj-lt"/>
              </a:rPr>
              <a:t>°</a:t>
            </a:r>
            <a:r>
              <a:rPr lang="en-GB" sz="800" dirty="0">
                <a:solidFill>
                  <a:srgbClr val="333333"/>
                </a:solidFill>
                <a:latin typeface="+mj-lt"/>
              </a:rPr>
              <a:t>W</a:t>
            </a:r>
          </a:p>
        </p:txBody>
      </p:sp>
      <p:sp>
        <p:nvSpPr>
          <p:cNvPr id="1631" name="TextBox 786">
            <a:extLst>
              <a:ext uri="{FF2B5EF4-FFF2-40B4-BE49-F238E27FC236}">
                <a16:creationId xmlns:a16="http://schemas.microsoft.com/office/drawing/2014/main" id="{DE0BFCA0-DB16-CFCF-03F7-E991C282E291}"/>
              </a:ext>
            </a:extLst>
          </p:cNvPr>
          <p:cNvSpPr txBox="1"/>
          <p:nvPr/>
        </p:nvSpPr>
        <p:spPr>
          <a:xfrm>
            <a:off x="1995080" y="349275"/>
            <a:ext cx="2349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b) Timeseries of flood report counts per year, between 1950 and 2024</a:t>
            </a:r>
          </a:p>
        </p:txBody>
      </p:sp>
      <p:sp>
        <p:nvSpPr>
          <p:cNvPr id="1632" name="TextBox 787">
            <a:extLst>
              <a:ext uri="{FF2B5EF4-FFF2-40B4-BE49-F238E27FC236}">
                <a16:creationId xmlns:a16="http://schemas.microsoft.com/office/drawing/2014/main" id="{405458FA-1C25-5CCA-DD79-1892C76F8A79}"/>
              </a:ext>
            </a:extLst>
          </p:cNvPr>
          <p:cNvSpPr txBox="1"/>
          <p:nvPr/>
        </p:nvSpPr>
        <p:spPr>
          <a:xfrm>
            <a:off x="-78814" y="2704296"/>
            <a:ext cx="42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</a:rPr>
              <a:t>c) Timeseries of point and gridded flash flood report counts in 2021, accumulated over 24-hourly periods ending at 00 UTC</a:t>
            </a:r>
          </a:p>
        </p:txBody>
      </p:sp>
      <p:sp>
        <p:nvSpPr>
          <p:cNvPr id="1638" name="TextBox 796">
            <a:extLst>
              <a:ext uri="{FF2B5EF4-FFF2-40B4-BE49-F238E27FC236}">
                <a16:creationId xmlns:a16="http://schemas.microsoft.com/office/drawing/2014/main" id="{8CA5C493-3A67-0D50-635B-6F4DDA45FD50}"/>
              </a:ext>
            </a:extLst>
          </p:cNvPr>
          <p:cNvSpPr txBox="1"/>
          <p:nvPr/>
        </p:nvSpPr>
        <p:spPr>
          <a:xfrm>
            <a:off x="347673" y="4456684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Days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399F6C2C-798D-2A29-27B9-BBF9C8CF83EB}"/>
              </a:ext>
            </a:extLst>
          </p:cNvPr>
          <p:cNvSpPr txBox="1"/>
          <p:nvPr/>
        </p:nvSpPr>
        <p:spPr>
          <a:xfrm>
            <a:off x="-61379" y="-54502"/>
            <a:ext cx="4042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variable for data-driven model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 flood impact reports from NOAA’s Storm Event Database</a:t>
            </a:r>
          </a:p>
        </p:txBody>
      </p:sp>
      <p:sp>
        <p:nvSpPr>
          <p:cNvPr id="1595" name="TextBox 750">
            <a:extLst>
              <a:ext uri="{FF2B5EF4-FFF2-40B4-BE49-F238E27FC236}">
                <a16:creationId xmlns:a16="http://schemas.microsoft.com/office/drawing/2014/main" id="{72246508-EE04-19B8-021A-ECAE7D8DEF37}"/>
              </a:ext>
            </a:extLst>
          </p:cNvPr>
          <p:cNvSpPr txBox="1"/>
          <p:nvPr/>
        </p:nvSpPr>
        <p:spPr>
          <a:xfrm rot="19800000">
            <a:off x="3551395" y="2076573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2010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1" name="Rectangle 1660">
            <a:extLst>
              <a:ext uri="{FF2B5EF4-FFF2-40B4-BE49-F238E27FC236}">
                <a16:creationId xmlns:a16="http://schemas.microsoft.com/office/drawing/2014/main" id="{EA975221-46E7-AEFA-06D2-D8D8AAB2D848}"/>
              </a:ext>
            </a:extLst>
          </p:cNvPr>
          <p:cNvSpPr/>
          <p:nvPr/>
        </p:nvSpPr>
        <p:spPr>
          <a:xfrm>
            <a:off x="2392069" y="685716"/>
            <a:ext cx="1104984" cy="26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3333"/>
              </a:solidFill>
            </a:endParaRPr>
          </a:p>
        </p:txBody>
      </p:sp>
      <p:sp>
        <p:nvSpPr>
          <p:cNvPr id="48" name="Rectangle 733">
            <a:extLst>
              <a:ext uri="{FF2B5EF4-FFF2-40B4-BE49-F238E27FC236}">
                <a16:creationId xmlns:a16="http://schemas.microsoft.com/office/drawing/2014/main" id="{03208E48-7CCA-98F8-8E41-E3715304BDCD}"/>
              </a:ext>
            </a:extLst>
          </p:cNvPr>
          <p:cNvSpPr/>
          <p:nvPr/>
        </p:nvSpPr>
        <p:spPr>
          <a:xfrm>
            <a:off x="2463219" y="760861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49" name="Rectangle 734">
            <a:extLst>
              <a:ext uri="{FF2B5EF4-FFF2-40B4-BE49-F238E27FC236}">
                <a16:creationId xmlns:a16="http://schemas.microsoft.com/office/drawing/2014/main" id="{6991B3BC-4A89-DDCE-C8FD-97D5BB507754}"/>
              </a:ext>
            </a:extLst>
          </p:cNvPr>
          <p:cNvSpPr/>
          <p:nvPr/>
        </p:nvSpPr>
        <p:spPr>
          <a:xfrm>
            <a:off x="2463219" y="893843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0" name="TextBox 735">
            <a:extLst>
              <a:ext uri="{FF2B5EF4-FFF2-40B4-BE49-F238E27FC236}">
                <a16:creationId xmlns:a16="http://schemas.microsoft.com/office/drawing/2014/main" id="{D69624F1-DFCF-54E2-BC58-C368DEA730F6}"/>
              </a:ext>
            </a:extLst>
          </p:cNvPr>
          <p:cNvSpPr txBox="1"/>
          <p:nvPr/>
        </p:nvSpPr>
        <p:spPr>
          <a:xfrm>
            <a:off x="2458739" y="689512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All flood types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1" name="TextBox 736">
            <a:extLst>
              <a:ext uri="{FF2B5EF4-FFF2-40B4-BE49-F238E27FC236}">
                <a16:creationId xmlns:a16="http://schemas.microsoft.com/office/drawing/2014/main" id="{323261E7-CDDB-617D-FECE-B73709E774B4}"/>
              </a:ext>
            </a:extLst>
          </p:cNvPr>
          <p:cNvSpPr txBox="1"/>
          <p:nvPr/>
        </p:nvSpPr>
        <p:spPr>
          <a:xfrm>
            <a:off x="2464247" y="817489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Only flash floods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2" name="Rectangle 737">
            <a:extLst>
              <a:ext uri="{FF2B5EF4-FFF2-40B4-BE49-F238E27FC236}">
                <a16:creationId xmlns:a16="http://schemas.microsoft.com/office/drawing/2014/main" id="{83B4A15F-2BC2-2058-0B1D-5F64B8379F62}"/>
              </a:ext>
            </a:extLst>
          </p:cNvPr>
          <p:cNvSpPr/>
          <p:nvPr/>
        </p:nvSpPr>
        <p:spPr>
          <a:xfrm>
            <a:off x="2427799" y="722158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3" name="Rectangle 738">
            <a:extLst>
              <a:ext uri="{FF2B5EF4-FFF2-40B4-BE49-F238E27FC236}">
                <a16:creationId xmlns:a16="http://schemas.microsoft.com/office/drawing/2014/main" id="{184E9A30-D608-CFC4-5F41-A65CB1F0E833}"/>
              </a:ext>
            </a:extLst>
          </p:cNvPr>
          <p:cNvSpPr/>
          <p:nvPr/>
        </p:nvSpPr>
        <p:spPr>
          <a:xfrm>
            <a:off x="2463219" y="1016814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54" name="TextBox 739">
            <a:extLst>
              <a:ext uri="{FF2B5EF4-FFF2-40B4-BE49-F238E27FC236}">
                <a16:creationId xmlns:a16="http://schemas.microsoft.com/office/drawing/2014/main" id="{98DBB6F4-CB90-1E72-06F4-384EF953FCAB}"/>
              </a:ext>
            </a:extLst>
          </p:cNvPr>
          <p:cNvSpPr txBox="1"/>
          <p:nvPr/>
        </p:nvSpPr>
        <p:spPr>
          <a:xfrm>
            <a:off x="2464246" y="945465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Only flash floods </a:t>
            </a:r>
          </a:p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with lat/lon coord.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2" name="TextBox 696">
            <a:extLst>
              <a:ext uri="{FF2B5EF4-FFF2-40B4-BE49-F238E27FC236}">
                <a16:creationId xmlns:a16="http://schemas.microsoft.com/office/drawing/2014/main" id="{16113B27-EF0A-A53B-453B-A9A4E3CD439F}"/>
              </a:ext>
            </a:extLst>
          </p:cNvPr>
          <p:cNvSpPr txBox="1"/>
          <p:nvPr/>
        </p:nvSpPr>
        <p:spPr>
          <a:xfrm>
            <a:off x="-150293" y="305446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333333"/>
                </a:solidFill>
                <a:latin typeface="+mj-lt"/>
              </a:rPr>
              <a:t>300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666" name="Rectangle 1665">
            <a:extLst>
              <a:ext uri="{FF2B5EF4-FFF2-40B4-BE49-F238E27FC236}">
                <a16:creationId xmlns:a16="http://schemas.microsoft.com/office/drawing/2014/main" id="{F74B076A-6A46-8FEF-EF31-51FA88A68348}"/>
              </a:ext>
            </a:extLst>
          </p:cNvPr>
          <p:cNvSpPr/>
          <p:nvPr/>
        </p:nvSpPr>
        <p:spPr>
          <a:xfrm>
            <a:off x="2955597" y="3048323"/>
            <a:ext cx="1104984" cy="261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333333"/>
              </a:solidFill>
            </a:endParaRPr>
          </a:p>
        </p:txBody>
      </p:sp>
      <p:sp>
        <p:nvSpPr>
          <p:cNvPr id="1618" name="TextBox 773">
            <a:extLst>
              <a:ext uri="{FF2B5EF4-FFF2-40B4-BE49-F238E27FC236}">
                <a16:creationId xmlns:a16="http://schemas.microsoft.com/office/drawing/2014/main" id="{27473D3D-5CBA-FFCC-A510-580B02810B68}"/>
              </a:ext>
            </a:extLst>
          </p:cNvPr>
          <p:cNvSpPr txBox="1"/>
          <p:nvPr/>
        </p:nvSpPr>
        <p:spPr>
          <a:xfrm>
            <a:off x="2821342" y="3085665"/>
            <a:ext cx="116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24-hourly accumulation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period ending on 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02-09-2021 at 00 UTC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(Storm Ida)</a:t>
            </a:r>
            <a:endParaRPr lang="en-GB" sz="800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669" name="Picture 1668" descr="A map of the united states&#10;&#10;AI-generated content may be incorrect.">
            <a:extLst>
              <a:ext uri="{FF2B5EF4-FFF2-40B4-BE49-F238E27FC236}">
                <a16:creationId xmlns:a16="http://schemas.microsoft.com/office/drawing/2014/main" id="{9DE7CEBB-A511-0DD0-0259-344765182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28539" r="7177" b="4818"/>
          <a:stretch/>
        </p:blipFill>
        <p:spPr>
          <a:xfrm>
            <a:off x="259783" y="1404719"/>
            <a:ext cx="1800000" cy="993818"/>
          </a:xfrm>
          <a:prstGeom prst="rect">
            <a:avLst/>
          </a:prstGeom>
        </p:spPr>
      </p:pic>
      <p:pic>
        <p:nvPicPr>
          <p:cNvPr id="1698" name="Picture 1697">
            <a:extLst>
              <a:ext uri="{FF2B5EF4-FFF2-40B4-BE49-F238E27FC236}">
                <a16:creationId xmlns:a16="http://schemas.microsoft.com/office/drawing/2014/main" id="{DB79C779-C184-1FA2-7603-7623BA0299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549" t="45235" r="52718" b="34766"/>
          <a:stretch/>
        </p:blipFill>
        <p:spPr>
          <a:xfrm>
            <a:off x="366723" y="1182945"/>
            <a:ext cx="607572" cy="106075"/>
          </a:xfrm>
          <a:prstGeom prst="rect">
            <a:avLst/>
          </a:prstGeom>
        </p:spPr>
      </p:pic>
      <p:pic>
        <p:nvPicPr>
          <p:cNvPr id="1699" name="Picture 1698">
            <a:extLst>
              <a:ext uri="{FF2B5EF4-FFF2-40B4-BE49-F238E27FC236}">
                <a16:creationId xmlns:a16="http://schemas.microsoft.com/office/drawing/2014/main" id="{EE8408E7-68FB-66E3-46D3-15888998A2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54" t="45582" r="76712" b="35243"/>
          <a:stretch/>
        </p:blipFill>
        <p:spPr>
          <a:xfrm>
            <a:off x="366723" y="1035483"/>
            <a:ext cx="607572" cy="101700"/>
          </a:xfrm>
          <a:prstGeom prst="rect">
            <a:avLst/>
          </a:prstGeom>
        </p:spPr>
      </p:pic>
      <p:pic>
        <p:nvPicPr>
          <p:cNvPr id="1700" name="Picture 1699">
            <a:extLst>
              <a:ext uri="{FF2B5EF4-FFF2-40B4-BE49-F238E27FC236}">
                <a16:creationId xmlns:a16="http://schemas.microsoft.com/office/drawing/2014/main" id="{088BC9EF-F338-B431-1195-8F8E42D27C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6146" t="46501" r="5267" b="35140"/>
          <a:stretch/>
        </p:blipFill>
        <p:spPr>
          <a:xfrm>
            <a:off x="1328408" y="1189667"/>
            <a:ext cx="602832" cy="97375"/>
          </a:xfrm>
          <a:prstGeom prst="rect">
            <a:avLst/>
          </a:prstGeom>
        </p:spPr>
      </p:pic>
      <p:pic>
        <p:nvPicPr>
          <p:cNvPr id="1701" name="Picture 1700">
            <a:extLst>
              <a:ext uri="{FF2B5EF4-FFF2-40B4-BE49-F238E27FC236}">
                <a16:creationId xmlns:a16="http://schemas.microsoft.com/office/drawing/2014/main" id="{9F6F4073-53F4-32E1-60F7-37E36EE48D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2296" t="46927" r="29116" b="37739"/>
          <a:stretch/>
        </p:blipFill>
        <p:spPr>
          <a:xfrm>
            <a:off x="1328408" y="1035482"/>
            <a:ext cx="602833" cy="81325"/>
          </a:xfrm>
          <a:prstGeom prst="rect">
            <a:avLst/>
          </a:prstGeom>
        </p:spPr>
      </p:pic>
      <p:pic>
        <p:nvPicPr>
          <p:cNvPr id="1705" name="Picture 1704">
            <a:extLst>
              <a:ext uri="{FF2B5EF4-FFF2-40B4-BE49-F238E27FC236}">
                <a16:creationId xmlns:a16="http://schemas.microsoft.com/office/drawing/2014/main" id="{C656D420-7A73-ED62-86EA-E7ADC99357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093" t="3586" r="3192" b="2930"/>
          <a:stretch/>
        </p:blipFill>
        <p:spPr>
          <a:xfrm>
            <a:off x="1861466" y="2144584"/>
            <a:ext cx="506836" cy="506608"/>
          </a:xfrm>
          <a:prstGeom prst="rect">
            <a:avLst/>
          </a:prstGeom>
        </p:spPr>
      </p:pic>
      <p:sp>
        <p:nvSpPr>
          <p:cNvPr id="1706" name="TextBox 786">
            <a:extLst>
              <a:ext uri="{FF2B5EF4-FFF2-40B4-BE49-F238E27FC236}">
                <a16:creationId xmlns:a16="http://schemas.microsoft.com/office/drawing/2014/main" id="{44074D66-E01D-3CA8-43D7-933D0BD9040D}"/>
              </a:ext>
            </a:extLst>
          </p:cNvPr>
          <p:cNvSpPr txBox="1"/>
          <p:nvPr/>
        </p:nvSpPr>
        <p:spPr>
          <a:xfrm>
            <a:off x="-78814" y="349275"/>
            <a:ext cx="212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+mj-lt"/>
              </a:rPr>
              <a:t>a) Spatial distribution of the frequency of flash flood impact report counts per grid-box, between 2001 and 2024</a:t>
            </a:r>
          </a:p>
        </p:txBody>
      </p:sp>
      <p:sp>
        <p:nvSpPr>
          <p:cNvPr id="1707" name="TextBox 694">
            <a:extLst>
              <a:ext uri="{FF2B5EF4-FFF2-40B4-BE49-F238E27FC236}">
                <a16:creationId xmlns:a16="http://schemas.microsoft.com/office/drawing/2014/main" id="{D1F6B835-6281-A39D-BC62-EA94F26F862D}"/>
              </a:ext>
            </a:extLst>
          </p:cNvPr>
          <p:cNvSpPr txBox="1"/>
          <p:nvPr/>
        </p:nvSpPr>
        <p:spPr>
          <a:xfrm>
            <a:off x="1798384" y="19797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8.2%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08" name="TextBox 694">
            <a:extLst>
              <a:ext uri="{FF2B5EF4-FFF2-40B4-BE49-F238E27FC236}">
                <a16:creationId xmlns:a16="http://schemas.microsoft.com/office/drawing/2014/main" id="{FE3C0620-38CC-613B-A8A7-7F770D6BD090}"/>
              </a:ext>
            </a:extLst>
          </p:cNvPr>
          <p:cNvSpPr txBox="1"/>
          <p:nvPr/>
        </p:nvSpPr>
        <p:spPr>
          <a:xfrm>
            <a:off x="1508326" y="209574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10.7%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09" name="TextBox 694">
            <a:extLst>
              <a:ext uri="{FF2B5EF4-FFF2-40B4-BE49-F238E27FC236}">
                <a16:creationId xmlns:a16="http://schemas.microsoft.com/office/drawing/2014/main" id="{D1791756-065A-D9BA-0CF0-9CF2D165B0A7}"/>
              </a:ext>
            </a:extLst>
          </p:cNvPr>
          <p:cNvSpPr txBox="1"/>
          <p:nvPr/>
        </p:nvSpPr>
        <p:spPr>
          <a:xfrm>
            <a:off x="1560354" y="254039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35.4%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10" name="TextBox 694">
            <a:extLst>
              <a:ext uri="{FF2B5EF4-FFF2-40B4-BE49-F238E27FC236}">
                <a16:creationId xmlns:a16="http://schemas.microsoft.com/office/drawing/2014/main" id="{402C2F4D-4D83-D434-CD4F-4220936A72EF}"/>
              </a:ext>
            </a:extLst>
          </p:cNvPr>
          <p:cNvSpPr txBox="1"/>
          <p:nvPr/>
        </p:nvSpPr>
        <p:spPr>
          <a:xfrm>
            <a:off x="2243748" y="23055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45.7%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11" name="TextBox 694">
            <a:extLst>
              <a:ext uri="{FF2B5EF4-FFF2-40B4-BE49-F238E27FC236}">
                <a16:creationId xmlns:a16="http://schemas.microsoft.com/office/drawing/2014/main" id="{0246E055-1109-7BB2-D585-1EFD35FBD5DD}"/>
              </a:ext>
            </a:extLst>
          </p:cNvPr>
          <p:cNvSpPr txBox="1"/>
          <p:nvPr/>
        </p:nvSpPr>
        <p:spPr>
          <a:xfrm>
            <a:off x="2266490" y="2463573"/>
            <a:ext cx="1989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u="sng" dirty="0">
                <a:solidFill>
                  <a:srgbClr val="333333"/>
                </a:solidFill>
                <a:latin typeface="+mj-lt"/>
              </a:rPr>
              <a:t>Total</a:t>
            </a:r>
            <a:r>
              <a:rPr lang="en-US" sz="800" dirty="0">
                <a:solidFill>
                  <a:srgbClr val="333333"/>
                </a:solidFill>
                <a:latin typeface="+mj-lt"/>
              </a:rPr>
              <a:t> = 108903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pic>
        <p:nvPicPr>
          <p:cNvPr id="1715" name="Picture 171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3C619923-F908-EA6C-82E9-9A43CF121B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28501" r="7195" b="4925"/>
          <a:stretch/>
        </p:blipFill>
        <p:spPr>
          <a:xfrm>
            <a:off x="262515" y="4996749"/>
            <a:ext cx="2470658" cy="1361302"/>
          </a:xfrm>
          <a:prstGeom prst="rect">
            <a:avLst/>
          </a:prstGeom>
        </p:spPr>
      </p:pic>
      <p:sp>
        <p:nvSpPr>
          <p:cNvPr id="1716" name="TextBox 787">
            <a:extLst>
              <a:ext uri="{FF2B5EF4-FFF2-40B4-BE49-F238E27FC236}">
                <a16:creationId xmlns:a16="http://schemas.microsoft.com/office/drawing/2014/main" id="{3745A347-0A18-3AD7-F6F9-BA0D2AF504CB}"/>
              </a:ext>
            </a:extLst>
          </p:cNvPr>
          <p:cNvSpPr txBox="1"/>
          <p:nvPr/>
        </p:nvSpPr>
        <p:spPr>
          <a:xfrm>
            <a:off x="-78814" y="4670361"/>
            <a:ext cx="4298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</a:rPr>
              <a:t>d) Spatial distribution of point and gridded flash flood impact reports, accumulated over the 24-hourly period ending on 2021-09-02 at 00 UTC (Storm Ida)</a:t>
            </a:r>
          </a:p>
        </p:txBody>
      </p:sp>
      <p:sp>
        <p:nvSpPr>
          <p:cNvPr id="1649" name="Oval 3">
            <a:extLst>
              <a:ext uri="{FF2B5EF4-FFF2-40B4-BE49-F238E27FC236}">
                <a16:creationId xmlns:a16="http://schemas.microsoft.com/office/drawing/2014/main" id="{06EB1845-5312-B21D-DF3E-3F9DDA1A6666}"/>
              </a:ext>
            </a:extLst>
          </p:cNvPr>
          <p:cNvSpPr/>
          <p:nvPr/>
        </p:nvSpPr>
        <p:spPr>
          <a:xfrm>
            <a:off x="1905054" y="5376446"/>
            <a:ext cx="383284" cy="371219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1650" name="Straight Connector 5">
            <a:extLst>
              <a:ext uri="{FF2B5EF4-FFF2-40B4-BE49-F238E27FC236}">
                <a16:creationId xmlns:a16="http://schemas.microsoft.com/office/drawing/2014/main" id="{5315B735-D63F-0AD3-9A4A-7ED4E80723FC}"/>
              </a:ext>
            </a:extLst>
          </p:cNvPr>
          <p:cNvCxnSpPr>
            <a:cxnSpLocks/>
            <a:stCxn id="1649" idx="3"/>
          </p:cNvCxnSpPr>
          <p:nvPr/>
        </p:nvCxnSpPr>
        <p:spPr>
          <a:xfrm>
            <a:off x="1961185" y="5693301"/>
            <a:ext cx="854974" cy="623466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Straight Connector 6">
            <a:extLst>
              <a:ext uri="{FF2B5EF4-FFF2-40B4-BE49-F238E27FC236}">
                <a16:creationId xmlns:a16="http://schemas.microsoft.com/office/drawing/2014/main" id="{C1CBE671-EA88-1BDA-7B1A-3B8909E331F4}"/>
              </a:ext>
            </a:extLst>
          </p:cNvPr>
          <p:cNvCxnSpPr>
            <a:cxnSpLocks/>
            <a:stCxn id="1649" idx="0"/>
          </p:cNvCxnSpPr>
          <p:nvPr/>
        </p:nvCxnSpPr>
        <p:spPr>
          <a:xfrm flipV="1">
            <a:off x="2096696" y="5132692"/>
            <a:ext cx="719463" cy="243754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3" name="Picture 1732">
            <a:extLst>
              <a:ext uri="{FF2B5EF4-FFF2-40B4-BE49-F238E27FC236}">
                <a16:creationId xmlns:a16="http://schemas.microsoft.com/office/drawing/2014/main" id="{29A3D9C8-777B-AEE1-744A-FA7D80965C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6159" y="5127689"/>
            <a:ext cx="1306449" cy="1207610"/>
          </a:xfrm>
          <a:prstGeom prst="rect">
            <a:avLst/>
          </a:prstGeom>
        </p:spPr>
      </p:pic>
      <p:cxnSp>
        <p:nvCxnSpPr>
          <p:cNvPr id="1756" name="Straight Arrow Connector 772">
            <a:extLst>
              <a:ext uri="{FF2B5EF4-FFF2-40B4-BE49-F238E27FC236}">
                <a16:creationId xmlns:a16="http://schemas.microsoft.com/office/drawing/2014/main" id="{8996DD07-FE09-9CBE-DA13-DE22B6DEC87C}"/>
              </a:ext>
            </a:extLst>
          </p:cNvPr>
          <p:cNvCxnSpPr>
            <a:cxnSpLocks/>
          </p:cNvCxnSpPr>
          <p:nvPr/>
        </p:nvCxnSpPr>
        <p:spPr>
          <a:xfrm>
            <a:off x="3978061" y="2050398"/>
            <a:ext cx="0" cy="653898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8" name="TextBox 773">
            <a:extLst>
              <a:ext uri="{FF2B5EF4-FFF2-40B4-BE49-F238E27FC236}">
                <a16:creationId xmlns:a16="http://schemas.microsoft.com/office/drawing/2014/main" id="{CED7D702-00FB-72A9-77C5-71A3498092A1}"/>
              </a:ext>
            </a:extLst>
          </p:cNvPr>
          <p:cNvSpPr txBox="1"/>
          <p:nvPr/>
        </p:nvSpPr>
        <p:spPr>
          <a:xfrm>
            <a:off x="3623745" y="2562416"/>
            <a:ext cx="414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2021</a:t>
            </a:r>
            <a:endParaRPr lang="en-GB" sz="800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760" name="TextBox 723">
            <a:extLst>
              <a:ext uri="{FF2B5EF4-FFF2-40B4-BE49-F238E27FC236}">
                <a16:creationId xmlns:a16="http://schemas.microsoft.com/office/drawing/2014/main" id="{48A1DCBB-D7B2-9622-BD00-475918DC70C6}"/>
              </a:ext>
            </a:extLst>
          </p:cNvPr>
          <p:cNvSpPr txBox="1"/>
          <p:nvPr/>
        </p:nvSpPr>
        <p:spPr>
          <a:xfrm>
            <a:off x="418595" y="874639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0.1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1" name="TextBox 723">
            <a:extLst>
              <a:ext uri="{FF2B5EF4-FFF2-40B4-BE49-F238E27FC236}">
                <a16:creationId xmlns:a16="http://schemas.microsoft.com/office/drawing/2014/main" id="{F5D252E4-C938-C6C9-EF7E-E84DE390095B}"/>
              </a:ext>
            </a:extLst>
          </p:cNvPr>
          <p:cNvSpPr txBox="1"/>
          <p:nvPr/>
        </p:nvSpPr>
        <p:spPr>
          <a:xfrm>
            <a:off x="609449" y="87930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2" name="TextBox 723">
            <a:extLst>
              <a:ext uri="{FF2B5EF4-FFF2-40B4-BE49-F238E27FC236}">
                <a16:creationId xmlns:a16="http://schemas.microsoft.com/office/drawing/2014/main" id="{13F3E125-B955-BE4E-C0EB-92C8905ABD23}"/>
              </a:ext>
            </a:extLst>
          </p:cNvPr>
          <p:cNvSpPr txBox="1"/>
          <p:nvPr/>
        </p:nvSpPr>
        <p:spPr>
          <a:xfrm>
            <a:off x="800302" y="87236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3" name="TextBox 723">
            <a:extLst>
              <a:ext uri="{FF2B5EF4-FFF2-40B4-BE49-F238E27FC236}">
                <a16:creationId xmlns:a16="http://schemas.microsoft.com/office/drawing/2014/main" id="{1A71D751-FB7B-5058-52B4-9D827CB0A229}"/>
              </a:ext>
            </a:extLst>
          </p:cNvPr>
          <p:cNvSpPr txBox="1"/>
          <p:nvPr/>
        </p:nvSpPr>
        <p:spPr>
          <a:xfrm>
            <a:off x="227741" y="876566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4" name="TextBox 723">
            <a:extLst>
              <a:ext uri="{FF2B5EF4-FFF2-40B4-BE49-F238E27FC236}">
                <a16:creationId xmlns:a16="http://schemas.microsoft.com/office/drawing/2014/main" id="{3798E8BD-49EE-51AC-5837-63FFAA105BAB}"/>
              </a:ext>
            </a:extLst>
          </p:cNvPr>
          <p:cNvSpPr txBox="1"/>
          <p:nvPr/>
        </p:nvSpPr>
        <p:spPr>
          <a:xfrm>
            <a:off x="508364" y="766917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[%]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5" name="TextBox 723">
            <a:extLst>
              <a:ext uri="{FF2B5EF4-FFF2-40B4-BE49-F238E27FC236}">
                <a16:creationId xmlns:a16="http://schemas.microsoft.com/office/drawing/2014/main" id="{EF8A1492-7284-1A63-8785-CB1D593F2809}"/>
              </a:ext>
            </a:extLst>
          </p:cNvPr>
          <p:cNvSpPr txBox="1"/>
          <p:nvPr/>
        </p:nvSpPr>
        <p:spPr>
          <a:xfrm>
            <a:off x="71391" y="969411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NW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6" name="TextBox 723">
            <a:extLst>
              <a:ext uri="{FF2B5EF4-FFF2-40B4-BE49-F238E27FC236}">
                <a16:creationId xmlns:a16="http://schemas.microsoft.com/office/drawing/2014/main" id="{AF26BF51-6A2F-3D2E-F3D2-E9E8ED620787}"/>
              </a:ext>
            </a:extLst>
          </p:cNvPr>
          <p:cNvSpPr txBox="1"/>
          <p:nvPr/>
        </p:nvSpPr>
        <p:spPr>
          <a:xfrm>
            <a:off x="71391" y="1125604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SW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7" name="TextBox 723">
            <a:extLst>
              <a:ext uri="{FF2B5EF4-FFF2-40B4-BE49-F238E27FC236}">
                <a16:creationId xmlns:a16="http://schemas.microsoft.com/office/drawing/2014/main" id="{7C0DED06-D131-BE5B-8185-19BEF39EA2A4}"/>
              </a:ext>
            </a:extLst>
          </p:cNvPr>
          <p:cNvSpPr txBox="1"/>
          <p:nvPr/>
        </p:nvSpPr>
        <p:spPr>
          <a:xfrm>
            <a:off x="1368999" y="869474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0.1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8" name="TextBox 723">
            <a:extLst>
              <a:ext uri="{FF2B5EF4-FFF2-40B4-BE49-F238E27FC236}">
                <a16:creationId xmlns:a16="http://schemas.microsoft.com/office/drawing/2014/main" id="{346D0997-7105-37C5-8FB3-EED8AEC7E0F1}"/>
              </a:ext>
            </a:extLst>
          </p:cNvPr>
          <p:cNvSpPr txBox="1"/>
          <p:nvPr/>
        </p:nvSpPr>
        <p:spPr>
          <a:xfrm>
            <a:off x="1559853" y="87414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69" name="TextBox 723">
            <a:extLst>
              <a:ext uri="{FF2B5EF4-FFF2-40B4-BE49-F238E27FC236}">
                <a16:creationId xmlns:a16="http://schemas.microsoft.com/office/drawing/2014/main" id="{DC8B71E4-03D3-B192-F7D5-14927C04FCED}"/>
              </a:ext>
            </a:extLst>
          </p:cNvPr>
          <p:cNvSpPr txBox="1"/>
          <p:nvPr/>
        </p:nvSpPr>
        <p:spPr>
          <a:xfrm>
            <a:off x="1750706" y="86720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10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0" name="TextBox 723">
            <a:extLst>
              <a:ext uri="{FF2B5EF4-FFF2-40B4-BE49-F238E27FC236}">
                <a16:creationId xmlns:a16="http://schemas.microsoft.com/office/drawing/2014/main" id="{3544D339-AA62-36D2-D9CF-0F6311471FDD}"/>
              </a:ext>
            </a:extLst>
          </p:cNvPr>
          <p:cNvSpPr txBox="1"/>
          <p:nvPr/>
        </p:nvSpPr>
        <p:spPr>
          <a:xfrm>
            <a:off x="1178145" y="871401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0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1" name="TextBox 723">
            <a:extLst>
              <a:ext uri="{FF2B5EF4-FFF2-40B4-BE49-F238E27FC236}">
                <a16:creationId xmlns:a16="http://schemas.microsoft.com/office/drawing/2014/main" id="{7284F9CE-C663-D7C4-A983-3C98080C673B}"/>
              </a:ext>
            </a:extLst>
          </p:cNvPr>
          <p:cNvSpPr txBox="1"/>
          <p:nvPr/>
        </p:nvSpPr>
        <p:spPr>
          <a:xfrm>
            <a:off x="1467679" y="761752"/>
            <a:ext cx="3242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[%]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2" name="TextBox 723">
            <a:extLst>
              <a:ext uri="{FF2B5EF4-FFF2-40B4-BE49-F238E27FC236}">
                <a16:creationId xmlns:a16="http://schemas.microsoft.com/office/drawing/2014/main" id="{DF6C76F8-08B6-EC1F-6204-A009EE42253B}"/>
              </a:ext>
            </a:extLst>
          </p:cNvPr>
          <p:cNvSpPr txBox="1"/>
          <p:nvPr/>
        </p:nvSpPr>
        <p:spPr>
          <a:xfrm>
            <a:off x="1055664" y="964246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NE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1773" name="TextBox 723">
            <a:extLst>
              <a:ext uri="{FF2B5EF4-FFF2-40B4-BE49-F238E27FC236}">
                <a16:creationId xmlns:a16="http://schemas.microsoft.com/office/drawing/2014/main" id="{E3C56BAF-9F9B-2C32-72B2-4EA38C6233EE}"/>
              </a:ext>
            </a:extLst>
          </p:cNvPr>
          <p:cNvSpPr txBox="1"/>
          <p:nvPr/>
        </p:nvSpPr>
        <p:spPr>
          <a:xfrm>
            <a:off x="1055664" y="1120439"/>
            <a:ext cx="380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3333"/>
                </a:solidFill>
                <a:latin typeface="+mj-lt"/>
              </a:rPr>
              <a:t>SE</a:t>
            </a:r>
            <a:endParaRPr lang="en-GB" sz="8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233</Words>
  <Application>Microsoft Office PowerPoint</Application>
  <PresentationFormat>Custom</PresentationFormat>
  <Paragraphs>89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2025-06-10T23:15:09Z</dcterms:modified>
</cp:coreProperties>
</file>