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995738" cy="2124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5757"/>
    <a:srgbClr val="FFA300"/>
    <a:srgbClr val="FFFFFF"/>
    <a:srgbClr val="2A95F5"/>
    <a:srgbClr val="D71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A524A-A343-4F60-B9BC-526E70E53311}" v="12" dt="2025-05-08T14:43:07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4660"/>
  </p:normalViewPr>
  <p:slideViewPr>
    <p:cSldViewPr snapToGrid="0">
      <p:cViewPr>
        <p:scale>
          <a:sx n="100" d="100"/>
          <a:sy n="100" d="100"/>
        </p:scale>
        <p:origin x="3930" y="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EAA524A-A343-4F60-B9BC-526E70E53311}"/>
    <pc:docChg chg="undo custSel modSld modMainMaster">
      <pc:chgData name="Fatima Pillosu" userId="a6295d4dc9e22643" providerId="LiveId" clId="{4EAA524A-A343-4F60-B9BC-526E70E53311}" dt="2025-05-08T14:43:11.557" v="363" actId="1036"/>
      <pc:docMkLst>
        <pc:docMk/>
      </pc:docMkLst>
      <pc:sldChg chg="addSp delSp modSp mod setBg">
        <pc:chgData name="Fatima Pillosu" userId="a6295d4dc9e22643" providerId="LiveId" clId="{4EAA524A-A343-4F60-B9BC-526E70E53311}" dt="2025-05-08T14:43:11.557" v="363" actId="1036"/>
        <pc:sldMkLst>
          <pc:docMk/>
          <pc:sldMk cId="3215055386" sldId="256"/>
        </pc:sldMkLst>
        <pc:spChg chg="del mod">
          <ac:chgData name="Fatima Pillosu" userId="a6295d4dc9e22643" providerId="LiveId" clId="{4EAA524A-A343-4F60-B9BC-526E70E53311}" dt="2025-05-08T14:11:29.988" v="120" actId="21"/>
          <ac:spMkLst>
            <pc:docMk/>
            <pc:sldMk cId="3215055386" sldId="256"/>
            <ac:spMk id="6" creationId="{DA6CD173-3981-E1B3-4371-4CD3451530BD}"/>
          </ac:spMkLst>
        </pc:spChg>
        <pc:spChg chg="del mod">
          <ac:chgData name="Fatima Pillosu" userId="a6295d4dc9e22643" providerId="LiveId" clId="{4EAA524A-A343-4F60-B9BC-526E70E53311}" dt="2025-05-08T14:11:29.988" v="120" actId="21"/>
          <ac:spMkLst>
            <pc:docMk/>
            <pc:sldMk cId="3215055386" sldId="256"/>
            <ac:spMk id="7" creationId="{AC6F2F2C-EF36-1FA1-59F6-B7759A851CE9}"/>
          </ac:spMkLst>
        </pc:spChg>
        <pc:spChg chg="del mod">
          <ac:chgData name="Fatima Pillosu" userId="a6295d4dc9e22643" providerId="LiveId" clId="{4EAA524A-A343-4F60-B9BC-526E70E53311}" dt="2025-05-08T14:11:29.988" v="120" actId="21"/>
          <ac:spMkLst>
            <pc:docMk/>
            <pc:sldMk cId="3215055386" sldId="256"/>
            <ac:spMk id="8" creationId="{2A682968-7BC1-F5F9-A745-8401131B066C}"/>
          </ac:spMkLst>
        </pc:spChg>
        <pc:spChg chg="del mod">
          <ac:chgData name="Fatima Pillosu" userId="a6295d4dc9e22643" providerId="LiveId" clId="{4EAA524A-A343-4F60-B9BC-526E70E53311}" dt="2025-05-08T14:11:29.988" v="120" actId="21"/>
          <ac:spMkLst>
            <pc:docMk/>
            <pc:sldMk cId="3215055386" sldId="256"/>
            <ac:spMk id="11" creationId="{2DCC1930-2BD7-0CB7-B08F-D685D25E4206}"/>
          </ac:spMkLst>
        </pc:spChg>
        <pc:spChg chg="add del mod ord">
          <ac:chgData name="Fatima Pillosu" userId="a6295d4dc9e22643" providerId="LiveId" clId="{4EAA524A-A343-4F60-B9BC-526E70E53311}" dt="2025-05-08T14:11:29.988" v="120" actId="21"/>
          <ac:spMkLst>
            <pc:docMk/>
            <pc:sldMk cId="3215055386" sldId="256"/>
            <ac:spMk id="28" creationId="{2A59F405-23DA-1F82-B7F7-7D701BABD619}"/>
          </ac:spMkLst>
        </pc:spChg>
        <pc:spChg chg="add del mod">
          <ac:chgData name="Fatima Pillosu" userId="a6295d4dc9e22643" providerId="LiveId" clId="{4EAA524A-A343-4F60-B9BC-526E70E53311}" dt="2025-05-08T14:35:39.441" v="122" actId="21"/>
          <ac:spMkLst>
            <pc:docMk/>
            <pc:sldMk cId="3215055386" sldId="256"/>
            <ac:spMk id="29" creationId="{2A59F405-23DA-1F82-B7F7-7D701BABD619}"/>
          </ac:spMkLst>
        </pc:spChg>
        <pc:spChg chg="add del mod">
          <ac:chgData name="Fatima Pillosu" userId="a6295d4dc9e22643" providerId="LiveId" clId="{4EAA524A-A343-4F60-B9BC-526E70E53311}" dt="2025-05-08T14:35:39.441" v="122" actId="21"/>
          <ac:spMkLst>
            <pc:docMk/>
            <pc:sldMk cId="3215055386" sldId="256"/>
            <ac:spMk id="30" creationId="{DA6CD173-3981-E1B3-4371-4CD3451530BD}"/>
          </ac:spMkLst>
        </pc:spChg>
        <pc:spChg chg="add del mod">
          <ac:chgData name="Fatima Pillosu" userId="a6295d4dc9e22643" providerId="LiveId" clId="{4EAA524A-A343-4F60-B9BC-526E70E53311}" dt="2025-05-08T14:35:39.441" v="122" actId="21"/>
          <ac:spMkLst>
            <pc:docMk/>
            <pc:sldMk cId="3215055386" sldId="256"/>
            <ac:spMk id="31" creationId="{AC6F2F2C-EF36-1FA1-59F6-B7759A851CE9}"/>
          </ac:spMkLst>
        </pc:spChg>
        <pc:spChg chg="add del mod">
          <ac:chgData name="Fatima Pillosu" userId="a6295d4dc9e22643" providerId="LiveId" clId="{4EAA524A-A343-4F60-B9BC-526E70E53311}" dt="2025-05-08T14:35:39.441" v="122" actId="21"/>
          <ac:spMkLst>
            <pc:docMk/>
            <pc:sldMk cId="3215055386" sldId="256"/>
            <ac:spMk id="32" creationId="{2A682968-7BC1-F5F9-A745-8401131B066C}"/>
          </ac:spMkLst>
        </pc:spChg>
        <pc:spChg chg="add del mod">
          <ac:chgData name="Fatima Pillosu" userId="a6295d4dc9e22643" providerId="LiveId" clId="{4EAA524A-A343-4F60-B9BC-526E70E53311}" dt="2025-05-08T14:35:39.441" v="122" actId="21"/>
          <ac:spMkLst>
            <pc:docMk/>
            <pc:sldMk cId="3215055386" sldId="256"/>
            <ac:spMk id="33" creationId="{2DCC1930-2BD7-0CB7-B08F-D685D25E4206}"/>
          </ac:spMkLst>
        </pc:spChg>
        <pc:spChg chg="mod">
          <ac:chgData name="Fatima Pillosu" userId="a6295d4dc9e22643" providerId="LiveId" clId="{4EAA524A-A343-4F60-B9BC-526E70E53311}" dt="2025-05-08T14:11:54.759" v="121"/>
          <ac:spMkLst>
            <pc:docMk/>
            <pc:sldMk cId="3215055386" sldId="256"/>
            <ac:spMk id="37" creationId="{44F3AB18-6DF3-216C-5F57-A033AC4AA3F0}"/>
          </ac:spMkLst>
        </pc:spChg>
        <pc:spChg chg="add del mod">
          <ac:chgData name="Fatima Pillosu" userId="a6295d4dc9e22643" providerId="LiveId" clId="{4EAA524A-A343-4F60-B9BC-526E70E53311}" dt="2025-05-08T14:36:08.616" v="124" actId="478"/>
          <ac:spMkLst>
            <pc:docMk/>
            <pc:sldMk cId="3215055386" sldId="256"/>
            <ac:spMk id="40" creationId="{2A59F405-23DA-1F82-B7F7-7D701BABD619}"/>
          </ac:spMkLst>
        </pc:spChg>
        <pc:spChg chg="add del mod">
          <ac:chgData name="Fatima Pillosu" userId="a6295d4dc9e22643" providerId="LiveId" clId="{4EAA524A-A343-4F60-B9BC-526E70E53311}" dt="2025-05-08T14:42:49.034" v="358" actId="21"/>
          <ac:spMkLst>
            <pc:docMk/>
            <pc:sldMk cId="3215055386" sldId="256"/>
            <ac:spMk id="41" creationId="{DA6CD173-3981-E1B3-4371-4CD3451530BD}"/>
          </ac:spMkLst>
        </pc:spChg>
        <pc:spChg chg="add del mod">
          <ac:chgData name="Fatima Pillosu" userId="a6295d4dc9e22643" providerId="LiveId" clId="{4EAA524A-A343-4F60-B9BC-526E70E53311}" dt="2025-05-08T14:42:49.034" v="358" actId="21"/>
          <ac:spMkLst>
            <pc:docMk/>
            <pc:sldMk cId="3215055386" sldId="256"/>
            <ac:spMk id="42" creationId="{AC6F2F2C-EF36-1FA1-59F6-B7759A851CE9}"/>
          </ac:spMkLst>
        </pc:spChg>
        <pc:spChg chg="add del mod">
          <ac:chgData name="Fatima Pillosu" userId="a6295d4dc9e22643" providerId="LiveId" clId="{4EAA524A-A343-4F60-B9BC-526E70E53311}" dt="2025-05-08T14:42:49.034" v="358" actId="21"/>
          <ac:spMkLst>
            <pc:docMk/>
            <pc:sldMk cId="3215055386" sldId="256"/>
            <ac:spMk id="43" creationId="{2A682968-7BC1-F5F9-A745-8401131B066C}"/>
          </ac:spMkLst>
        </pc:spChg>
        <pc:spChg chg="add del mod">
          <ac:chgData name="Fatima Pillosu" userId="a6295d4dc9e22643" providerId="LiveId" clId="{4EAA524A-A343-4F60-B9BC-526E70E53311}" dt="2025-05-08T14:42:49.034" v="358" actId="21"/>
          <ac:spMkLst>
            <pc:docMk/>
            <pc:sldMk cId="3215055386" sldId="256"/>
            <ac:spMk id="44" creationId="{2DCC1930-2BD7-0CB7-B08F-D685D25E4206}"/>
          </ac:spMkLst>
        </pc:spChg>
        <pc:spChg chg="mod">
          <ac:chgData name="Fatima Pillosu" userId="a6295d4dc9e22643" providerId="LiveId" clId="{4EAA524A-A343-4F60-B9BC-526E70E53311}" dt="2025-05-08T14:36:05.818" v="123"/>
          <ac:spMkLst>
            <pc:docMk/>
            <pc:sldMk cId="3215055386" sldId="256"/>
            <ac:spMk id="48" creationId="{44F3AB18-6DF3-216C-5F57-A033AC4AA3F0}"/>
          </ac:spMkLst>
        </pc:spChg>
        <pc:spChg chg="add del">
          <ac:chgData name="Fatima Pillosu" userId="a6295d4dc9e22643" providerId="LiveId" clId="{4EAA524A-A343-4F60-B9BC-526E70E53311}" dt="2025-05-08T14:42:47.629" v="357" actId="478"/>
          <ac:spMkLst>
            <pc:docMk/>
            <pc:sldMk cId="3215055386" sldId="256"/>
            <ac:spMk id="51" creationId="{8155508D-3EC2-35EB-D6A8-D85E083C04DF}"/>
          </ac:spMkLst>
        </pc:spChg>
        <pc:spChg chg="add mod">
          <ac:chgData name="Fatima Pillosu" userId="a6295d4dc9e22643" providerId="LiveId" clId="{4EAA524A-A343-4F60-B9BC-526E70E53311}" dt="2025-05-08T14:42:57.659" v="359"/>
          <ac:spMkLst>
            <pc:docMk/>
            <pc:sldMk cId="3215055386" sldId="256"/>
            <ac:spMk id="52" creationId="{DA6CD173-3981-E1B3-4371-4CD3451530BD}"/>
          </ac:spMkLst>
        </pc:spChg>
        <pc:spChg chg="add mod">
          <ac:chgData name="Fatima Pillosu" userId="a6295d4dc9e22643" providerId="LiveId" clId="{4EAA524A-A343-4F60-B9BC-526E70E53311}" dt="2025-05-08T14:42:57.659" v="359"/>
          <ac:spMkLst>
            <pc:docMk/>
            <pc:sldMk cId="3215055386" sldId="256"/>
            <ac:spMk id="53" creationId="{AC6F2F2C-EF36-1FA1-59F6-B7759A851CE9}"/>
          </ac:spMkLst>
        </pc:spChg>
        <pc:spChg chg="add mod">
          <ac:chgData name="Fatima Pillosu" userId="a6295d4dc9e22643" providerId="LiveId" clId="{4EAA524A-A343-4F60-B9BC-526E70E53311}" dt="2025-05-08T14:42:57.659" v="359"/>
          <ac:spMkLst>
            <pc:docMk/>
            <pc:sldMk cId="3215055386" sldId="256"/>
            <ac:spMk id="54" creationId="{2A682968-7BC1-F5F9-A745-8401131B066C}"/>
          </ac:spMkLst>
        </pc:spChg>
        <pc:spChg chg="add mod">
          <ac:chgData name="Fatima Pillosu" userId="a6295d4dc9e22643" providerId="LiveId" clId="{4EAA524A-A343-4F60-B9BC-526E70E53311}" dt="2025-05-08T14:42:57.659" v="359"/>
          <ac:spMkLst>
            <pc:docMk/>
            <pc:sldMk cId="3215055386" sldId="256"/>
            <ac:spMk id="55" creationId="{2DCC1930-2BD7-0CB7-B08F-D685D25E4206}"/>
          </ac:spMkLst>
        </pc:spChg>
        <pc:spChg chg="add mod">
          <ac:chgData name="Fatima Pillosu" userId="a6295d4dc9e22643" providerId="LiveId" clId="{4EAA524A-A343-4F60-B9BC-526E70E53311}" dt="2025-05-08T14:43:11.557" v="363" actId="1036"/>
          <ac:spMkLst>
            <pc:docMk/>
            <pc:sldMk cId="3215055386" sldId="256"/>
            <ac:spMk id="57" creationId="{A2380789-2629-1DDD-FD03-98020981197D}"/>
          </ac:spMkLst>
        </pc:spChg>
        <pc:spChg chg="add mod">
          <ac:chgData name="Fatima Pillosu" userId="a6295d4dc9e22643" providerId="LiveId" clId="{4EAA524A-A343-4F60-B9BC-526E70E53311}" dt="2025-05-08T14:43:11.557" v="363" actId="1036"/>
          <ac:spMkLst>
            <pc:docMk/>
            <pc:sldMk cId="3215055386" sldId="256"/>
            <ac:spMk id="58" creationId="{D2241E9C-45B9-E658-827A-1D97E5FAD087}"/>
          </ac:spMkLst>
        </pc:spChg>
        <pc:spChg chg="add mod">
          <ac:chgData name="Fatima Pillosu" userId="a6295d4dc9e22643" providerId="LiveId" clId="{4EAA524A-A343-4F60-B9BC-526E70E53311}" dt="2025-05-08T14:43:11.557" v="363" actId="1036"/>
          <ac:spMkLst>
            <pc:docMk/>
            <pc:sldMk cId="3215055386" sldId="256"/>
            <ac:spMk id="59" creationId="{7BD68D15-8060-EDE8-9347-6D85CC73D174}"/>
          </ac:spMkLst>
        </pc:spChg>
        <pc:spChg chg="add mod">
          <ac:chgData name="Fatima Pillosu" userId="a6295d4dc9e22643" providerId="LiveId" clId="{4EAA524A-A343-4F60-B9BC-526E70E53311}" dt="2025-05-08T14:43:11.557" v="363" actId="1036"/>
          <ac:spMkLst>
            <pc:docMk/>
            <pc:sldMk cId="3215055386" sldId="256"/>
            <ac:spMk id="60" creationId="{2083D92A-76EC-4F4E-8453-0B05E5748B9F}"/>
          </ac:spMkLst>
        </pc:spChg>
        <pc:grpChg chg="del mod">
          <ac:chgData name="Fatima Pillosu" userId="a6295d4dc9e22643" providerId="LiveId" clId="{4EAA524A-A343-4F60-B9BC-526E70E53311}" dt="2025-05-08T14:11:29.988" v="120" actId="21"/>
          <ac:grpSpMkLst>
            <pc:docMk/>
            <pc:sldMk cId="3215055386" sldId="256"/>
            <ac:grpSpMk id="23" creationId="{63D3417C-AB25-C4D3-B11D-F2C2C03514D8}"/>
          </ac:grpSpMkLst>
        </pc:grpChg>
        <pc:grpChg chg="add del mod">
          <ac:chgData name="Fatima Pillosu" userId="a6295d4dc9e22643" providerId="LiveId" clId="{4EAA524A-A343-4F60-B9BC-526E70E53311}" dt="2025-05-08T14:35:39.441" v="122" actId="21"/>
          <ac:grpSpMkLst>
            <pc:docMk/>
            <pc:sldMk cId="3215055386" sldId="256"/>
            <ac:grpSpMk id="36" creationId="{63D3417C-AB25-C4D3-B11D-F2C2C03514D8}"/>
          </ac:grpSpMkLst>
        </pc:grpChg>
        <pc:grpChg chg="add del mod">
          <ac:chgData name="Fatima Pillosu" userId="a6295d4dc9e22643" providerId="LiveId" clId="{4EAA524A-A343-4F60-B9BC-526E70E53311}" dt="2025-05-08T14:41:54.516" v="355" actId="478"/>
          <ac:grpSpMkLst>
            <pc:docMk/>
            <pc:sldMk cId="3215055386" sldId="256"/>
            <ac:grpSpMk id="47" creationId="{63D3417C-AB25-C4D3-B11D-F2C2C03514D8}"/>
          </ac:grpSpMkLst>
        </pc:grpChg>
        <pc:picChg chg="del mod">
          <ac:chgData name="Fatima Pillosu" userId="a6295d4dc9e22643" providerId="LiveId" clId="{4EAA524A-A343-4F60-B9BC-526E70E53311}" dt="2025-05-08T14:11:29.988" v="120" actId="21"/>
          <ac:picMkLst>
            <pc:docMk/>
            <pc:sldMk cId="3215055386" sldId="256"/>
            <ac:picMk id="13" creationId="{0BF8AD65-1CE6-8B13-63F5-766499FDFCDB}"/>
          </ac:picMkLst>
        </pc:picChg>
        <pc:picChg chg="del mod">
          <ac:chgData name="Fatima Pillosu" userId="a6295d4dc9e22643" providerId="LiveId" clId="{4EAA524A-A343-4F60-B9BC-526E70E53311}" dt="2025-05-08T14:11:29.988" v="120" actId="21"/>
          <ac:picMkLst>
            <pc:docMk/>
            <pc:sldMk cId="3215055386" sldId="256"/>
            <ac:picMk id="15" creationId="{E41E85BF-6F9D-B16D-AFDF-1478427A3103}"/>
          </ac:picMkLst>
        </pc:picChg>
        <pc:picChg chg="del mod">
          <ac:chgData name="Fatima Pillosu" userId="a6295d4dc9e22643" providerId="LiveId" clId="{4EAA524A-A343-4F60-B9BC-526E70E53311}" dt="2025-05-08T14:11:29.988" v="120" actId="21"/>
          <ac:picMkLst>
            <pc:docMk/>
            <pc:sldMk cId="3215055386" sldId="256"/>
            <ac:picMk id="27" creationId="{C792AB72-DD42-9442-A9C2-AECD2EF1019B}"/>
          </ac:picMkLst>
        </pc:picChg>
        <pc:picChg chg="add del mod">
          <ac:chgData name="Fatima Pillosu" userId="a6295d4dc9e22643" providerId="LiveId" clId="{4EAA524A-A343-4F60-B9BC-526E70E53311}" dt="2025-05-08T14:35:39.441" v="122" actId="21"/>
          <ac:picMkLst>
            <pc:docMk/>
            <pc:sldMk cId="3215055386" sldId="256"/>
            <ac:picMk id="34" creationId="{0BF8AD65-1CE6-8B13-63F5-766499FDFCDB}"/>
          </ac:picMkLst>
        </pc:picChg>
        <pc:picChg chg="add del mod">
          <ac:chgData name="Fatima Pillosu" userId="a6295d4dc9e22643" providerId="LiveId" clId="{4EAA524A-A343-4F60-B9BC-526E70E53311}" dt="2025-05-08T14:35:39.441" v="122" actId="21"/>
          <ac:picMkLst>
            <pc:docMk/>
            <pc:sldMk cId="3215055386" sldId="256"/>
            <ac:picMk id="35" creationId="{E41E85BF-6F9D-B16D-AFDF-1478427A3103}"/>
          </ac:picMkLst>
        </pc:picChg>
        <pc:picChg chg="mod">
          <ac:chgData name="Fatima Pillosu" userId="a6295d4dc9e22643" providerId="LiveId" clId="{4EAA524A-A343-4F60-B9BC-526E70E53311}" dt="2025-05-08T14:11:54.759" v="121"/>
          <ac:picMkLst>
            <pc:docMk/>
            <pc:sldMk cId="3215055386" sldId="256"/>
            <ac:picMk id="38" creationId="{F7C417D3-0475-1325-17AA-9AC0E34EEEE6}"/>
          </ac:picMkLst>
        </pc:picChg>
        <pc:picChg chg="add del mod">
          <ac:chgData name="Fatima Pillosu" userId="a6295d4dc9e22643" providerId="LiveId" clId="{4EAA524A-A343-4F60-B9BC-526E70E53311}" dt="2025-05-08T14:35:39.441" v="122" actId="21"/>
          <ac:picMkLst>
            <pc:docMk/>
            <pc:sldMk cId="3215055386" sldId="256"/>
            <ac:picMk id="39" creationId="{C792AB72-DD42-9442-A9C2-AECD2EF1019B}"/>
          </ac:picMkLst>
        </pc:picChg>
        <pc:picChg chg="add del mod">
          <ac:chgData name="Fatima Pillosu" userId="a6295d4dc9e22643" providerId="LiveId" clId="{4EAA524A-A343-4F60-B9BC-526E70E53311}" dt="2025-05-08T14:41:54.516" v="355" actId="478"/>
          <ac:picMkLst>
            <pc:docMk/>
            <pc:sldMk cId="3215055386" sldId="256"/>
            <ac:picMk id="45" creationId="{0BF8AD65-1CE6-8B13-63F5-766499FDFCDB}"/>
          </ac:picMkLst>
        </pc:picChg>
        <pc:picChg chg="add del mod">
          <ac:chgData name="Fatima Pillosu" userId="a6295d4dc9e22643" providerId="LiveId" clId="{4EAA524A-A343-4F60-B9BC-526E70E53311}" dt="2025-05-08T14:41:54.516" v="355" actId="478"/>
          <ac:picMkLst>
            <pc:docMk/>
            <pc:sldMk cId="3215055386" sldId="256"/>
            <ac:picMk id="46" creationId="{E41E85BF-6F9D-B16D-AFDF-1478427A3103}"/>
          </ac:picMkLst>
        </pc:picChg>
        <pc:picChg chg="mod">
          <ac:chgData name="Fatima Pillosu" userId="a6295d4dc9e22643" providerId="LiveId" clId="{4EAA524A-A343-4F60-B9BC-526E70E53311}" dt="2025-05-08T14:36:05.818" v="123"/>
          <ac:picMkLst>
            <pc:docMk/>
            <pc:sldMk cId="3215055386" sldId="256"/>
            <ac:picMk id="49" creationId="{F7C417D3-0475-1325-17AA-9AC0E34EEEE6}"/>
          </ac:picMkLst>
        </pc:picChg>
        <pc:picChg chg="add del mod">
          <ac:chgData name="Fatima Pillosu" userId="a6295d4dc9e22643" providerId="LiveId" clId="{4EAA524A-A343-4F60-B9BC-526E70E53311}" dt="2025-05-08T14:42:49.034" v="358" actId="21"/>
          <ac:picMkLst>
            <pc:docMk/>
            <pc:sldMk cId="3215055386" sldId="256"/>
            <ac:picMk id="50" creationId="{C792AB72-DD42-9442-A9C2-AECD2EF1019B}"/>
          </ac:picMkLst>
        </pc:picChg>
        <pc:picChg chg="add mod">
          <ac:chgData name="Fatima Pillosu" userId="a6295d4dc9e22643" providerId="LiveId" clId="{4EAA524A-A343-4F60-B9BC-526E70E53311}" dt="2025-05-08T14:42:57.659" v="359"/>
          <ac:picMkLst>
            <pc:docMk/>
            <pc:sldMk cId="3215055386" sldId="256"/>
            <ac:picMk id="56" creationId="{C792AB72-DD42-9442-A9C2-AECD2EF1019B}"/>
          </ac:picMkLst>
        </pc:picChg>
        <pc:picChg chg="add mod">
          <ac:chgData name="Fatima Pillosu" userId="a6295d4dc9e22643" providerId="LiveId" clId="{4EAA524A-A343-4F60-B9BC-526E70E53311}" dt="2025-05-08T14:43:11.557" v="363" actId="1036"/>
          <ac:picMkLst>
            <pc:docMk/>
            <pc:sldMk cId="3215055386" sldId="256"/>
            <ac:picMk id="61" creationId="{21042F15-4CC1-451B-CEC7-855C66409B98}"/>
          </ac:picMkLst>
        </pc:picChg>
      </pc:sldChg>
      <pc:sldMasterChg chg="modSp modSldLayout">
        <pc:chgData name="Fatima Pillosu" userId="a6295d4dc9e22643" providerId="LiveId" clId="{4EAA524A-A343-4F60-B9BC-526E70E53311}" dt="2025-05-08T14:42:59.988" v="360"/>
        <pc:sldMasterMkLst>
          <pc:docMk/>
          <pc:sldMasterMk cId="4069732743" sldId="2147483684"/>
        </pc:sldMasterMkLst>
        <pc:spChg chg="mod">
          <ac:chgData name="Fatima Pillosu" userId="a6295d4dc9e22643" providerId="LiveId" clId="{4EAA524A-A343-4F60-B9BC-526E70E53311}" dt="2025-05-08T14:42:59.988" v="360"/>
          <ac:spMkLst>
            <pc:docMk/>
            <pc:sldMasterMk cId="4069732743" sldId="2147483684"/>
            <ac:spMk id="2" creationId="{00000000-0000-0000-0000-000000000000}"/>
          </ac:spMkLst>
        </pc:spChg>
        <pc:spChg chg="mod">
          <ac:chgData name="Fatima Pillosu" userId="a6295d4dc9e22643" providerId="LiveId" clId="{4EAA524A-A343-4F60-B9BC-526E70E53311}" dt="2025-05-08T14:42:59.988" v="360"/>
          <ac:spMkLst>
            <pc:docMk/>
            <pc:sldMasterMk cId="4069732743" sldId="2147483684"/>
            <ac:spMk id="3" creationId="{00000000-0000-0000-0000-000000000000}"/>
          </ac:spMkLst>
        </pc:spChg>
        <pc:spChg chg="mod">
          <ac:chgData name="Fatima Pillosu" userId="a6295d4dc9e22643" providerId="LiveId" clId="{4EAA524A-A343-4F60-B9BC-526E70E53311}" dt="2025-05-08T14:42:59.988" v="360"/>
          <ac:spMkLst>
            <pc:docMk/>
            <pc:sldMasterMk cId="4069732743" sldId="2147483684"/>
            <ac:spMk id="4" creationId="{00000000-0000-0000-0000-000000000000}"/>
          </ac:spMkLst>
        </pc:spChg>
        <pc:spChg chg="mod">
          <ac:chgData name="Fatima Pillosu" userId="a6295d4dc9e22643" providerId="LiveId" clId="{4EAA524A-A343-4F60-B9BC-526E70E53311}" dt="2025-05-08T14:42:59.988" v="360"/>
          <ac:spMkLst>
            <pc:docMk/>
            <pc:sldMasterMk cId="4069732743" sldId="2147483684"/>
            <ac:spMk id="5" creationId="{00000000-0000-0000-0000-000000000000}"/>
          </ac:spMkLst>
        </pc:spChg>
        <pc:spChg chg="mod">
          <ac:chgData name="Fatima Pillosu" userId="a6295d4dc9e22643" providerId="LiveId" clId="{4EAA524A-A343-4F60-B9BC-526E70E53311}" dt="2025-05-08T14:42:59.988" v="360"/>
          <ac:spMkLst>
            <pc:docMk/>
            <pc:sldMasterMk cId="4069732743" sldId="2147483684"/>
            <ac:spMk id="6" creationId="{00000000-0000-0000-0000-000000000000}"/>
          </ac:spMkLst>
        </pc:spChg>
        <pc:sldLayoutChg chg="modSp">
          <pc:chgData name="Fatima Pillosu" userId="a6295d4dc9e22643" providerId="LiveId" clId="{4EAA524A-A343-4F60-B9BC-526E70E53311}" dt="2025-05-08T14:42:59.988" v="360"/>
          <pc:sldLayoutMkLst>
            <pc:docMk/>
            <pc:sldMasterMk cId="4069732743" sldId="2147483684"/>
            <pc:sldLayoutMk cId="1184985669" sldId="2147483685"/>
          </pc:sldLayoutMkLst>
          <pc:spChg chg="mod">
            <ac:chgData name="Fatima Pillosu" userId="a6295d4dc9e22643" providerId="LiveId" clId="{4EAA524A-A343-4F60-B9BC-526E70E53311}" dt="2025-05-08T14:42:59.988" v="360"/>
            <ac:spMkLst>
              <pc:docMk/>
              <pc:sldMasterMk cId="4069732743" sldId="2147483684"/>
              <pc:sldLayoutMk cId="1184985669" sldId="2147483685"/>
              <ac:spMk id="2" creationId="{00000000-0000-0000-0000-000000000000}"/>
            </ac:spMkLst>
          </pc:spChg>
          <pc:spChg chg="mod">
            <ac:chgData name="Fatima Pillosu" userId="a6295d4dc9e22643" providerId="LiveId" clId="{4EAA524A-A343-4F60-B9BC-526E70E53311}" dt="2025-05-08T14:42:59.988" v="360"/>
            <ac:spMkLst>
              <pc:docMk/>
              <pc:sldMasterMk cId="4069732743" sldId="2147483684"/>
              <pc:sldLayoutMk cId="1184985669" sldId="2147483685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4EAA524A-A343-4F60-B9BC-526E70E53311}" dt="2025-05-08T14:42:59.988" v="360"/>
          <pc:sldLayoutMkLst>
            <pc:docMk/>
            <pc:sldMasterMk cId="4069732743" sldId="2147483684"/>
            <pc:sldLayoutMk cId="1120228882" sldId="2147483687"/>
          </pc:sldLayoutMkLst>
          <pc:spChg chg="mod">
            <ac:chgData name="Fatima Pillosu" userId="a6295d4dc9e22643" providerId="LiveId" clId="{4EAA524A-A343-4F60-B9BC-526E70E53311}" dt="2025-05-08T14:42:59.988" v="360"/>
            <ac:spMkLst>
              <pc:docMk/>
              <pc:sldMasterMk cId="4069732743" sldId="2147483684"/>
              <pc:sldLayoutMk cId="1120228882" sldId="2147483687"/>
              <ac:spMk id="2" creationId="{00000000-0000-0000-0000-000000000000}"/>
            </ac:spMkLst>
          </pc:spChg>
          <pc:spChg chg="mod">
            <ac:chgData name="Fatima Pillosu" userId="a6295d4dc9e22643" providerId="LiveId" clId="{4EAA524A-A343-4F60-B9BC-526E70E53311}" dt="2025-05-08T14:42:59.988" v="360"/>
            <ac:spMkLst>
              <pc:docMk/>
              <pc:sldMasterMk cId="4069732743" sldId="2147483684"/>
              <pc:sldLayoutMk cId="1120228882" sldId="214748368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4EAA524A-A343-4F60-B9BC-526E70E53311}" dt="2025-05-08T14:42:59.988" v="360"/>
          <pc:sldLayoutMkLst>
            <pc:docMk/>
            <pc:sldMasterMk cId="4069732743" sldId="2147483684"/>
            <pc:sldLayoutMk cId="3100936343" sldId="2147483688"/>
          </pc:sldLayoutMkLst>
          <pc:spChg chg="mod">
            <ac:chgData name="Fatima Pillosu" userId="a6295d4dc9e22643" providerId="LiveId" clId="{4EAA524A-A343-4F60-B9BC-526E70E53311}" dt="2025-05-08T14:42:59.988" v="360"/>
            <ac:spMkLst>
              <pc:docMk/>
              <pc:sldMasterMk cId="4069732743" sldId="2147483684"/>
              <pc:sldLayoutMk cId="3100936343" sldId="2147483688"/>
              <ac:spMk id="3" creationId="{00000000-0000-0000-0000-000000000000}"/>
            </ac:spMkLst>
          </pc:spChg>
          <pc:spChg chg="mod">
            <ac:chgData name="Fatima Pillosu" userId="a6295d4dc9e22643" providerId="LiveId" clId="{4EAA524A-A343-4F60-B9BC-526E70E53311}" dt="2025-05-08T14:42:59.988" v="360"/>
            <ac:spMkLst>
              <pc:docMk/>
              <pc:sldMasterMk cId="4069732743" sldId="2147483684"/>
              <pc:sldLayoutMk cId="3100936343" sldId="214748368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4EAA524A-A343-4F60-B9BC-526E70E53311}" dt="2025-05-08T14:42:59.988" v="360"/>
          <pc:sldLayoutMkLst>
            <pc:docMk/>
            <pc:sldMasterMk cId="4069732743" sldId="2147483684"/>
            <pc:sldLayoutMk cId="68289498" sldId="2147483689"/>
          </pc:sldLayoutMkLst>
          <pc:spChg chg="mod">
            <ac:chgData name="Fatima Pillosu" userId="a6295d4dc9e22643" providerId="LiveId" clId="{4EAA524A-A343-4F60-B9BC-526E70E53311}" dt="2025-05-08T14:42:59.988" v="360"/>
            <ac:spMkLst>
              <pc:docMk/>
              <pc:sldMasterMk cId="4069732743" sldId="2147483684"/>
              <pc:sldLayoutMk cId="68289498" sldId="2147483689"/>
              <ac:spMk id="2" creationId="{00000000-0000-0000-0000-000000000000}"/>
            </ac:spMkLst>
          </pc:spChg>
          <pc:spChg chg="mod">
            <ac:chgData name="Fatima Pillosu" userId="a6295d4dc9e22643" providerId="LiveId" clId="{4EAA524A-A343-4F60-B9BC-526E70E53311}" dt="2025-05-08T14:42:59.988" v="360"/>
            <ac:spMkLst>
              <pc:docMk/>
              <pc:sldMasterMk cId="4069732743" sldId="2147483684"/>
              <pc:sldLayoutMk cId="68289498" sldId="2147483689"/>
              <ac:spMk id="3" creationId="{00000000-0000-0000-0000-000000000000}"/>
            </ac:spMkLst>
          </pc:spChg>
          <pc:spChg chg="mod">
            <ac:chgData name="Fatima Pillosu" userId="a6295d4dc9e22643" providerId="LiveId" clId="{4EAA524A-A343-4F60-B9BC-526E70E53311}" dt="2025-05-08T14:42:59.988" v="360"/>
            <ac:spMkLst>
              <pc:docMk/>
              <pc:sldMasterMk cId="4069732743" sldId="2147483684"/>
              <pc:sldLayoutMk cId="68289498" sldId="2147483689"/>
              <ac:spMk id="4" creationId="{00000000-0000-0000-0000-000000000000}"/>
            </ac:spMkLst>
          </pc:spChg>
          <pc:spChg chg="mod">
            <ac:chgData name="Fatima Pillosu" userId="a6295d4dc9e22643" providerId="LiveId" clId="{4EAA524A-A343-4F60-B9BC-526E70E53311}" dt="2025-05-08T14:42:59.988" v="360"/>
            <ac:spMkLst>
              <pc:docMk/>
              <pc:sldMasterMk cId="4069732743" sldId="2147483684"/>
              <pc:sldLayoutMk cId="68289498" sldId="2147483689"/>
              <ac:spMk id="5" creationId="{00000000-0000-0000-0000-000000000000}"/>
            </ac:spMkLst>
          </pc:spChg>
          <pc:spChg chg="mod">
            <ac:chgData name="Fatima Pillosu" userId="a6295d4dc9e22643" providerId="LiveId" clId="{4EAA524A-A343-4F60-B9BC-526E70E53311}" dt="2025-05-08T14:42:59.988" v="360"/>
            <ac:spMkLst>
              <pc:docMk/>
              <pc:sldMasterMk cId="4069732743" sldId="2147483684"/>
              <pc:sldLayoutMk cId="68289498" sldId="2147483689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4EAA524A-A343-4F60-B9BC-526E70E53311}" dt="2025-05-08T14:42:59.988" v="360"/>
          <pc:sldLayoutMkLst>
            <pc:docMk/>
            <pc:sldMasterMk cId="4069732743" sldId="2147483684"/>
            <pc:sldLayoutMk cId="3152668833" sldId="2147483692"/>
          </pc:sldLayoutMkLst>
          <pc:spChg chg="mod">
            <ac:chgData name="Fatima Pillosu" userId="a6295d4dc9e22643" providerId="LiveId" clId="{4EAA524A-A343-4F60-B9BC-526E70E53311}" dt="2025-05-08T14:42:59.988" v="360"/>
            <ac:spMkLst>
              <pc:docMk/>
              <pc:sldMasterMk cId="4069732743" sldId="2147483684"/>
              <pc:sldLayoutMk cId="3152668833" sldId="2147483692"/>
              <ac:spMk id="2" creationId="{00000000-0000-0000-0000-000000000000}"/>
            </ac:spMkLst>
          </pc:spChg>
          <pc:spChg chg="mod">
            <ac:chgData name="Fatima Pillosu" userId="a6295d4dc9e22643" providerId="LiveId" clId="{4EAA524A-A343-4F60-B9BC-526E70E53311}" dt="2025-05-08T14:42:59.988" v="360"/>
            <ac:spMkLst>
              <pc:docMk/>
              <pc:sldMasterMk cId="4069732743" sldId="2147483684"/>
              <pc:sldLayoutMk cId="3152668833" sldId="2147483692"/>
              <ac:spMk id="3" creationId="{00000000-0000-0000-0000-000000000000}"/>
            </ac:spMkLst>
          </pc:spChg>
          <pc:spChg chg="mod">
            <ac:chgData name="Fatima Pillosu" userId="a6295d4dc9e22643" providerId="LiveId" clId="{4EAA524A-A343-4F60-B9BC-526E70E53311}" dt="2025-05-08T14:42:59.988" v="360"/>
            <ac:spMkLst>
              <pc:docMk/>
              <pc:sldMasterMk cId="4069732743" sldId="2147483684"/>
              <pc:sldLayoutMk cId="3152668833" sldId="2147483692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4EAA524A-A343-4F60-B9BC-526E70E53311}" dt="2025-05-08T14:42:59.988" v="360"/>
          <pc:sldLayoutMkLst>
            <pc:docMk/>
            <pc:sldMasterMk cId="4069732743" sldId="2147483684"/>
            <pc:sldLayoutMk cId="3191926590" sldId="2147483693"/>
          </pc:sldLayoutMkLst>
          <pc:spChg chg="mod">
            <ac:chgData name="Fatima Pillosu" userId="a6295d4dc9e22643" providerId="LiveId" clId="{4EAA524A-A343-4F60-B9BC-526E70E53311}" dt="2025-05-08T14:42:59.988" v="360"/>
            <ac:spMkLst>
              <pc:docMk/>
              <pc:sldMasterMk cId="4069732743" sldId="2147483684"/>
              <pc:sldLayoutMk cId="3191926590" sldId="2147483693"/>
              <ac:spMk id="2" creationId="{00000000-0000-0000-0000-000000000000}"/>
            </ac:spMkLst>
          </pc:spChg>
          <pc:spChg chg="mod">
            <ac:chgData name="Fatima Pillosu" userId="a6295d4dc9e22643" providerId="LiveId" clId="{4EAA524A-A343-4F60-B9BC-526E70E53311}" dt="2025-05-08T14:42:59.988" v="360"/>
            <ac:spMkLst>
              <pc:docMk/>
              <pc:sldMasterMk cId="4069732743" sldId="2147483684"/>
              <pc:sldLayoutMk cId="3191926590" sldId="2147483693"/>
              <ac:spMk id="3" creationId="{00000000-0000-0000-0000-000000000000}"/>
            </ac:spMkLst>
          </pc:spChg>
          <pc:spChg chg="mod">
            <ac:chgData name="Fatima Pillosu" userId="a6295d4dc9e22643" providerId="LiveId" clId="{4EAA524A-A343-4F60-B9BC-526E70E53311}" dt="2025-05-08T14:42:59.988" v="360"/>
            <ac:spMkLst>
              <pc:docMk/>
              <pc:sldMasterMk cId="4069732743" sldId="2147483684"/>
              <pc:sldLayoutMk cId="3191926590" sldId="2147483693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4EAA524A-A343-4F60-B9BC-526E70E53311}" dt="2025-05-08T14:42:59.988" v="360"/>
          <pc:sldLayoutMkLst>
            <pc:docMk/>
            <pc:sldMasterMk cId="4069732743" sldId="2147483684"/>
            <pc:sldLayoutMk cId="976574633" sldId="2147483695"/>
          </pc:sldLayoutMkLst>
          <pc:spChg chg="mod">
            <ac:chgData name="Fatima Pillosu" userId="a6295d4dc9e22643" providerId="LiveId" clId="{4EAA524A-A343-4F60-B9BC-526E70E53311}" dt="2025-05-08T14:42:59.988" v="360"/>
            <ac:spMkLst>
              <pc:docMk/>
              <pc:sldMasterMk cId="4069732743" sldId="2147483684"/>
              <pc:sldLayoutMk cId="976574633" sldId="2147483695"/>
              <ac:spMk id="2" creationId="{00000000-0000-0000-0000-000000000000}"/>
            </ac:spMkLst>
          </pc:spChg>
          <pc:spChg chg="mod">
            <ac:chgData name="Fatima Pillosu" userId="a6295d4dc9e22643" providerId="LiveId" clId="{4EAA524A-A343-4F60-B9BC-526E70E53311}" dt="2025-05-08T14:42:59.988" v="360"/>
            <ac:spMkLst>
              <pc:docMk/>
              <pc:sldMasterMk cId="4069732743" sldId="2147483684"/>
              <pc:sldLayoutMk cId="976574633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467" y="347621"/>
            <a:ext cx="2996804" cy="739493"/>
          </a:xfrm>
        </p:spPr>
        <p:txBody>
          <a:bodyPr anchor="b"/>
          <a:lstStyle>
            <a:lvl1pPr algn="ctr">
              <a:defRPr sz="1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467" y="1115631"/>
            <a:ext cx="2996804" cy="512826"/>
          </a:xfrm>
        </p:spPr>
        <p:txBody>
          <a:bodyPr/>
          <a:lstStyle>
            <a:lvl1pPr marL="0" indent="0" algn="ctr">
              <a:buNone/>
              <a:defRPr sz="743"/>
            </a:lvl1pPr>
            <a:lvl2pPr marL="141595" indent="0" algn="ctr">
              <a:buNone/>
              <a:defRPr sz="619"/>
            </a:lvl2pPr>
            <a:lvl3pPr marL="283190" indent="0" algn="ctr">
              <a:buNone/>
              <a:defRPr sz="557"/>
            </a:lvl3pPr>
            <a:lvl4pPr marL="424785" indent="0" algn="ctr">
              <a:buNone/>
              <a:defRPr sz="496"/>
            </a:lvl4pPr>
            <a:lvl5pPr marL="566379" indent="0" algn="ctr">
              <a:buNone/>
              <a:defRPr sz="496"/>
            </a:lvl5pPr>
            <a:lvl6pPr marL="707974" indent="0" algn="ctr">
              <a:buNone/>
              <a:defRPr sz="496"/>
            </a:lvl6pPr>
            <a:lvl7pPr marL="849569" indent="0" algn="ctr">
              <a:buNone/>
              <a:defRPr sz="496"/>
            </a:lvl7pPr>
            <a:lvl8pPr marL="991164" indent="0" algn="ctr">
              <a:buNone/>
              <a:defRPr sz="496"/>
            </a:lvl8pPr>
            <a:lvl9pPr marL="1132759" indent="0" algn="ctr">
              <a:buNone/>
              <a:defRPr sz="4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71B2-6B4D-48B1-82D6-A890A56CD32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AA3B-B747-4AB2-91BE-47693CDC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7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71B2-6B4D-48B1-82D6-A890A56CD32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AA3B-B747-4AB2-91BE-47693CDC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0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9450" y="113088"/>
            <a:ext cx="861581" cy="18000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707" y="113088"/>
            <a:ext cx="2534796" cy="18000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71B2-6B4D-48B1-82D6-A890A56CD32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AA3B-B747-4AB2-91BE-47693CDC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92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71B2-6B4D-48B1-82D6-A890A56CD32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AA3B-B747-4AB2-91BE-47693CDC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02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626" y="529544"/>
            <a:ext cx="3446324" cy="883556"/>
          </a:xfrm>
        </p:spPr>
        <p:txBody>
          <a:bodyPr anchor="b"/>
          <a:lstStyle>
            <a:lvl1pPr>
              <a:defRPr sz="1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626" y="1421459"/>
            <a:ext cx="3446324" cy="464641"/>
          </a:xfrm>
        </p:spPr>
        <p:txBody>
          <a:bodyPr/>
          <a:lstStyle>
            <a:lvl1pPr marL="0" indent="0">
              <a:buNone/>
              <a:defRPr sz="743">
                <a:solidFill>
                  <a:schemeClr val="tx1">
                    <a:tint val="82000"/>
                  </a:schemeClr>
                </a:solidFill>
              </a:defRPr>
            </a:lvl1pPr>
            <a:lvl2pPr marL="141595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2pPr>
            <a:lvl3pPr marL="283190" indent="0">
              <a:buNone/>
              <a:defRPr sz="557">
                <a:solidFill>
                  <a:schemeClr val="tx1">
                    <a:tint val="82000"/>
                  </a:schemeClr>
                </a:solidFill>
              </a:defRPr>
            </a:lvl3pPr>
            <a:lvl4pPr marL="424785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4pPr>
            <a:lvl5pPr marL="566379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5pPr>
            <a:lvl6pPr marL="707974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6pPr>
            <a:lvl7pPr marL="849569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7pPr>
            <a:lvl8pPr marL="991164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8pPr>
            <a:lvl9pPr marL="1132759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71B2-6B4D-48B1-82D6-A890A56CD32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AA3B-B747-4AB2-91BE-47693CDC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5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707" y="565437"/>
            <a:ext cx="1698189" cy="13477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22842" y="565437"/>
            <a:ext cx="1698189" cy="13477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71B2-6B4D-48B1-82D6-A890A56CD32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AA3B-B747-4AB2-91BE-47693CDC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07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27" y="113088"/>
            <a:ext cx="3446324" cy="410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228" y="520693"/>
            <a:ext cx="1690384" cy="255184"/>
          </a:xfrm>
        </p:spPr>
        <p:txBody>
          <a:bodyPr anchor="b"/>
          <a:lstStyle>
            <a:lvl1pPr marL="0" indent="0">
              <a:buNone/>
              <a:defRPr sz="743" b="1"/>
            </a:lvl1pPr>
            <a:lvl2pPr marL="141595" indent="0">
              <a:buNone/>
              <a:defRPr sz="619" b="1"/>
            </a:lvl2pPr>
            <a:lvl3pPr marL="283190" indent="0">
              <a:buNone/>
              <a:defRPr sz="557" b="1"/>
            </a:lvl3pPr>
            <a:lvl4pPr marL="424785" indent="0">
              <a:buNone/>
              <a:defRPr sz="496" b="1"/>
            </a:lvl4pPr>
            <a:lvl5pPr marL="566379" indent="0">
              <a:buNone/>
              <a:defRPr sz="496" b="1"/>
            </a:lvl5pPr>
            <a:lvl6pPr marL="707974" indent="0">
              <a:buNone/>
              <a:defRPr sz="496" b="1"/>
            </a:lvl6pPr>
            <a:lvl7pPr marL="849569" indent="0">
              <a:buNone/>
              <a:defRPr sz="496" b="1"/>
            </a:lvl7pPr>
            <a:lvl8pPr marL="991164" indent="0">
              <a:buNone/>
              <a:defRPr sz="496" b="1"/>
            </a:lvl8pPr>
            <a:lvl9pPr marL="1132759" indent="0">
              <a:buNone/>
              <a:defRPr sz="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228" y="775877"/>
            <a:ext cx="1690384" cy="1141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22842" y="520693"/>
            <a:ext cx="1698709" cy="255184"/>
          </a:xfrm>
        </p:spPr>
        <p:txBody>
          <a:bodyPr anchor="b"/>
          <a:lstStyle>
            <a:lvl1pPr marL="0" indent="0">
              <a:buNone/>
              <a:defRPr sz="743" b="1"/>
            </a:lvl1pPr>
            <a:lvl2pPr marL="141595" indent="0">
              <a:buNone/>
              <a:defRPr sz="619" b="1"/>
            </a:lvl2pPr>
            <a:lvl3pPr marL="283190" indent="0">
              <a:buNone/>
              <a:defRPr sz="557" b="1"/>
            </a:lvl3pPr>
            <a:lvl4pPr marL="424785" indent="0">
              <a:buNone/>
              <a:defRPr sz="496" b="1"/>
            </a:lvl4pPr>
            <a:lvl5pPr marL="566379" indent="0">
              <a:buNone/>
              <a:defRPr sz="496" b="1"/>
            </a:lvl5pPr>
            <a:lvl6pPr marL="707974" indent="0">
              <a:buNone/>
              <a:defRPr sz="496" b="1"/>
            </a:lvl6pPr>
            <a:lvl7pPr marL="849569" indent="0">
              <a:buNone/>
              <a:defRPr sz="496" b="1"/>
            </a:lvl7pPr>
            <a:lvl8pPr marL="991164" indent="0">
              <a:buNone/>
              <a:defRPr sz="496" b="1"/>
            </a:lvl8pPr>
            <a:lvl9pPr marL="1132759" indent="0">
              <a:buNone/>
              <a:defRPr sz="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842" y="775877"/>
            <a:ext cx="1698709" cy="1141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71B2-6B4D-48B1-82D6-A890A56CD32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AA3B-B747-4AB2-91BE-47693CDC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49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71B2-6B4D-48B1-82D6-A890A56CD32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AA3B-B747-4AB2-91BE-47693CDC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0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71B2-6B4D-48B1-82D6-A890A56CD32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AA3B-B747-4AB2-91BE-47693CDC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68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28" y="141605"/>
            <a:ext cx="1288729" cy="495618"/>
          </a:xfrm>
        </p:spPr>
        <p:txBody>
          <a:bodyPr anchor="b"/>
          <a:lstStyle>
            <a:lvl1pPr>
              <a:defRPr sz="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709" y="305828"/>
            <a:ext cx="2022842" cy="1509470"/>
          </a:xfrm>
        </p:spPr>
        <p:txBody>
          <a:bodyPr/>
          <a:lstStyle>
            <a:lvl1pPr>
              <a:defRPr sz="991"/>
            </a:lvl1pPr>
            <a:lvl2pPr>
              <a:defRPr sz="867"/>
            </a:lvl2pPr>
            <a:lvl3pPr>
              <a:defRPr sz="743"/>
            </a:lvl3pPr>
            <a:lvl4pPr>
              <a:defRPr sz="619"/>
            </a:lvl4pPr>
            <a:lvl5pPr>
              <a:defRPr sz="619"/>
            </a:lvl5pPr>
            <a:lvl6pPr>
              <a:defRPr sz="619"/>
            </a:lvl6pPr>
            <a:lvl7pPr>
              <a:defRPr sz="619"/>
            </a:lvl7pPr>
            <a:lvl8pPr>
              <a:defRPr sz="619"/>
            </a:lvl8pPr>
            <a:lvl9pPr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228" y="637222"/>
            <a:ext cx="1288729" cy="1180534"/>
          </a:xfrm>
        </p:spPr>
        <p:txBody>
          <a:bodyPr/>
          <a:lstStyle>
            <a:lvl1pPr marL="0" indent="0">
              <a:buNone/>
              <a:defRPr sz="496"/>
            </a:lvl1pPr>
            <a:lvl2pPr marL="141595" indent="0">
              <a:buNone/>
              <a:defRPr sz="434"/>
            </a:lvl2pPr>
            <a:lvl3pPr marL="283190" indent="0">
              <a:buNone/>
              <a:defRPr sz="372"/>
            </a:lvl3pPr>
            <a:lvl4pPr marL="424785" indent="0">
              <a:buNone/>
              <a:defRPr sz="310"/>
            </a:lvl4pPr>
            <a:lvl5pPr marL="566379" indent="0">
              <a:buNone/>
              <a:defRPr sz="310"/>
            </a:lvl5pPr>
            <a:lvl6pPr marL="707974" indent="0">
              <a:buNone/>
              <a:defRPr sz="310"/>
            </a:lvl6pPr>
            <a:lvl7pPr marL="849569" indent="0">
              <a:buNone/>
              <a:defRPr sz="310"/>
            </a:lvl7pPr>
            <a:lvl8pPr marL="991164" indent="0">
              <a:buNone/>
              <a:defRPr sz="310"/>
            </a:lvl8pPr>
            <a:lvl9pPr marL="1132759" indent="0">
              <a:buNone/>
              <a:defRPr sz="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71B2-6B4D-48B1-82D6-A890A56CD32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AA3B-B747-4AB2-91BE-47693CDC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7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28" y="141605"/>
            <a:ext cx="1288729" cy="495618"/>
          </a:xfrm>
        </p:spPr>
        <p:txBody>
          <a:bodyPr anchor="b"/>
          <a:lstStyle>
            <a:lvl1pPr>
              <a:defRPr sz="9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98709" y="305828"/>
            <a:ext cx="2022842" cy="1509470"/>
          </a:xfrm>
        </p:spPr>
        <p:txBody>
          <a:bodyPr anchor="t"/>
          <a:lstStyle>
            <a:lvl1pPr marL="0" indent="0">
              <a:buNone/>
              <a:defRPr sz="991"/>
            </a:lvl1pPr>
            <a:lvl2pPr marL="141595" indent="0">
              <a:buNone/>
              <a:defRPr sz="867"/>
            </a:lvl2pPr>
            <a:lvl3pPr marL="283190" indent="0">
              <a:buNone/>
              <a:defRPr sz="743"/>
            </a:lvl3pPr>
            <a:lvl4pPr marL="424785" indent="0">
              <a:buNone/>
              <a:defRPr sz="619"/>
            </a:lvl4pPr>
            <a:lvl5pPr marL="566379" indent="0">
              <a:buNone/>
              <a:defRPr sz="619"/>
            </a:lvl5pPr>
            <a:lvl6pPr marL="707974" indent="0">
              <a:buNone/>
              <a:defRPr sz="619"/>
            </a:lvl6pPr>
            <a:lvl7pPr marL="849569" indent="0">
              <a:buNone/>
              <a:defRPr sz="619"/>
            </a:lvl7pPr>
            <a:lvl8pPr marL="991164" indent="0">
              <a:buNone/>
              <a:defRPr sz="619"/>
            </a:lvl8pPr>
            <a:lvl9pPr marL="1132759" indent="0">
              <a:buNone/>
              <a:defRPr sz="6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5228" y="637222"/>
            <a:ext cx="1288729" cy="1180534"/>
          </a:xfrm>
        </p:spPr>
        <p:txBody>
          <a:bodyPr/>
          <a:lstStyle>
            <a:lvl1pPr marL="0" indent="0">
              <a:buNone/>
              <a:defRPr sz="496"/>
            </a:lvl1pPr>
            <a:lvl2pPr marL="141595" indent="0">
              <a:buNone/>
              <a:defRPr sz="434"/>
            </a:lvl2pPr>
            <a:lvl3pPr marL="283190" indent="0">
              <a:buNone/>
              <a:defRPr sz="372"/>
            </a:lvl3pPr>
            <a:lvl4pPr marL="424785" indent="0">
              <a:buNone/>
              <a:defRPr sz="310"/>
            </a:lvl4pPr>
            <a:lvl5pPr marL="566379" indent="0">
              <a:buNone/>
              <a:defRPr sz="310"/>
            </a:lvl5pPr>
            <a:lvl6pPr marL="707974" indent="0">
              <a:buNone/>
              <a:defRPr sz="310"/>
            </a:lvl6pPr>
            <a:lvl7pPr marL="849569" indent="0">
              <a:buNone/>
              <a:defRPr sz="310"/>
            </a:lvl7pPr>
            <a:lvl8pPr marL="991164" indent="0">
              <a:buNone/>
              <a:defRPr sz="310"/>
            </a:lvl8pPr>
            <a:lvl9pPr marL="1132759" indent="0">
              <a:buNone/>
              <a:defRPr sz="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71B2-6B4D-48B1-82D6-A890A56CD32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BAA3B-B747-4AB2-91BE-47693CDC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92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707" y="113088"/>
            <a:ext cx="3446324" cy="410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707" y="565437"/>
            <a:ext cx="3446324" cy="1347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707" y="1968703"/>
            <a:ext cx="899041" cy="113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B71B2-6B4D-48B1-82D6-A890A56CD32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3588" y="1968703"/>
            <a:ext cx="1348562" cy="113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21990" y="1968703"/>
            <a:ext cx="899041" cy="113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ABAA3B-B747-4AB2-91BE-47693CDC9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38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3190" rtl="0" eaLnBrk="1" latinLnBrk="0" hangingPunct="1">
        <a:lnSpc>
          <a:spcPct val="90000"/>
        </a:lnSpc>
        <a:spcBef>
          <a:spcPct val="0"/>
        </a:spcBef>
        <a:buNone/>
        <a:defRPr sz="13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797" indent="-70797" algn="l" defTabSz="283190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1pPr>
      <a:lvl2pPr marL="212392" indent="-70797" algn="l" defTabSz="2831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53987" indent="-70797" algn="l" defTabSz="2831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619" kern="1200">
          <a:solidFill>
            <a:schemeClr val="tx1"/>
          </a:solidFill>
          <a:latin typeface="+mn-lt"/>
          <a:ea typeface="+mn-ea"/>
          <a:cs typeface="+mn-cs"/>
        </a:defRPr>
      </a:lvl3pPr>
      <a:lvl4pPr marL="495582" indent="-70797" algn="l" defTabSz="2831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7" kern="1200">
          <a:solidFill>
            <a:schemeClr val="tx1"/>
          </a:solidFill>
          <a:latin typeface="+mn-lt"/>
          <a:ea typeface="+mn-ea"/>
          <a:cs typeface="+mn-cs"/>
        </a:defRPr>
      </a:lvl4pPr>
      <a:lvl5pPr marL="637177" indent="-70797" algn="l" defTabSz="2831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7" kern="1200">
          <a:solidFill>
            <a:schemeClr val="tx1"/>
          </a:solidFill>
          <a:latin typeface="+mn-lt"/>
          <a:ea typeface="+mn-ea"/>
          <a:cs typeface="+mn-cs"/>
        </a:defRPr>
      </a:lvl5pPr>
      <a:lvl6pPr marL="778772" indent="-70797" algn="l" defTabSz="2831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7" kern="1200">
          <a:solidFill>
            <a:schemeClr val="tx1"/>
          </a:solidFill>
          <a:latin typeface="+mn-lt"/>
          <a:ea typeface="+mn-ea"/>
          <a:cs typeface="+mn-cs"/>
        </a:defRPr>
      </a:lvl6pPr>
      <a:lvl7pPr marL="920366" indent="-70797" algn="l" defTabSz="2831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7" kern="1200">
          <a:solidFill>
            <a:schemeClr val="tx1"/>
          </a:solidFill>
          <a:latin typeface="+mn-lt"/>
          <a:ea typeface="+mn-ea"/>
          <a:cs typeface="+mn-cs"/>
        </a:defRPr>
      </a:lvl7pPr>
      <a:lvl8pPr marL="1061961" indent="-70797" algn="l" defTabSz="2831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7" kern="1200">
          <a:solidFill>
            <a:schemeClr val="tx1"/>
          </a:solidFill>
          <a:latin typeface="+mn-lt"/>
          <a:ea typeface="+mn-ea"/>
          <a:cs typeface="+mn-cs"/>
        </a:defRPr>
      </a:lvl8pPr>
      <a:lvl9pPr marL="1203556" indent="-70797" algn="l" defTabSz="2831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190" rtl="0" eaLnBrk="1" latinLnBrk="0" hangingPunct="1">
        <a:defRPr sz="557" kern="1200">
          <a:solidFill>
            <a:schemeClr val="tx1"/>
          </a:solidFill>
          <a:latin typeface="+mn-lt"/>
          <a:ea typeface="+mn-ea"/>
          <a:cs typeface="+mn-cs"/>
        </a:defRPr>
      </a:lvl1pPr>
      <a:lvl2pPr marL="141595" algn="l" defTabSz="283190" rtl="0" eaLnBrk="1" latinLnBrk="0" hangingPunct="1">
        <a:defRPr sz="557" kern="1200">
          <a:solidFill>
            <a:schemeClr val="tx1"/>
          </a:solidFill>
          <a:latin typeface="+mn-lt"/>
          <a:ea typeface="+mn-ea"/>
          <a:cs typeface="+mn-cs"/>
        </a:defRPr>
      </a:lvl2pPr>
      <a:lvl3pPr marL="283190" algn="l" defTabSz="283190" rtl="0" eaLnBrk="1" latinLnBrk="0" hangingPunct="1">
        <a:defRPr sz="557" kern="1200">
          <a:solidFill>
            <a:schemeClr val="tx1"/>
          </a:solidFill>
          <a:latin typeface="+mn-lt"/>
          <a:ea typeface="+mn-ea"/>
          <a:cs typeface="+mn-cs"/>
        </a:defRPr>
      </a:lvl3pPr>
      <a:lvl4pPr marL="424785" algn="l" defTabSz="283190" rtl="0" eaLnBrk="1" latinLnBrk="0" hangingPunct="1">
        <a:defRPr sz="557" kern="1200">
          <a:solidFill>
            <a:schemeClr val="tx1"/>
          </a:solidFill>
          <a:latin typeface="+mn-lt"/>
          <a:ea typeface="+mn-ea"/>
          <a:cs typeface="+mn-cs"/>
        </a:defRPr>
      </a:lvl4pPr>
      <a:lvl5pPr marL="566379" algn="l" defTabSz="283190" rtl="0" eaLnBrk="1" latinLnBrk="0" hangingPunct="1">
        <a:defRPr sz="557" kern="1200">
          <a:solidFill>
            <a:schemeClr val="tx1"/>
          </a:solidFill>
          <a:latin typeface="+mn-lt"/>
          <a:ea typeface="+mn-ea"/>
          <a:cs typeface="+mn-cs"/>
        </a:defRPr>
      </a:lvl5pPr>
      <a:lvl6pPr marL="707974" algn="l" defTabSz="283190" rtl="0" eaLnBrk="1" latinLnBrk="0" hangingPunct="1">
        <a:defRPr sz="557" kern="1200">
          <a:solidFill>
            <a:schemeClr val="tx1"/>
          </a:solidFill>
          <a:latin typeface="+mn-lt"/>
          <a:ea typeface="+mn-ea"/>
          <a:cs typeface="+mn-cs"/>
        </a:defRPr>
      </a:lvl6pPr>
      <a:lvl7pPr marL="849569" algn="l" defTabSz="283190" rtl="0" eaLnBrk="1" latinLnBrk="0" hangingPunct="1">
        <a:defRPr sz="557" kern="1200">
          <a:solidFill>
            <a:schemeClr val="tx1"/>
          </a:solidFill>
          <a:latin typeface="+mn-lt"/>
          <a:ea typeface="+mn-ea"/>
          <a:cs typeface="+mn-cs"/>
        </a:defRPr>
      </a:lvl7pPr>
      <a:lvl8pPr marL="991164" algn="l" defTabSz="283190" rtl="0" eaLnBrk="1" latinLnBrk="0" hangingPunct="1">
        <a:defRPr sz="557" kern="1200">
          <a:solidFill>
            <a:schemeClr val="tx1"/>
          </a:solidFill>
          <a:latin typeface="+mn-lt"/>
          <a:ea typeface="+mn-ea"/>
          <a:cs typeface="+mn-cs"/>
        </a:defRPr>
      </a:lvl8pPr>
      <a:lvl9pPr marL="1132759" algn="l" defTabSz="283190" rtl="0" eaLnBrk="1" latinLnBrk="0" hangingPunct="1">
        <a:defRPr sz="5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2380789-2629-1DDD-FD03-98020981197D}"/>
              </a:ext>
            </a:extLst>
          </p:cNvPr>
          <p:cNvSpPr/>
          <p:nvPr/>
        </p:nvSpPr>
        <p:spPr>
          <a:xfrm>
            <a:off x="1409700" y="817061"/>
            <a:ext cx="279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900" dirty="0">
                <a:solidFill>
                  <a:srgbClr val="695757"/>
                </a:solidFill>
                <a:latin typeface="Avenir Next LT Pro Demi" panose="020B0704020202020204" pitchFamily="34" charset="0"/>
              </a:rPr>
              <a:t>01  </a:t>
            </a:r>
            <a:r>
              <a:rPr lang="en-GB" sz="900" b="1" dirty="0">
                <a:solidFill>
                  <a:srgbClr val="695757"/>
                </a:solidFill>
                <a:latin typeface="Avenir Next LT Pro Demi" panose="020B0704020202020204" pitchFamily="34" charset="0"/>
              </a:rPr>
              <a:t>PROGRESS</a:t>
            </a:r>
            <a:r>
              <a:rPr lang="en-GB" sz="900" dirty="0">
                <a:solidFill>
                  <a:srgbClr val="695757"/>
                </a:solidFill>
                <a:latin typeface="Avenir Next LT Pro Demi" panose="020B0704020202020204" pitchFamily="34" charset="0"/>
              </a:rPr>
              <a:t> </a:t>
            </a:r>
            <a:r>
              <a:rPr lang="en-GB" sz="900" dirty="0">
                <a:solidFill>
                  <a:srgbClr val="695757"/>
                </a:solidFill>
                <a:latin typeface="Avenir Next LT Pro Light" panose="020B0304020202020204" pitchFamily="34" charset="0"/>
              </a:rPr>
              <a:t>– Summary of prior advances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241E9C-45B9-E658-827A-1D97E5FAD087}"/>
              </a:ext>
            </a:extLst>
          </p:cNvPr>
          <p:cNvSpPr/>
          <p:nvPr/>
        </p:nvSpPr>
        <p:spPr>
          <a:xfrm>
            <a:off x="1409700" y="1177150"/>
            <a:ext cx="279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900" b="0" i="0" u="none" strike="noStrike" kern="1200" cap="none" spc="0" normalizeH="0" baseline="0" dirty="0">
                <a:ln>
                  <a:noFill/>
                </a:ln>
                <a:solidFill>
                  <a:srgbClr val="695757"/>
                </a:solidFill>
                <a:effectLst/>
                <a:uLnTx/>
                <a:uFillTx/>
                <a:latin typeface="Avenir Next LT Pro Demi" panose="020B0704020202020204" pitchFamily="34" charset="0"/>
              </a:rPr>
              <a:t>02 BARRIERS </a:t>
            </a:r>
            <a:r>
              <a:rPr kumimoji="0" lang="en-GB" sz="900" b="0" i="0" u="none" strike="noStrike" kern="1200" cap="none" spc="0" normalizeH="0" baseline="0" dirty="0">
                <a:ln>
                  <a:noFill/>
                </a:ln>
                <a:solidFill>
                  <a:srgbClr val="695757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+mn-cs"/>
              </a:rPr>
              <a:t>– Highlight remaining limitations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900" dirty="0">
                <a:solidFill>
                  <a:srgbClr val="695757"/>
                </a:solidFill>
                <a:latin typeface="Avenir Next LT Pro Light" panose="020B0304020202020204" pitchFamily="34" charset="0"/>
              </a:rPr>
              <a:t>Identification of </a:t>
            </a:r>
            <a:r>
              <a:rPr lang="en-GB" sz="900" dirty="0">
                <a:solidFill>
                  <a:srgbClr val="695757"/>
                </a:solidFill>
                <a:latin typeface="Avenir Next LT Pro Demi" panose="020B0704020202020204" pitchFamily="34" charset="0"/>
              </a:rPr>
              <a:t>research gaps</a:t>
            </a:r>
            <a:endParaRPr kumimoji="0" lang="en-GB" sz="900" b="0" i="0" u="none" strike="noStrike" kern="1200" cap="none" spc="0" normalizeH="0" baseline="0" dirty="0">
              <a:ln>
                <a:noFill/>
              </a:ln>
              <a:solidFill>
                <a:srgbClr val="695757"/>
              </a:solidFill>
              <a:effectLst/>
              <a:uLnTx/>
              <a:uFillTx/>
              <a:latin typeface="Avenir Next LT Pro Light" panose="020B0304020202020204" pitchFamily="34" charset="0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BD68D15-8060-EDE8-9347-6D85CC73D174}"/>
              </a:ext>
            </a:extLst>
          </p:cNvPr>
          <p:cNvSpPr/>
          <p:nvPr/>
        </p:nvSpPr>
        <p:spPr>
          <a:xfrm>
            <a:off x="1409700" y="1581039"/>
            <a:ext cx="279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dirty="0">
                <a:ln>
                  <a:noFill/>
                </a:ln>
                <a:solidFill>
                  <a:srgbClr val="695757"/>
                </a:solidFill>
                <a:effectLst/>
                <a:uLnTx/>
                <a:uFillTx/>
                <a:latin typeface="Avenir Next LT Pro Demi" panose="020B0704020202020204" pitchFamily="34" charset="0"/>
              </a:rPr>
              <a:t>03 OPPORTUNITIES </a:t>
            </a:r>
            <a:r>
              <a:rPr kumimoji="0" lang="en-GB" sz="900" b="0" i="0" u="none" strike="noStrike" kern="1200" cap="none" spc="0" normalizeH="0" baseline="0" dirty="0">
                <a:ln>
                  <a:noFill/>
                </a:ln>
                <a:solidFill>
                  <a:srgbClr val="695757"/>
                </a:solidFill>
                <a:effectLst/>
                <a:uLnTx/>
                <a:uFillTx/>
                <a:latin typeface="Avenir Next LT Pro Light" panose="020B0304020202020204" pitchFamily="34" charset="0"/>
                <a:ea typeface="+mn-ea"/>
                <a:cs typeface="+mn-cs"/>
              </a:rPr>
              <a:t>– Identify thesis direction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dirty="0">
                <a:solidFill>
                  <a:srgbClr val="695757"/>
                </a:solidFill>
                <a:latin typeface="Avenir Next LT Pro Light" panose="020B0304020202020204" pitchFamily="34" charset="0"/>
              </a:rPr>
              <a:t>Definition of </a:t>
            </a:r>
            <a:r>
              <a:rPr lang="en-GB" sz="900" dirty="0">
                <a:solidFill>
                  <a:srgbClr val="695757"/>
                </a:solidFill>
                <a:latin typeface="Avenir Next LT Pro Demi" panose="020B0704020202020204" pitchFamily="34" charset="0"/>
              </a:rPr>
              <a:t>research objectives</a:t>
            </a:r>
            <a:r>
              <a:rPr kumimoji="0" lang="en-GB" sz="900" b="0" i="0" u="none" strike="noStrike" kern="1200" cap="none" spc="0" normalizeH="0" baseline="0" dirty="0">
                <a:ln>
                  <a:noFill/>
                </a:ln>
                <a:solidFill>
                  <a:srgbClr val="695757"/>
                </a:solidFill>
                <a:effectLst/>
                <a:uLnTx/>
                <a:uFillTx/>
                <a:latin typeface="Avenir Next LT Pro Demi" panose="020B0704020202020204" pitchFamily="34" charset="0"/>
              </a:rPr>
              <a:t>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083D92A-76EC-4F4E-8453-0B05E5748B9F}"/>
              </a:ext>
            </a:extLst>
          </p:cNvPr>
          <p:cNvSpPr/>
          <p:nvPr/>
        </p:nvSpPr>
        <p:spPr>
          <a:xfrm>
            <a:off x="-28575" y="23609"/>
            <a:ext cx="39592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</a:rPr>
              <a:t>Literature review structure</a:t>
            </a:r>
          </a:p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" panose="020B0504020202020204" pitchFamily="34" charset="0"/>
              </a:rPr>
              <a:t>Progress, barriers, and opportunities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1042F15-4CC1-451B-CEC7-855C66409B9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50" y="449299"/>
            <a:ext cx="1352549" cy="16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5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Avenir Next LT Pro</vt:lpstr>
      <vt:lpstr>Avenir Next LT Pro Demi</vt:lpstr>
      <vt:lpstr>Avenir Next LT Pro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2025-05-08T13:11:27Z</dcterms:created>
  <dcterms:modified xsi:type="dcterms:W3CDTF">2025-05-08T14:43:15Z</dcterms:modified>
</cp:coreProperties>
</file>