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40200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B825C-ADF6-458B-BD90-C6378241C558}" v="45" dt="2025-07-04T19:39:37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4T19:53:50.988" v="1304" actId="20577"/>
      <pc:docMkLst>
        <pc:docMk/>
      </pc:docMkLst>
      <pc:sldChg chg="addSp delSp modSp mod">
        <pc:chgData name="Fatima Pillosu" userId="a6295d4dc9e22643" providerId="LiveId" clId="{2F1B825C-ADF6-458B-BD90-C6378241C558}" dt="2025-07-04T19:53:50.988" v="1304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4T16:36:48.441" v="1131" actId="478"/>
          <ac:spMkLst>
            <pc:docMk/>
            <pc:sldMk cId="1077421182" sldId="256"/>
            <ac:spMk id="2" creationId="{FC0538FC-8EDC-6445-6648-DBA3300096BF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4" creationId="{EF33B4CF-E544-0981-3F38-6470DAE498C6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4T16:36:48.441" v="1131" actId="478"/>
          <ac:spMkLst>
            <pc:docMk/>
            <pc:sldMk cId="1077421182" sldId="256"/>
            <ac:spMk id="6" creationId="{89D6DD8B-0765-9526-044E-0191AD3B86C9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4T16:36:48.441" v="1131" actId="478"/>
          <ac:spMkLst>
            <pc:docMk/>
            <pc:sldMk cId="1077421182" sldId="256"/>
            <ac:spMk id="8" creationId="{F32D816B-EA71-3902-BBE6-4451A97DEE6C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10" creationId="{15DA2081-548E-0ABB-3536-BB36B41A84B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4T16:36:48.441" v="1131" actId="478"/>
          <ac:spMkLst>
            <pc:docMk/>
            <pc:sldMk cId="1077421182" sldId="256"/>
            <ac:spMk id="12" creationId="{EAEA1ED9-4C5A-3053-1939-0231754EF32F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 mod">
          <ac:chgData name="Fatima Pillosu" userId="a6295d4dc9e22643" providerId="LiveId" clId="{2F1B825C-ADF6-458B-BD90-C6378241C558}" dt="2025-07-04T16:31:52.305" v="997" actId="478"/>
          <ac:spMkLst>
            <pc:docMk/>
            <pc:sldMk cId="1077421182" sldId="256"/>
            <ac:spMk id="14" creationId="{3C677D8E-36F3-6EE2-3003-AE8F658CA61A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15" creationId="{3EFAA06B-C3D4-AAD4-ACF6-E55FA1255025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16" creationId="{38876436-DD07-918B-DDE2-4E4B4EE1525C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19" creationId="{F213C0E8-B47C-2D15-4C6A-F207529E1FE3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20" creationId="{707EDAB5-6595-3FA3-AC11-6D8719C02089}"/>
          </ac:spMkLst>
        </pc:spChg>
        <pc:spChg chg="add del mod">
          <ac:chgData name="Fatima Pillosu" userId="a6295d4dc9e22643" providerId="LiveId" clId="{2F1B825C-ADF6-458B-BD90-C6378241C558}" dt="2025-07-04T16:39:05.739" v="1184" actId="478"/>
          <ac:spMkLst>
            <pc:docMk/>
            <pc:sldMk cId="1077421182" sldId="256"/>
            <ac:spMk id="21" creationId="{F50ACE69-1A65-9772-2EF0-57241FB359FB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24" creationId="{7CA80247-944D-A79D-DD75-278A2FC157C4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25" creationId="{11D0BEA8-4C97-735F-B454-B20FE6FD6664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4T19:53:50.988" v="1304" actId="20577"/>
          <ac:spMkLst>
            <pc:docMk/>
            <pc:sldMk cId="1077421182" sldId="256"/>
            <ac:spMk id="29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4T19:39:51.705" v="1296" actId="1035"/>
          <ac:spMkLst>
            <pc:docMk/>
            <pc:sldMk cId="1077421182" sldId="256"/>
            <ac:spMk id="30" creationId="{11D0BEA8-4C97-735F-B454-B20FE6FD6664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31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4T19:39:23.065" v="1293" actId="21"/>
          <ac:spMkLst>
            <pc:docMk/>
            <pc:sldMk cId="1077421182" sldId="256"/>
            <ac:spMk id="32" creationId="{AEF58A4C-D7E5-1DB7-8CBA-638A2D2BAD88}"/>
          </ac:spMkLst>
        </pc:spChg>
        <pc:spChg chg="add mod">
          <ac:chgData name="Fatima Pillosu" userId="a6295d4dc9e22643" providerId="LiveId" clId="{2F1B825C-ADF6-458B-BD90-C6378241C558}" dt="2025-07-04T19:39:51.705" v="1296" actId="1035"/>
          <ac:spMkLst>
            <pc:docMk/>
            <pc:sldMk cId="1077421182" sldId="256"/>
            <ac:spMk id="33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4T19:39:51.705" v="1296" actId="1035"/>
          <ac:spMkLst>
            <pc:docMk/>
            <pc:sldMk cId="1077421182" sldId="256"/>
            <ac:spMk id="34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4T19:39:51.705" v="1296" actId="1035"/>
          <ac:spMkLst>
            <pc:docMk/>
            <pc:sldMk cId="1077421182" sldId="256"/>
            <ac:spMk id="35" creationId="{AEF58A4C-D7E5-1DB7-8CBA-638A2D2BAD88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36" creationId="{EF33B4CF-E544-0981-3F38-6470DAE498C6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37" creationId="{15DA2081-548E-0ABB-3536-BB36B41A84BE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38" creationId="{3EFAA06B-C3D4-AAD4-ACF6-E55FA1255025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39" creationId="{38876436-DD07-918B-DDE2-4E4B4EE1525C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43" creationId="{F213C0E8-B47C-2D15-4C6A-F207529E1FE3}"/>
          </ac:spMkLst>
        </pc:spChg>
        <pc:spChg chg="add mod">
          <ac:chgData name="Fatima Pillosu" userId="a6295d4dc9e22643" providerId="LiveId" clId="{2F1B825C-ADF6-458B-BD90-C6378241C558}" dt="2025-07-04T19:39:37.922" v="1294"/>
          <ac:spMkLst>
            <pc:docMk/>
            <pc:sldMk cId="1077421182" sldId="256"/>
            <ac:spMk id="44" creationId="{707EDAB5-6595-3FA3-AC11-6D8719C02089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mod">
          <ac:chgData name="Fatima Pillosu" userId="a6295d4dc9e22643" providerId="LiveId" clId="{2F1B825C-ADF6-458B-BD90-C6378241C558}" dt="2025-07-04T14:16:28.218" v="731"/>
          <ac:picMkLst>
            <pc:docMk/>
            <pc:sldMk cId="1077421182" sldId="256"/>
            <ac:picMk id="3" creationId="{0BCD20AB-B538-E285-DDC0-63CB677CF8D6}"/>
          </ac:picMkLst>
        </pc:picChg>
        <pc:picChg chg="add del mod ord">
          <ac:chgData name="Fatima Pillosu" userId="a6295d4dc9e22643" providerId="LiveId" clId="{2F1B825C-ADF6-458B-BD90-C6378241C558}" dt="2025-07-04T19:39:23.065" v="1293" actId="21"/>
          <ac:picMkLst>
            <pc:docMk/>
            <pc:sldMk cId="1077421182" sldId="256"/>
            <ac:picMk id="5" creationId="{955EFEE4-DE3F-D960-A050-F06EF1191405}"/>
          </ac:picMkLst>
        </pc:picChg>
        <pc:picChg chg="add del mod ord">
          <ac:chgData name="Fatima Pillosu" userId="a6295d4dc9e22643" providerId="LiveId" clId="{2F1B825C-ADF6-458B-BD90-C6378241C558}" dt="2025-07-04T19:39:23.065" v="1293" actId="21"/>
          <ac:picMkLst>
            <pc:docMk/>
            <pc:sldMk cId="1077421182" sldId="256"/>
            <ac:picMk id="7" creationId="{C6801E96-4F3E-9062-AE87-CF26450D04FE}"/>
          </ac:picMkLst>
        </pc:picChg>
        <pc:picChg chg="add del mod ord">
          <ac:chgData name="Fatima Pillosu" userId="a6295d4dc9e22643" providerId="LiveId" clId="{2F1B825C-ADF6-458B-BD90-C6378241C558}" dt="2025-07-04T19:39:23.065" v="1293" actId="21"/>
          <ac:picMkLst>
            <pc:docMk/>
            <pc:sldMk cId="1077421182" sldId="256"/>
            <ac:picMk id="9" creationId="{8263E62F-3620-920B-E91F-F4C795DA1614}"/>
          </ac:picMkLst>
        </pc:picChg>
        <pc:picChg chg="add del mod ord">
          <ac:chgData name="Fatima Pillosu" userId="a6295d4dc9e22643" providerId="LiveId" clId="{2F1B825C-ADF6-458B-BD90-C6378241C558}" dt="2025-07-04T19:39:23.065" v="1293" actId="21"/>
          <ac:picMkLst>
            <pc:docMk/>
            <pc:sldMk cId="1077421182" sldId="256"/>
            <ac:picMk id="11" creationId="{A5423CC3-A545-27EA-CA29-2FCA2505715D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4T19:39:51.705" v="1296" actId="1035"/>
          <ac:picMkLst>
            <pc:docMk/>
            <pc:sldMk cId="1077421182" sldId="256"/>
            <ac:picMk id="22" creationId="{955EFEE4-DE3F-D960-A050-F06EF1191405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4T19:39:51.705" v="1296" actId="1035"/>
          <ac:picMkLst>
            <pc:docMk/>
            <pc:sldMk cId="1077421182" sldId="256"/>
            <ac:picMk id="23" creationId="{C6801E96-4F3E-9062-AE87-CF26450D04FE}"/>
          </ac:picMkLst>
        </pc:picChg>
        <pc:picChg chg="add mod">
          <ac:chgData name="Fatima Pillosu" userId="a6295d4dc9e22643" providerId="LiveId" clId="{2F1B825C-ADF6-458B-BD90-C6378241C558}" dt="2025-07-04T19:39:51.705" v="1296" actId="1035"/>
          <ac:picMkLst>
            <pc:docMk/>
            <pc:sldMk cId="1077421182" sldId="256"/>
            <ac:picMk id="27" creationId="{8263E62F-3620-920B-E91F-F4C795DA1614}"/>
          </ac:picMkLst>
        </pc:picChg>
        <pc:picChg chg="add del mod">
          <ac:chgData name="Fatima Pillosu" userId="a6295d4dc9e22643" providerId="LiveId" clId="{2F1B825C-ADF6-458B-BD90-C6378241C558}" dt="2025-07-04T14:18:11.528" v="761" actId="478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4T19:39:51.705" v="1296" actId="1035"/>
          <ac:picMkLst>
            <pc:docMk/>
            <pc:sldMk cId="1077421182" sldId="256"/>
            <ac:picMk id="28" creationId="{A5423CC3-A545-27EA-CA29-2FCA2505715D}"/>
          </ac:picMkLst>
        </pc:picChg>
        <pc:picChg chg="add del mod">
          <ac:chgData name="Fatima Pillosu" userId="a6295d4dc9e22643" providerId="LiveId" clId="{2F1B825C-ADF6-458B-BD90-C6378241C558}" dt="2025-07-04T14:18:11.528" v="761" actId="478"/>
          <ac:picMkLst>
            <pc:docMk/>
            <pc:sldMk cId="1077421182" sldId="256"/>
            <ac:picMk id="2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4T14:18:11.528" v="761" actId="478"/>
          <ac:picMkLst>
            <pc:docMk/>
            <pc:sldMk cId="1077421182" sldId="256"/>
            <ac:picMk id="29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4T14:18:11.528" v="761" actId="478"/>
          <ac:picMkLst>
            <pc:docMk/>
            <pc:sldMk cId="1077421182" sldId="256"/>
            <ac:picMk id="30" creationId="{F702E16D-2E2F-BD83-3E7E-3F35D456A651}"/>
          </ac:picMkLst>
        </pc:picChg>
        <pc:cxnChg chg="add del mod ord">
          <ac:chgData name="Fatima Pillosu" userId="a6295d4dc9e22643" providerId="LiveId" clId="{2F1B825C-ADF6-458B-BD90-C6378241C558}" dt="2025-07-04T19:39:23.065" v="1293" actId="21"/>
          <ac:cxnSpMkLst>
            <pc:docMk/>
            <pc:sldMk cId="1077421182" sldId="256"/>
            <ac:cxnSpMk id="3" creationId="{1B0ED484-5AE6-7483-5A00-30E83FFCB513}"/>
          </ac:cxnSpMkLst>
        </pc:cxnChg>
        <pc:cxnChg chg="add del mod">
          <ac:chgData name="Fatima Pillosu" userId="a6295d4dc9e22643" providerId="LiveId" clId="{2F1B825C-ADF6-458B-BD90-C6378241C558}" dt="2025-07-04T16:31:50.737" v="996" actId="478"/>
          <ac:cxnSpMkLst>
            <pc:docMk/>
            <pc:sldMk cId="1077421182" sldId="256"/>
            <ac:cxnSpMk id="13" creationId="{0C06153D-1F19-96E9-B6CD-EFFD49EB2A3B}"/>
          </ac:cxnSpMkLst>
        </pc:cxnChg>
        <pc:cxnChg chg="add del mod">
          <ac:chgData name="Fatima Pillosu" userId="a6295d4dc9e22643" providerId="LiveId" clId="{2F1B825C-ADF6-458B-BD90-C6378241C558}" dt="2025-07-04T19:39:23.065" v="1293" actId="21"/>
          <ac:cxnSpMkLst>
            <pc:docMk/>
            <pc:sldMk cId="1077421182" sldId="256"/>
            <ac:cxnSpMk id="17" creationId="{EC9F1E64-F616-B34C-EE8A-8C4F34301F3C}"/>
          </ac:cxnSpMkLst>
        </pc:cxnChg>
        <pc:cxnChg chg="add del mod">
          <ac:chgData name="Fatima Pillosu" userId="a6295d4dc9e22643" providerId="LiveId" clId="{2F1B825C-ADF6-458B-BD90-C6378241C558}" dt="2025-07-04T19:39:23.065" v="1293" actId="21"/>
          <ac:cxnSpMkLst>
            <pc:docMk/>
            <pc:sldMk cId="1077421182" sldId="256"/>
            <ac:cxnSpMk id="18" creationId="{851394A0-0089-69D5-A0FA-C1C27FBBFB5D}"/>
          </ac:cxnSpMkLst>
        </pc:cxnChg>
        <pc:cxnChg chg="add mod">
          <ac:chgData name="Fatima Pillosu" userId="a6295d4dc9e22643" providerId="LiveId" clId="{2F1B825C-ADF6-458B-BD90-C6378241C558}" dt="2025-07-04T19:39:37.922" v="1294"/>
          <ac:cxnSpMkLst>
            <pc:docMk/>
            <pc:sldMk cId="1077421182" sldId="256"/>
            <ac:cxnSpMk id="40" creationId="{1B0ED484-5AE6-7483-5A00-30E83FFCB513}"/>
          </ac:cxnSpMkLst>
        </pc:cxnChg>
        <pc:cxnChg chg="add mod">
          <ac:chgData name="Fatima Pillosu" userId="a6295d4dc9e22643" providerId="LiveId" clId="{2F1B825C-ADF6-458B-BD90-C6378241C558}" dt="2025-07-04T19:39:37.922" v="1294"/>
          <ac:cxnSpMkLst>
            <pc:docMk/>
            <pc:sldMk cId="1077421182" sldId="256"/>
            <ac:cxnSpMk id="41" creationId="{EC9F1E64-F616-B34C-EE8A-8C4F34301F3C}"/>
          </ac:cxnSpMkLst>
        </pc:cxnChg>
        <pc:cxnChg chg="add mod">
          <ac:chgData name="Fatima Pillosu" userId="a6295d4dc9e22643" providerId="LiveId" clId="{2F1B825C-ADF6-458B-BD90-C6378241C558}" dt="2025-07-04T19:39:37.922" v="1294"/>
          <ac:cxnSpMkLst>
            <pc:docMk/>
            <pc:sldMk cId="1077421182" sldId="256"/>
            <ac:cxnSpMk id="42" creationId="{851394A0-0089-69D5-A0FA-C1C27FBBFB5D}"/>
          </ac:cxnSpMkLst>
        </pc:cxn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603790"/>
            <a:ext cx="3519170" cy="1284440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937763"/>
            <a:ext cx="3105150" cy="890739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2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57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96424"/>
            <a:ext cx="89273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96424"/>
            <a:ext cx="26264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919776"/>
            <a:ext cx="3570923" cy="1534667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2468962"/>
            <a:ext cx="3570923" cy="807045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3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982118"/>
            <a:ext cx="175958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982118"/>
            <a:ext cx="175958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6424"/>
            <a:ext cx="3570923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904403"/>
            <a:ext cx="1751498" cy="44323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347638"/>
            <a:ext cx="175149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904403"/>
            <a:ext cx="1760124" cy="44323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347638"/>
            <a:ext cx="1760124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84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5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45957"/>
            <a:ext cx="1335322" cy="86084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531199"/>
            <a:ext cx="2095976" cy="2621830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06805"/>
            <a:ext cx="1335322" cy="205049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45957"/>
            <a:ext cx="1335322" cy="86084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531199"/>
            <a:ext cx="2095976" cy="2621830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106805"/>
            <a:ext cx="1335322" cy="205049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7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96424"/>
            <a:ext cx="3570923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982118"/>
            <a:ext cx="3570923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3419482"/>
            <a:ext cx="931545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3419482"/>
            <a:ext cx="1397318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3419482"/>
            <a:ext cx="931545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graph with red and black bars&#10;&#10;AI-generated content may be incorrect.">
            <a:extLst>
              <a:ext uri="{FF2B5EF4-FFF2-40B4-BE49-F238E27FC236}">
                <a16:creationId xmlns:a16="http://schemas.microsoft.com/office/drawing/2014/main" id="{955EFEE4-DE3F-D960-A050-F06EF119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963471"/>
            <a:ext cx="1800000" cy="1440000"/>
          </a:xfrm>
          <a:prstGeom prst="rect">
            <a:avLst/>
          </a:prstGeom>
        </p:spPr>
      </p:pic>
      <p:pic>
        <p:nvPicPr>
          <p:cNvPr id="23" name="Picture 22" descr="A graph with red and black squares&#10;&#10;AI-generated content may be incorrect.">
            <a:extLst>
              <a:ext uri="{FF2B5EF4-FFF2-40B4-BE49-F238E27FC236}">
                <a16:creationId xmlns:a16="http://schemas.microsoft.com/office/drawing/2014/main" id="{C6801E96-4F3E-9062-AE87-CF26450D0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963471"/>
            <a:ext cx="1800000" cy="1440000"/>
          </a:xfrm>
          <a:prstGeom prst="rect">
            <a:avLst/>
          </a:prstGeom>
        </p:spPr>
      </p:pic>
      <p:pic>
        <p:nvPicPr>
          <p:cNvPr id="27" name="Picture 26" descr="A graph with red and black text&#10;&#10;AI-generated content may be incorrect.">
            <a:extLst>
              <a:ext uri="{FF2B5EF4-FFF2-40B4-BE49-F238E27FC236}">
                <a16:creationId xmlns:a16="http://schemas.microsoft.com/office/drawing/2014/main" id="{8263E62F-3620-920B-E91F-F4C795DA1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245574"/>
            <a:ext cx="1800000" cy="1440000"/>
          </a:xfrm>
          <a:prstGeom prst="rect">
            <a:avLst/>
          </a:prstGeom>
        </p:spPr>
      </p:pic>
      <p:pic>
        <p:nvPicPr>
          <p:cNvPr id="28" name="Picture 27" descr="A graph with red and black text&#10;&#10;AI-generated content may be incorrect.">
            <a:extLst>
              <a:ext uri="{FF2B5EF4-FFF2-40B4-BE49-F238E27FC236}">
                <a16:creationId xmlns:a16="http://schemas.microsoft.com/office/drawing/2014/main" id="{A5423CC3-A545-27EA-CA29-2FCA25057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245574"/>
            <a:ext cx="1800000" cy="1440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Optuna’s hyperparameter tuning – Hyperparameter importance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 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GB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Neural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GB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etwork </a:t>
            </a:r>
            <a:endParaRPr lang="en-GB" sz="1000" u="sng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1019257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299485"/>
            <a:ext cx="360000" cy="116793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787179" y="830711"/>
            <a:ext cx="1237375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720422" y="825794"/>
            <a:ext cx="1302629" cy="1779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33B4CF-E544-0981-3F38-6470DAE498C6}"/>
              </a:ext>
            </a:extLst>
          </p:cNvPr>
          <p:cNvSpPr/>
          <p:nvPr/>
        </p:nvSpPr>
        <p:spPr>
          <a:xfrm>
            <a:off x="1600897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DA2081-548E-0ABB-3536-BB36B41A84BE}"/>
              </a:ext>
            </a:extLst>
          </p:cNvPr>
          <p:cNvSpPr/>
          <p:nvPr/>
        </p:nvSpPr>
        <p:spPr>
          <a:xfrm>
            <a:off x="2357575" y="562591"/>
            <a:ext cx="1003153" cy="1858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FAA06B-C3D4-AAD4-ACF6-E55FA1255025}"/>
              </a:ext>
            </a:extLst>
          </p:cNvPr>
          <p:cNvSpPr/>
          <p:nvPr/>
        </p:nvSpPr>
        <p:spPr>
          <a:xfrm>
            <a:off x="1206191" y="411277"/>
            <a:ext cx="2083938" cy="3283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876436-DD07-918B-DDE2-4E4B4EE1525C}"/>
              </a:ext>
            </a:extLst>
          </p:cNvPr>
          <p:cNvSpPr/>
          <p:nvPr/>
        </p:nvSpPr>
        <p:spPr>
          <a:xfrm>
            <a:off x="1252206" y="464603"/>
            <a:ext cx="589841" cy="13642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0ED484-5AE6-7483-5A00-30E83FFCB513}"/>
              </a:ext>
            </a:extLst>
          </p:cNvPr>
          <p:cNvCxnSpPr>
            <a:cxnSpLocks/>
          </p:cNvCxnSpPr>
          <p:nvPr/>
        </p:nvCxnSpPr>
        <p:spPr>
          <a:xfrm>
            <a:off x="1528257" y="532816"/>
            <a:ext cx="72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C9F1E64-F616-B34C-EE8A-8C4F34301F3C}"/>
              </a:ext>
            </a:extLst>
          </p:cNvPr>
          <p:cNvCxnSpPr>
            <a:cxnSpLocks/>
          </p:cNvCxnSpPr>
          <p:nvPr/>
        </p:nvCxnSpPr>
        <p:spPr>
          <a:xfrm rot="5400000">
            <a:off x="2212633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1394A0-0089-69D5-A0FA-C1C27FBBFB5D}"/>
              </a:ext>
            </a:extLst>
          </p:cNvPr>
          <p:cNvCxnSpPr>
            <a:cxnSpLocks/>
          </p:cNvCxnSpPr>
          <p:nvPr/>
        </p:nvCxnSpPr>
        <p:spPr>
          <a:xfrm rot="5400000">
            <a:off x="1483257" y="532816"/>
            <a:ext cx="9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213C0E8-B47C-2D15-4C6A-F207529E1FE3}"/>
              </a:ext>
            </a:extLst>
          </p:cNvPr>
          <p:cNvSpPr/>
          <p:nvPr/>
        </p:nvSpPr>
        <p:spPr>
          <a:xfrm>
            <a:off x="128107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7EDAB5-6595-3FA3-AC11-6D8719C02089}"/>
              </a:ext>
            </a:extLst>
          </p:cNvPr>
          <p:cNvSpPr/>
          <p:nvPr/>
        </p:nvSpPr>
        <p:spPr>
          <a:xfrm>
            <a:off x="2010205" y="535468"/>
            <a:ext cx="493980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2025-07-04T19:53:52Z</dcterms:modified>
</cp:coreProperties>
</file>