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FC1BF-97EB-4A3E-8A1C-B0B7AB583F53}" v="7" dt="2025-07-04T19:44:59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57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B6FC1BF-97EB-4A3E-8A1C-B0B7AB583F53}"/>
    <pc:docChg chg="undo custSel delSld modSld">
      <pc:chgData name="Fatima Pillosu" userId="a6295d4dc9e22643" providerId="LiveId" clId="{0B6FC1BF-97EB-4A3E-8A1C-B0B7AB583F53}" dt="2025-07-04T19:52:53.230" v="73" actId="20577"/>
      <pc:docMkLst>
        <pc:docMk/>
      </pc:docMkLst>
      <pc:sldChg chg="del">
        <pc:chgData name="Fatima Pillosu" userId="a6295d4dc9e22643" providerId="LiveId" clId="{0B6FC1BF-97EB-4A3E-8A1C-B0B7AB583F53}" dt="2025-07-03T16:01:25.049" v="0" actId="47"/>
        <pc:sldMkLst>
          <pc:docMk/>
          <pc:sldMk cId="1077421182" sldId="256"/>
        </pc:sldMkLst>
      </pc:sldChg>
      <pc:sldChg chg="del">
        <pc:chgData name="Fatima Pillosu" userId="a6295d4dc9e22643" providerId="LiveId" clId="{0B6FC1BF-97EB-4A3E-8A1C-B0B7AB583F53}" dt="2025-07-03T16:01:25.049" v="0" actId="47"/>
        <pc:sldMkLst>
          <pc:docMk/>
          <pc:sldMk cId="1450572231" sldId="257"/>
        </pc:sldMkLst>
      </pc:sldChg>
      <pc:sldChg chg="addSp delSp modSp mod">
        <pc:chgData name="Fatima Pillosu" userId="a6295d4dc9e22643" providerId="LiveId" clId="{0B6FC1BF-97EB-4A3E-8A1C-B0B7AB583F53}" dt="2025-07-04T19:52:53.230" v="73" actId="20577"/>
        <pc:sldMkLst>
          <pc:docMk/>
          <pc:sldMk cId="3812011166" sldId="258"/>
        </pc:sldMkLst>
        <pc:spChg chg="add mod">
          <ac:chgData name="Fatima Pillosu" userId="a6295d4dc9e22643" providerId="LiveId" clId="{0B6FC1BF-97EB-4A3E-8A1C-B0B7AB583F53}" dt="2025-07-04T19:52:53.230" v="73" actId="20577"/>
          <ac:spMkLst>
            <pc:docMk/>
            <pc:sldMk cId="3812011166" sldId="258"/>
            <ac:spMk id="14" creationId="{DF91B88E-62A4-6EB7-4E0C-1009E992D18D}"/>
          </ac:spMkLst>
        </pc:spChg>
        <pc:spChg chg="add mod">
          <ac:chgData name="Fatima Pillosu" userId="a6295d4dc9e22643" providerId="LiveId" clId="{0B6FC1BF-97EB-4A3E-8A1C-B0B7AB583F53}" dt="2025-07-04T19:44:59.226" v="36"/>
          <ac:spMkLst>
            <pc:docMk/>
            <pc:sldMk cId="3812011166" sldId="258"/>
            <ac:spMk id="15" creationId="{B6A0CAE6-8737-66B1-2223-11BF74A52BC8}"/>
          </ac:spMkLst>
        </pc:spChg>
        <pc:spChg chg="add mod">
          <ac:chgData name="Fatima Pillosu" userId="a6295d4dc9e22643" providerId="LiveId" clId="{0B6FC1BF-97EB-4A3E-8A1C-B0B7AB583F53}" dt="2025-07-04T19:44:59.226" v="36"/>
          <ac:spMkLst>
            <pc:docMk/>
            <pc:sldMk cId="3812011166" sldId="258"/>
            <ac:spMk id="16" creationId="{BC3529DB-6D3A-368E-D56B-CA1B851BE8E8}"/>
          </ac:spMkLst>
        </pc:spChg>
        <pc:spChg chg="add mod">
          <ac:chgData name="Fatima Pillosu" userId="a6295d4dc9e22643" providerId="LiveId" clId="{0B6FC1BF-97EB-4A3E-8A1C-B0B7AB583F53}" dt="2025-07-04T19:44:59.226" v="36"/>
          <ac:spMkLst>
            <pc:docMk/>
            <pc:sldMk cId="3812011166" sldId="258"/>
            <ac:spMk id="17" creationId="{1027FA09-A225-34B5-5AEE-811B19D697C0}"/>
          </ac:spMkLst>
        </pc:spChg>
        <pc:spChg chg="add mod">
          <ac:chgData name="Fatima Pillosu" userId="a6295d4dc9e22643" providerId="LiveId" clId="{0B6FC1BF-97EB-4A3E-8A1C-B0B7AB583F53}" dt="2025-07-04T19:44:59.226" v="36"/>
          <ac:spMkLst>
            <pc:docMk/>
            <pc:sldMk cId="3812011166" sldId="258"/>
            <ac:spMk id="18" creationId="{D7B821E3-FE64-378D-40B9-AE52FAA847F7}"/>
          </ac:spMkLst>
        </pc:spChg>
        <pc:spChg chg="add mod">
          <ac:chgData name="Fatima Pillosu" userId="a6295d4dc9e22643" providerId="LiveId" clId="{0B6FC1BF-97EB-4A3E-8A1C-B0B7AB583F53}" dt="2025-07-04T19:44:59.226" v="36"/>
          <ac:spMkLst>
            <pc:docMk/>
            <pc:sldMk cId="3812011166" sldId="258"/>
            <ac:spMk id="19" creationId="{A225A22C-B19B-9F69-EF56-9511CD744606}"/>
          </ac:spMkLst>
        </pc:spChg>
        <pc:spChg chg="add mod">
          <ac:chgData name="Fatima Pillosu" userId="a6295d4dc9e22643" providerId="LiveId" clId="{0B6FC1BF-97EB-4A3E-8A1C-B0B7AB583F53}" dt="2025-07-04T19:44:59.226" v="36"/>
          <ac:spMkLst>
            <pc:docMk/>
            <pc:sldMk cId="3812011166" sldId="258"/>
            <ac:spMk id="20" creationId="{DBD598EE-1197-B317-10D8-7E5FF9AFA529}"/>
          </ac:spMkLst>
        </pc:spChg>
        <pc:spChg chg="add mod">
          <ac:chgData name="Fatima Pillosu" userId="a6295d4dc9e22643" providerId="LiveId" clId="{0B6FC1BF-97EB-4A3E-8A1C-B0B7AB583F53}" dt="2025-07-04T19:44:59.226" v="36"/>
          <ac:spMkLst>
            <pc:docMk/>
            <pc:sldMk cId="3812011166" sldId="258"/>
            <ac:spMk id="21" creationId="{610BB3CF-A785-5AF4-E1BD-89ACDCF1093E}"/>
          </ac:spMkLst>
        </pc:spChg>
        <pc:spChg chg="add mod">
          <ac:chgData name="Fatima Pillosu" userId="a6295d4dc9e22643" providerId="LiveId" clId="{0B6FC1BF-97EB-4A3E-8A1C-B0B7AB583F53}" dt="2025-07-04T19:44:59.226" v="36"/>
          <ac:spMkLst>
            <pc:docMk/>
            <pc:sldMk cId="3812011166" sldId="258"/>
            <ac:spMk id="22" creationId="{AB6C9926-935B-0638-70DC-0EB16DC80245}"/>
          </ac:spMkLst>
        </pc:spChg>
        <pc:spChg chg="del mod">
          <ac:chgData name="Fatima Pillosu" userId="a6295d4dc9e22643" providerId="LiveId" clId="{0B6FC1BF-97EB-4A3E-8A1C-B0B7AB583F53}" dt="2025-07-04T19:44:52.296" v="34" actId="478"/>
          <ac:spMkLst>
            <pc:docMk/>
            <pc:sldMk cId="3812011166" sldId="258"/>
            <ac:spMk id="24" creationId="{7CA80247-944D-A79D-DD75-278A2FC157C4}"/>
          </ac:spMkLst>
        </pc:spChg>
        <pc:spChg chg="del">
          <ac:chgData name="Fatima Pillosu" userId="a6295d4dc9e22643" providerId="LiveId" clId="{0B6FC1BF-97EB-4A3E-8A1C-B0B7AB583F53}" dt="2025-07-04T19:44:53.572" v="35" actId="478"/>
          <ac:spMkLst>
            <pc:docMk/>
            <pc:sldMk cId="3812011166" sldId="258"/>
            <ac:spMk id="25" creationId="{11D0BEA8-4C97-735F-B454-B20FE6FD6664}"/>
          </ac:spMkLst>
        </pc:spChg>
        <pc:spChg chg="del">
          <ac:chgData name="Fatima Pillosu" userId="a6295d4dc9e22643" providerId="LiveId" clId="{0B6FC1BF-97EB-4A3E-8A1C-B0B7AB583F53}" dt="2025-07-04T19:44:53.572" v="35" actId="478"/>
          <ac:spMkLst>
            <pc:docMk/>
            <pc:sldMk cId="3812011166" sldId="258"/>
            <ac:spMk id="26" creationId="{C958D7B8-BC29-7508-F405-77D6128B8AFF}"/>
          </ac:spMkLst>
        </pc:spChg>
        <pc:spChg chg="add mod">
          <ac:chgData name="Fatima Pillosu" userId="a6295d4dc9e22643" providerId="LiveId" clId="{0B6FC1BF-97EB-4A3E-8A1C-B0B7AB583F53}" dt="2025-07-04T19:44:59.226" v="36"/>
          <ac:spMkLst>
            <pc:docMk/>
            <pc:sldMk cId="3812011166" sldId="258"/>
            <ac:spMk id="29" creationId="{39B1D637-8BF7-0716-6E6C-BC3351738D81}"/>
          </ac:spMkLst>
        </pc:spChg>
        <pc:spChg chg="add mod">
          <ac:chgData name="Fatima Pillosu" userId="a6295d4dc9e22643" providerId="LiveId" clId="{0B6FC1BF-97EB-4A3E-8A1C-B0B7AB583F53}" dt="2025-07-04T19:44:59.226" v="36"/>
          <ac:spMkLst>
            <pc:docMk/>
            <pc:sldMk cId="3812011166" sldId="258"/>
            <ac:spMk id="30" creationId="{5FB252D2-394F-461C-1FBE-F1C66129CA46}"/>
          </ac:spMkLst>
        </pc:spChg>
        <pc:spChg chg="del">
          <ac:chgData name="Fatima Pillosu" userId="a6295d4dc9e22643" providerId="LiveId" clId="{0B6FC1BF-97EB-4A3E-8A1C-B0B7AB583F53}" dt="2025-07-04T19:44:52.296" v="34" actId="478"/>
          <ac:spMkLst>
            <pc:docMk/>
            <pc:sldMk cId="3812011166" sldId="258"/>
            <ac:spMk id="31" creationId="{204795FA-B9E8-F8C0-D0CC-0DA8FCD26B47}"/>
          </ac:spMkLst>
        </pc:spChg>
        <pc:spChg chg="del">
          <ac:chgData name="Fatima Pillosu" userId="a6295d4dc9e22643" providerId="LiveId" clId="{0B6FC1BF-97EB-4A3E-8A1C-B0B7AB583F53}" dt="2025-07-04T19:44:52.296" v="34" actId="478"/>
          <ac:spMkLst>
            <pc:docMk/>
            <pc:sldMk cId="3812011166" sldId="258"/>
            <ac:spMk id="32" creationId="{AEF58A4C-D7E5-1DB7-8CBA-638A2D2BAD88}"/>
          </ac:spMkLst>
        </pc:spChg>
        <pc:picChg chg="add mod">
          <ac:chgData name="Fatima Pillosu" userId="a6295d4dc9e22643" providerId="LiveId" clId="{0B6FC1BF-97EB-4A3E-8A1C-B0B7AB583F53}" dt="2025-07-04T19:44:34.698" v="32" actId="571"/>
          <ac:picMkLst>
            <pc:docMk/>
            <pc:sldMk cId="3812011166" sldId="258"/>
            <ac:picMk id="2" creationId="{4410D3F2-7440-20F8-134A-0D5486AB5876}"/>
          </ac:picMkLst>
        </pc:picChg>
        <pc:picChg chg="add mod">
          <ac:chgData name="Fatima Pillosu" userId="a6295d4dc9e22643" providerId="LiveId" clId="{0B6FC1BF-97EB-4A3E-8A1C-B0B7AB583F53}" dt="2025-07-04T19:44:34.698" v="32" actId="571"/>
          <ac:picMkLst>
            <pc:docMk/>
            <pc:sldMk cId="3812011166" sldId="258"/>
            <ac:picMk id="3" creationId="{0C244710-7978-019E-A5CE-0DE47E026856}"/>
          </ac:picMkLst>
        </pc:picChg>
        <pc:picChg chg="del mod">
          <ac:chgData name="Fatima Pillosu" userId="a6295d4dc9e22643" providerId="LiveId" clId="{0B6FC1BF-97EB-4A3E-8A1C-B0B7AB583F53}" dt="2025-07-04T14:24:23.910" v="30" actId="478"/>
          <ac:picMkLst>
            <pc:docMk/>
            <pc:sldMk cId="3812011166" sldId="258"/>
            <ac:picMk id="3" creationId="{B78FE783-F786-A3E1-A853-DEE8F298B095}"/>
          </ac:picMkLst>
        </pc:picChg>
        <pc:picChg chg="add del mod ord">
          <ac:chgData name="Fatima Pillosu" userId="a6295d4dc9e22643" providerId="LiveId" clId="{0B6FC1BF-97EB-4A3E-8A1C-B0B7AB583F53}" dt="2025-07-04T19:45:39.627" v="48" actId="553"/>
          <ac:picMkLst>
            <pc:docMk/>
            <pc:sldMk cId="3812011166" sldId="258"/>
            <ac:picMk id="4" creationId="{B726992E-7283-7C01-A45F-1E0D25BE16E1}"/>
          </ac:picMkLst>
        </pc:picChg>
        <pc:picChg chg="add mod">
          <ac:chgData name="Fatima Pillosu" userId="a6295d4dc9e22643" providerId="LiveId" clId="{0B6FC1BF-97EB-4A3E-8A1C-B0B7AB583F53}" dt="2025-07-04T19:44:34.698" v="32" actId="571"/>
          <ac:picMkLst>
            <pc:docMk/>
            <pc:sldMk cId="3812011166" sldId="258"/>
            <ac:picMk id="5" creationId="{E2FFDC63-AD54-220D-3C4B-22C48D12A674}"/>
          </ac:picMkLst>
        </pc:picChg>
        <pc:picChg chg="del mod">
          <ac:chgData name="Fatima Pillosu" userId="a6295d4dc9e22643" providerId="LiveId" clId="{0B6FC1BF-97EB-4A3E-8A1C-B0B7AB583F53}" dt="2025-07-04T14:24:23.910" v="30" actId="478"/>
          <ac:picMkLst>
            <pc:docMk/>
            <pc:sldMk cId="3812011166" sldId="258"/>
            <ac:picMk id="5" creationId="{F1143837-C90E-EE65-C3AC-2938131BB09C}"/>
          </ac:picMkLst>
        </pc:picChg>
        <pc:picChg chg="add mod">
          <ac:chgData name="Fatima Pillosu" userId="a6295d4dc9e22643" providerId="LiveId" clId="{0B6FC1BF-97EB-4A3E-8A1C-B0B7AB583F53}" dt="2025-07-04T19:44:34.698" v="32" actId="571"/>
          <ac:picMkLst>
            <pc:docMk/>
            <pc:sldMk cId="3812011166" sldId="258"/>
            <ac:picMk id="6" creationId="{AF2F7439-BD13-8D3C-6D03-6322BAFFC05E}"/>
          </ac:picMkLst>
        </pc:picChg>
        <pc:picChg chg="add del mod">
          <ac:chgData name="Fatima Pillosu" userId="a6295d4dc9e22643" providerId="LiveId" clId="{0B6FC1BF-97EB-4A3E-8A1C-B0B7AB583F53}" dt="2025-07-04T19:45:23.669" v="43" actId="478"/>
          <ac:picMkLst>
            <pc:docMk/>
            <pc:sldMk cId="3812011166" sldId="258"/>
            <ac:picMk id="7" creationId="{A73E9FC6-264C-B2FA-2997-75F9601C07A9}"/>
          </ac:picMkLst>
        </pc:picChg>
        <pc:picChg chg="del mod">
          <ac:chgData name="Fatima Pillosu" userId="a6295d4dc9e22643" providerId="LiveId" clId="{0B6FC1BF-97EB-4A3E-8A1C-B0B7AB583F53}" dt="2025-07-04T14:24:23.910" v="30" actId="478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0B6FC1BF-97EB-4A3E-8A1C-B0B7AB583F53}" dt="2025-07-04T19:45:34.715" v="47" actId="553"/>
          <ac:picMkLst>
            <pc:docMk/>
            <pc:sldMk cId="3812011166" sldId="258"/>
            <ac:picMk id="8" creationId="{36FE5C24-AD55-D536-B636-FB1F9D56B1F7}"/>
          </ac:picMkLst>
        </pc:picChg>
        <pc:picChg chg="del mod">
          <ac:chgData name="Fatima Pillosu" userId="a6295d4dc9e22643" providerId="LiveId" clId="{0B6FC1BF-97EB-4A3E-8A1C-B0B7AB583F53}" dt="2025-07-04T14:24:23.910" v="30" actId="478"/>
          <ac:picMkLst>
            <pc:docMk/>
            <pc:sldMk cId="3812011166" sldId="258"/>
            <ac:picMk id="9" creationId="{BC38BCD3-7D33-CC24-FE32-52C4DDF74250}"/>
          </ac:picMkLst>
        </pc:picChg>
        <pc:picChg chg="add del mod">
          <ac:chgData name="Fatima Pillosu" userId="a6295d4dc9e22643" providerId="LiveId" clId="{0B6FC1BF-97EB-4A3E-8A1C-B0B7AB583F53}" dt="2025-07-04T19:45:25.071" v="45" actId="478"/>
          <ac:picMkLst>
            <pc:docMk/>
            <pc:sldMk cId="3812011166" sldId="258"/>
            <ac:picMk id="9" creationId="{C89A5A17-79DC-4661-9DEA-565A32A426B1}"/>
          </ac:picMkLst>
        </pc:picChg>
        <pc:picChg chg="add del mod">
          <ac:chgData name="Fatima Pillosu" userId="a6295d4dc9e22643" providerId="LiveId" clId="{0B6FC1BF-97EB-4A3E-8A1C-B0B7AB583F53}" dt="2025-07-04T19:45:24.300" v="44" actId="478"/>
          <ac:picMkLst>
            <pc:docMk/>
            <pc:sldMk cId="3812011166" sldId="258"/>
            <ac:picMk id="10" creationId="{8CD410CC-FECA-F4EF-6C62-7E7524D6CC78}"/>
          </ac:picMkLst>
        </pc:picChg>
        <pc:picChg chg="add mod ord">
          <ac:chgData name="Fatima Pillosu" userId="a6295d4dc9e22643" providerId="LiveId" clId="{0B6FC1BF-97EB-4A3E-8A1C-B0B7AB583F53}" dt="2025-07-04T19:45:50.238" v="65" actId="1035"/>
          <ac:picMkLst>
            <pc:docMk/>
            <pc:sldMk cId="3812011166" sldId="258"/>
            <ac:picMk id="11" creationId="{6376F9A8-CF50-FBD4-5E5B-D413CABF037F}"/>
          </ac:picMkLst>
        </pc:picChg>
        <pc:picChg chg="add del mod">
          <ac:chgData name="Fatima Pillosu" userId="a6295d4dc9e22643" providerId="LiveId" clId="{0B6FC1BF-97EB-4A3E-8A1C-B0B7AB583F53}" dt="2025-07-04T19:45:25.617" v="46" actId="478"/>
          <ac:picMkLst>
            <pc:docMk/>
            <pc:sldMk cId="3812011166" sldId="258"/>
            <ac:picMk id="12" creationId="{FB2DB19B-9E01-32B1-30EB-CA5203CB85C5}"/>
          </ac:picMkLst>
        </pc:picChg>
        <pc:picChg chg="add mod ord">
          <ac:chgData name="Fatima Pillosu" userId="a6295d4dc9e22643" providerId="LiveId" clId="{0B6FC1BF-97EB-4A3E-8A1C-B0B7AB583F53}" dt="2025-07-04T19:45:50.238" v="65" actId="1035"/>
          <ac:picMkLst>
            <pc:docMk/>
            <pc:sldMk cId="3812011166" sldId="258"/>
            <ac:picMk id="13" creationId="{23F611F7-87A0-C1F0-3897-70642E3ED4B0}"/>
          </ac:picMkLst>
        </pc:picChg>
        <pc:cxnChg chg="add mod">
          <ac:chgData name="Fatima Pillosu" userId="a6295d4dc9e22643" providerId="LiveId" clId="{0B6FC1BF-97EB-4A3E-8A1C-B0B7AB583F53}" dt="2025-07-04T19:44:59.226" v="36"/>
          <ac:cxnSpMkLst>
            <pc:docMk/>
            <pc:sldMk cId="3812011166" sldId="258"/>
            <ac:cxnSpMk id="23" creationId="{45E599F1-F016-F479-538B-BC35C75C0874}"/>
          </ac:cxnSpMkLst>
        </pc:cxnChg>
        <pc:cxnChg chg="add mod">
          <ac:chgData name="Fatima Pillosu" userId="a6295d4dc9e22643" providerId="LiveId" clId="{0B6FC1BF-97EB-4A3E-8A1C-B0B7AB583F53}" dt="2025-07-04T19:44:59.226" v="36"/>
          <ac:cxnSpMkLst>
            <pc:docMk/>
            <pc:sldMk cId="3812011166" sldId="258"/>
            <ac:cxnSpMk id="27" creationId="{A641AD26-AF47-2290-24F8-0F768A5BE743}"/>
          </ac:cxnSpMkLst>
        </pc:cxnChg>
        <pc:cxnChg chg="add mod">
          <ac:chgData name="Fatima Pillosu" userId="a6295d4dc9e22643" providerId="LiveId" clId="{0B6FC1BF-97EB-4A3E-8A1C-B0B7AB583F53}" dt="2025-07-04T19:44:59.226" v="36"/>
          <ac:cxnSpMkLst>
            <pc:docMk/>
            <pc:sldMk cId="3812011166" sldId="258"/>
            <ac:cxnSpMk id="28" creationId="{26F9B194-14DC-7E9E-EE9B-3819B6A5AF2C}"/>
          </ac:cxnSpMkLst>
        </pc:cxnChg>
      </pc:sldChg>
      <pc:sldChg chg="del">
        <pc:chgData name="Fatima Pillosu" userId="a6295d4dc9e22643" providerId="LiveId" clId="{0B6FC1BF-97EB-4A3E-8A1C-B0B7AB583F53}" dt="2025-07-03T16:01:29.487" v="1" actId="47"/>
        <pc:sldMkLst>
          <pc:docMk/>
          <pc:sldMk cId="912548186" sldId="259"/>
        </pc:sldMkLst>
      </pc:sldChg>
      <pc:sldChg chg="del">
        <pc:chgData name="Fatima Pillosu" userId="a6295d4dc9e22643" providerId="LiveId" clId="{0B6FC1BF-97EB-4A3E-8A1C-B0B7AB583F53}" dt="2025-07-03T16:01:29.487" v="1" actId="47"/>
        <pc:sldMkLst>
          <pc:docMk/>
          <pc:sldMk cId="2854269503" sldId="260"/>
        </pc:sldMkLst>
      </pc:sldChg>
      <pc:sldChg chg="del">
        <pc:chgData name="Fatima Pillosu" userId="a6295d4dc9e22643" providerId="LiveId" clId="{0B6FC1BF-97EB-4A3E-8A1C-B0B7AB583F53}" dt="2025-07-03T16:01:29.487" v="1" actId="47"/>
        <pc:sldMkLst>
          <pc:docMk/>
          <pc:sldMk cId="2481128773" sldId="261"/>
        </pc:sldMkLst>
      </pc:sldChg>
    </pc:docChg>
  </pc:docChgLst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2:23.907" v="714" actId="478"/>
      <pc:docMkLst>
        <pc:docMk/>
      </pc:docMkLst>
      <pc:sldChg chg="addSp delSp modSp mod">
        <pc:chgData name="Fatima Pillosu" userId="a6295d4dc9e22643" providerId="LiveId" clId="{2F1B825C-ADF6-458B-BD90-C6378241C558}" dt="2025-07-03T15:33:47.608" v="519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33:47.608" v="519" actId="20577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mod">
        <pc:chgData name="Fatima Pillosu" userId="a6295d4dc9e22643" providerId="LiveId" clId="{2F1B825C-ADF6-458B-BD90-C6378241C558}" dt="2025-07-03T15:12:07.238" v="483" actId="478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mod">
        <pc:chgData name="Fatima Pillosu" userId="a6295d4dc9e22643" providerId="LiveId" clId="{2F1B825C-ADF6-458B-BD90-C6378241C558}" dt="2025-07-03T15:37:37.322" v="545" actId="478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mod">
        <pc:chgData name="Fatima Pillosu" userId="a6295d4dc9e22643" providerId="LiveId" clId="{2F1B825C-ADF6-458B-BD90-C6378241C558}" dt="2025-07-03T15:40:30.062" v="590" actId="478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mod">
        <pc:chgData name="Fatima Pillosu" userId="a6295d4dc9e22643" providerId="LiveId" clId="{2F1B825C-ADF6-458B-BD90-C6378241C558}" dt="2025-07-03T15:49:41.371" v="653" actId="478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mod">
        <pc:chgData name="Fatima Pillosu" userId="a6295d4dc9e22643" providerId="LiveId" clId="{2F1B825C-ADF6-458B-BD90-C6378241C558}" dt="2025-07-03T15:52:23.907" v="714" actId="478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937763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19776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68962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82118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different numbers&#10;&#10;AI-generated content may be incorrect.">
            <a:extLst>
              <a:ext uri="{FF2B5EF4-FFF2-40B4-BE49-F238E27FC236}">
                <a16:creationId xmlns:a16="http://schemas.microsoft.com/office/drawing/2014/main" id="{B726992E-7283-7C01-A45F-1E0D25BE1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963471"/>
            <a:ext cx="1800000" cy="1440000"/>
          </a:xfrm>
          <a:prstGeom prst="rect">
            <a:avLst/>
          </a:prstGeom>
        </p:spPr>
      </p:pic>
      <p:pic>
        <p:nvPicPr>
          <p:cNvPr id="8" name="Picture 7" descr="A graph of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36FE5C24-AD55-D536-B636-FB1F9D56B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0" y="963471"/>
            <a:ext cx="1800000" cy="1440000"/>
          </a:xfrm>
          <a:prstGeom prst="rect">
            <a:avLst/>
          </a:prstGeom>
        </p:spPr>
      </p:pic>
      <p:pic>
        <p:nvPicPr>
          <p:cNvPr id="11" name="Picture 1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6376F9A8-CF50-FBD4-5E5B-D413CABF0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247206"/>
            <a:ext cx="1800000" cy="1440000"/>
          </a:xfrm>
          <a:prstGeom prst="rect">
            <a:avLst/>
          </a:prstGeom>
        </p:spPr>
      </p:pic>
      <p:pic>
        <p:nvPicPr>
          <p:cNvPr id="13" name="Picture 12" descr="A graph of a number of different types of numbers&#10;&#10;AI-generated content may be incorrect.">
            <a:extLst>
              <a:ext uri="{FF2B5EF4-FFF2-40B4-BE49-F238E27FC236}">
                <a16:creationId xmlns:a16="http://schemas.microsoft.com/office/drawing/2014/main" id="{23F611F7-87A0-C1F0-3897-70642E3ED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0" y="2247206"/>
            <a:ext cx="1800000" cy="144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91B88E-62A4-6EB7-4E0C-1009E992D18D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Optuna’s hyperparameter tuning – Hyperparameter importance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 for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Gradient Boosting - LightGBM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A0CAE6-8737-66B1-2223-11BF74A52BC8}"/>
              </a:ext>
            </a:extLst>
          </p:cNvPr>
          <p:cNvSpPr/>
          <p:nvPr/>
        </p:nvSpPr>
        <p:spPr>
          <a:xfrm>
            <a:off x="-65904" y="1019257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3529DB-6D3A-368E-D56B-CA1B851BE8E8}"/>
              </a:ext>
            </a:extLst>
          </p:cNvPr>
          <p:cNvSpPr/>
          <p:nvPr/>
        </p:nvSpPr>
        <p:spPr>
          <a:xfrm>
            <a:off x="-65904" y="2299485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27FA09-A225-34B5-5AEE-811B19D697C0}"/>
              </a:ext>
            </a:extLst>
          </p:cNvPr>
          <p:cNvSpPr/>
          <p:nvPr/>
        </p:nvSpPr>
        <p:spPr>
          <a:xfrm>
            <a:off x="787179" y="830711"/>
            <a:ext cx="1237375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821E3-FE64-378D-40B9-AE52FAA847F7}"/>
              </a:ext>
            </a:extLst>
          </p:cNvPr>
          <p:cNvSpPr/>
          <p:nvPr/>
        </p:nvSpPr>
        <p:spPr>
          <a:xfrm>
            <a:off x="2882347" y="825794"/>
            <a:ext cx="1302629" cy="1779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25A22C-B19B-9F69-EF56-9511CD744606}"/>
              </a:ext>
            </a:extLst>
          </p:cNvPr>
          <p:cNvSpPr/>
          <p:nvPr/>
        </p:nvSpPr>
        <p:spPr>
          <a:xfrm>
            <a:off x="1600897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598EE-1197-B317-10D8-7E5FF9AFA529}"/>
              </a:ext>
            </a:extLst>
          </p:cNvPr>
          <p:cNvSpPr/>
          <p:nvPr/>
        </p:nvSpPr>
        <p:spPr>
          <a:xfrm>
            <a:off x="2357575" y="562591"/>
            <a:ext cx="1003153" cy="1858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 Optuna’s trials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0BB3CF-A785-5AF4-E1BD-89ACDCF1093E}"/>
              </a:ext>
            </a:extLst>
          </p:cNvPr>
          <p:cNvSpPr/>
          <p:nvPr/>
        </p:nvSpPr>
        <p:spPr>
          <a:xfrm>
            <a:off x="1206191" y="411277"/>
            <a:ext cx="2083938" cy="3283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C9926-935B-0638-70DC-0EB16DC80245}"/>
              </a:ext>
            </a:extLst>
          </p:cNvPr>
          <p:cNvSpPr/>
          <p:nvPr/>
        </p:nvSpPr>
        <p:spPr>
          <a:xfrm>
            <a:off x="1252206" y="464603"/>
            <a:ext cx="589841" cy="13642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E599F1-F016-F479-538B-BC35C75C0874}"/>
              </a:ext>
            </a:extLst>
          </p:cNvPr>
          <p:cNvCxnSpPr>
            <a:cxnSpLocks/>
          </p:cNvCxnSpPr>
          <p:nvPr/>
        </p:nvCxnSpPr>
        <p:spPr>
          <a:xfrm>
            <a:off x="1528257" y="532816"/>
            <a:ext cx="72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41AD26-AF47-2290-24F8-0F768A5BE743}"/>
              </a:ext>
            </a:extLst>
          </p:cNvPr>
          <p:cNvCxnSpPr>
            <a:cxnSpLocks/>
          </p:cNvCxnSpPr>
          <p:nvPr/>
        </p:nvCxnSpPr>
        <p:spPr>
          <a:xfrm rot="5400000">
            <a:off x="2212633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F9B194-14DC-7E9E-EE9B-3819B6A5AF2C}"/>
              </a:ext>
            </a:extLst>
          </p:cNvPr>
          <p:cNvCxnSpPr>
            <a:cxnSpLocks/>
          </p:cNvCxnSpPr>
          <p:nvPr/>
        </p:nvCxnSpPr>
        <p:spPr>
          <a:xfrm rot="5400000">
            <a:off x="1483257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1D637-8BF7-0716-6E6C-BC3351738D81}"/>
              </a:ext>
            </a:extLst>
          </p:cNvPr>
          <p:cNvSpPr/>
          <p:nvPr/>
        </p:nvSpPr>
        <p:spPr>
          <a:xfrm>
            <a:off x="128107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B252D2-394F-461C-1FBE-F1C66129CA46}"/>
              </a:ext>
            </a:extLst>
          </p:cNvPr>
          <p:cNvSpPr/>
          <p:nvPr/>
        </p:nvSpPr>
        <p:spPr>
          <a:xfrm>
            <a:off x="201020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1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2025-07-04T19:52:56Z</dcterms:modified>
</cp:coreProperties>
</file>